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3.xml" ContentType="application/vnd.openxmlformats-officedocument.drawingml.chart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charts/chart8.xml" ContentType="application/vnd.openxmlformats-officedocument.drawingml.chart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charts/chart9.xml" ContentType="application/vnd.openxmlformats-officedocument.drawingml.chart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19"/>
  </p:notesMasterIdLst>
  <p:sldIdLst>
    <p:sldId id="256" r:id="rId2"/>
    <p:sldId id="324" r:id="rId3"/>
    <p:sldId id="326" r:id="rId4"/>
    <p:sldId id="327" r:id="rId5"/>
    <p:sldId id="328" r:id="rId6"/>
    <p:sldId id="329" r:id="rId7"/>
    <p:sldId id="330" r:id="rId8"/>
    <p:sldId id="333" r:id="rId9"/>
    <p:sldId id="334" r:id="rId10"/>
    <p:sldId id="335" r:id="rId11"/>
    <p:sldId id="336" r:id="rId12"/>
    <p:sldId id="337" r:id="rId13"/>
    <p:sldId id="338" r:id="rId14"/>
    <p:sldId id="339" r:id="rId15"/>
    <p:sldId id="340" r:id="rId16"/>
    <p:sldId id="341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3F3F"/>
    <a:srgbClr val="F3943B"/>
    <a:srgbClr val="F5A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814" y="-9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txPr>
              <a:bodyPr/>
              <a:lstStyle/>
              <a:p>
                <a:pPr>
                  <a:defRPr sz="14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Лист2!$A$292:$A$293</c:f>
              <c:strCache>
                <c:ptCount val="2"/>
                <c:pt idx="0">
                  <c:v>01.01.2013 г.</c:v>
                </c:pt>
                <c:pt idx="1">
                  <c:v>01.01.2014 г.</c:v>
                </c:pt>
              </c:strCache>
            </c:strRef>
          </c:cat>
          <c:val>
            <c:numRef>
              <c:f>Лист2!$B$292:$B$293</c:f>
              <c:numCache>
                <c:formatCode>General</c:formatCode>
                <c:ptCount val="2"/>
                <c:pt idx="0">
                  <c:v>19046</c:v>
                </c:pt>
                <c:pt idx="1">
                  <c:v>19412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99756288"/>
        <c:axId val="115160960"/>
      </c:barChart>
      <c:catAx>
        <c:axId val="997562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115160960"/>
        <c:crosses val="autoZero"/>
        <c:auto val="1"/>
        <c:lblAlgn val="ctr"/>
        <c:lblOffset val="100"/>
        <c:noMultiLvlLbl val="0"/>
      </c:catAx>
      <c:valAx>
        <c:axId val="11516096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99756288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7030A0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Лист2!$A$312:$A$313</c:f>
              <c:strCache>
                <c:ptCount val="2"/>
                <c:pt idx="0">
                  <c:v>2012 г.</c:v>
                </c:pt>
                <c:pt idx="1">
                  <c:v>2013 г.</c:v>
                </c:pt>
              </c:strCache>
            </c:strRef>
          </c:cat>
          <c:val>
            <c:numRef>
              <c:f>Лист2!$B$312:$B$313</c:f>
              <c:numCache>
                <c:formatCode>General</c:formatCode>
                <c:ptCount val="2"/>
                <c:pt idx="0">
                  <c:v>17984</c:v>
                </c:pt>
                <c:pt idx="1">
                  <c:v>18497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5185152"/>
        <c:axId val="115186688"/>
      </c:barChart>
      <c:catAx>
        <c:axId val="1151851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115186688"/>
        <c:crosses val="autoZero"/>
        <c:auto val="1"/>
        <c:lblAlgn val="ctr"/>
        <c:lblOffset val="100"/>
        <c:noMultiLvlLbl val="0"/>
      </c:catAx>
      <c:valAx>
        <c:axId val="1151866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1518515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txPr>
              <a:bodyPr/>
              <a:lstStyle/>
              <a:p>
                <a:pPr>
                  <a:defRPr sz="14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Лист2!$A$332:$A$333</c:f>
              <c:strCache>
                <c:ptCount val="2"/>
                <c:pt idx="0">
                  <c:v>2012 г.</c:v>
                </c:pt>
                <c:pt idx="1">
                  <c:v>2013 г.</c:v>
                </c:pt>
              </c:strCache>
            </c:strRef>
          </c:cat>
          <c:val>
            <c:numRef>
              <c:f>Лист2!$B$332:$B$333</c:f>
              <c:numCache>
                <c:formatCode>General</c:formatCode>
                <c:ptCount val="2"/>
                <c:pt idx="0">
                  <c:v>2380</c:v>
                </c:pt>
                <c:pt idx="1">
                  <c:v>2376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29332352"/>
        <c:axId val="129333504"/>
      </c:barChart>
      <c:catAx>
        <c:axId val="1293323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129333504"/>
        <c:crosses val="autoZero"/>
        <c:auto val="1"/>
        <c:lblAlgn val="ctr"/>
        <c:lblOffset val="100"/>
        <c:noMultiLvlLbl val="0"/>
      </c:catAx>
      <c:valAx>
        <c:axId val="12933350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2933235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7030A0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Лист2!$A$354:$A$355</c:f>
              <c:strCache>
                <c:ptCount val="2"/>
                <c:pt idx="0">
                  <c:v>2012 г.</c:v>
                </c:pt>
                <c:pt idx="1">
                  <c:v>2013 г.</c:v>
                </c:pt>
              </c:strCache>
            </c:strRef>
          </c:cat>
          <c:val>
            <c:numRef>
              <c:f>Лист2!$B$354:$B$355</c:f>
              <c:numCache>
                <c:formatCode>General</c:formatCode>
                <c:ptCount val="2"/>
                <c:pt idx="0">
                  <c:v>94</c:v>
                </c:pt>
                <c:pt idx="1">
                  <c:v>87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9354752"/>
        <c:axId val="129385216"/>
      </c:barChart>
      <c:catAx>
        <c:axId val="1293547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129385216"/>
        <c:crosses val="autoZero"/>
        <c:auto val="1"/>
        <c:lblAlgn val="ctr"/>
        <c:lblOffset val="100"/>
        <c:noMultiLvlLbl val="0"/>
      </c:catAx>
      <c:valAx>
        <c:axId val="1293852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2935475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0555555555555555E-2"/>
          <c:y val="8.7962962962962965E-2"/>
          <c:w val="0.93888888888888888"/>
          <c:h val="0.7844983960338290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00B0F0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Лист2!$A$374:$A$375</c:f>
              <c:strCache>
                <c:ptCount val="2"/>
                <c:pt idx="0">
                  <c:v>2012 г.</c:v>
                </c:pt>
                <c:pt idx="1">
                  <c:v>2013 г.</c:v>
                </c:pt>
              </c:strCache>
            </c:strRef>
          </c:cat>
          <c:val>
            <c:numRef>
              <c:f>Лист2!$B$374:$B$375</c:f>
              <c:numCache>
                <c:formatCode>General</c:formatCode>
                <c:ptCount val="2"/>
                <c:pt idx="0">
                  <c:v>596</c:v>
                </c:pt>
                <c:pt idx="1">
                  <c:v>608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9405312"/>
        <c:axId val="129406848"/>
      </c:barChart>
      <c:catAx>
        <c:axId val="12940531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129406848"/>
        <c:crosses val="autoZero"/>
        <c:auto val="1"/>
        <c:lblAlgn val="ctr"/>
        <c:lblOffset val="100"/>
        <c:noMultiLvlLbl val="0"/>
      </c:catAx>
      <c:valAx>
        <c:axId val="12940684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2940531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rgbClr val="FF0000"/>
            </a:solidFill>
          </c:spPr>
          <c:invertIfNegative val="0"/>
          <c:dLbls>
            <c:dLbl>
              <c:idx val="0"/>
              <c:layout>
                <c:manualLayout>
                  <c:x val="4.4444444444444446E-2"/>
                  <c:y val="-6.0185185185185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5.2777777777777778E-2"/>
                  <c:y val="-5.09259259259259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Лист2!$A$394:$A$395</c:f>
              <c:strCache>
                <c:ptCount val="2"/>
                <c:pt idx="0">
                  <c:v>2012 г.</c:v>
                </c:pt>
                <c:pt idx="1">
                  <c:v>2013 г.</c:v>
                </c:pt>
              </c:strCache>
            </c:strRef>
          </c:cat>
          <c:val>
            <c:numRef>
              <c:f>Лист2!$B$394:$B$395</c:f>
              <c:numCache>
                <c:formatCode>General</c:formatCode>
                <c:ptCount val="2"/>
                <c:pt idx="0">
                  <c:v>152</c:v>
                </c:pt>
                <c:pt idx="1">
                  <c:v>192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29428096"/>
        <c:axId val="129431040"/>
        <c:axId val="0"/>
      </c:bar3DChart>
      <c:catAx>
        <c:axId val="12942809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129431040"/>
        <c:crosses val="autoZero"/>
        <c:auto val="1"/>
        <c:lblAlgn val="ctr"/>
        <c:lblOffset val="100"/>
        <c:noMultiLvlLbl val="0"/>
      </c:catAx>
      <c:valAx>
        <c:axId val="12943104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2942809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rgbClr val="7030A0"/>
            </a:solidFill>
          </c:spPr>
          <c:invertIfNegative val="0"/>
          <c:dLbls>
            <c:dLbl>
              <c:idx val="0"/>
              <c:layout>
                <c:manualLayout>
                  <c:x val="4.7222222222222221E-2"/>
                  <c:y val="-6.48148148148148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5.8333333333333334E-2"/>
                  <c:y val="-6.48148148148148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Лист2!$A$415:$A$416</c:f>
              <c:strCache>
                <c:ptCount val="2"/>
                <c:pt idx="0">
                  <c:v>2012 г.</c:v>
                </c:pt>
                <c:pt idx="1">
                  <c:v>2013 г.</c:v>
                </c:pt>
              </c:strCache>
            </c:strRef>
          </c:cat>
          <c:val>
            <c:numRef>
              <c:f>Лист2!$B$415:$B$416</c:f>
              <c:numCache>
                <c:formatCode>General</c:formatCode>
                <c:ptCount val="2"/>
                <c:pt idx="0">
                  <c:v>125</c:v>
                </c:pt>
                <c:pt idx="1">
                  <c:v>165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9455616"/>
        <c:axId val="129457152"/>
        <c:axId val="0"/>
      </c:bar3DChart>
      <c:catAx>
        <c:axId val="12945561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129457152"/>
        <c:crosses val="autoZero"/>
        <c:auto val="1"/>
        <c:lblAlgn val="ctr"/>
        <c:lblOffset val="100"/>
        <c:noMultiLvlLbl val="0"/>
      </c:catAx>
      <c:valAx>
        <c:axId val="12945715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2945561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3.6111111111111059E-2"/>
                  <c:y val="-5.55555555555556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6666666666666569E-2"/>
                  <c:y val="-5.5555555555555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Лист2!$A$435:$A$436</c:f>
              <c:strCache>
                <c:ptCount val="2"/>
                <c:pt idx="0">
                  <c:v>2012 г.</c:v>
                </c:pt>
                <c:pt idx="1">
                  <c:v>2013 г.</c:v>
                </c:pt>
              </c:strCache>
            </c:strRef>
          </c:cat>
          <c:val>
            <c:numRef>
              <c:f>Лист2!$B$435:$B$436</c:f>
              <c:numCache>
                <c:formatCode>General</c:formatCode>
                <c:ptCount val="2"/>
                <c:pt idx="0">
                  <c:v>2599</c:v>
                </c:pt>
                <c:pt idx="1">
                  <c:v>2667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29553920"/>
        <c:axId val="130929024"/>
        <c:axId val="0"/>
      </c:bar3DChart>
      <c:catAx>
        <c:axId val="12955392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130929024"/>
        <c:crosses val="autoZero"/>
        <c:auto val="1"/>
        <c:lblAlgn val="ctr"/>
        <c:lblOffset val="100"/>
        <c:noMultiLvlLbl val="0"/>
      </c:catAx>
      <c:valAx>
        <c:axId val="13092902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29553920"/>
        <c:crosses val="autoZero"/>
        <c:crossBetween val="between"/>
      </c:valAx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rgbClr val="00B050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Лист2!$A$456:$A$457</c:f>
              <c:strCache>
                <c:ptCount val="2"/>
                <c:pt idx="0">
                  <c:v>2012 г.</c:v>
                </c:pt>
                <c:pt idx="1">
                  <c:v>2013 г.</c:v>
                </c:pt>
              </c:strCache>
            </c:strRef>
          </c:cat>
          <c:val>
            <c:numRef>
              <c:f>Лист2!$B$456:$B$457</c:f>
              <c:numCache>
                <c:formatCode>General</c:formatCode>
                <c:ptCount val="2"/>
                <c:pt idx="0">
                  <c:v>8844</c:v>
                </c:pt>
                <c:pt idx="1">
                  <c:v>9102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one"/>
        <c:axId val="131753088"/>
        <c:axId val="131803776"/>
        <c:axId val="0"/>
      </c:bar3DChart>
      <c:catAx>
        <c:axId val="1317530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131803776"/>
        <c:crosses val="autoZero"/>
        <c:auto val="1"/>
        <c:lblAlgn val="ctr"/>
        <c:lblOffset val="100"/>
        <c:noMultiLvlLbl val="0"/>
      </c:catAx>
      <c:valAx>
        <c:axId val="13180377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31753088"/>
        <c:crosses val="autoZero"/>
        <c:crossBetween val="between"/>
      </c:valAx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DF4304-FF6D-48B4-BE70-FF0A3C59F99F}" type="doc">
      <dgm:prSet loTypeId="urn:microsoft.com/office/officeart/2008/layout/VerticalCurvedList" loCatId="list" qsTypeId="urn:microsoft.com/office/officeart/2005/8/quickstyle/3d1" qsCatId="3D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FDB638C2-30AB-4C0A-AB6D-67705AE898B2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численность детей, находящихся под опекой (попечительством) уменьшилась на 8,9 % – 9124 ребенка 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B00047-2F01-44FD-A870-852E8BA07274}" type="parTrans" cxnId="{6752214C-3E9E-4189-B84A-78A633F10574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9F0A8F-C176-459B-BBE7-FF407D0EC255}" type="sibTrans" cxnId="{6752214C-3E9E-4189-B84A-78A633F10574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C8CDBA-1B63-414F-AF7B-2EB3CBC3AE46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численность детей, воспитывающихся в приемных семьях, возросла на 23,6 %  – 5902 ребенка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73048A-0C98-47F6-A5AA-017F31D5BED0}" type="parTrans" cxnId="{8E3C931B-041C-4B5F-B85A-4BF25584D503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86FF4A-0A7E-405B-A0BA-56C63BFAECB9}" type="sibTrans" cxnId="{8E3C931B-041C-4B5F-B85A-4BF25584D503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DF2F4C-070C-4059-8A09-906FCF19539D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численность детей, усыновленных российскими и иностранными  гражданами возросла на 9 % – 3471 ребенок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7DE9D1-A5F8-4BB9-9BB0-0FDDF77335F5}" type="parTrans" cxnId="{22CC635B-E2AB-482E-905B-221BDD2FA3E8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BECBBA-2A4E-4514-87AB-660051215732}" type="sibTrans" cxnId="{22CC635B-E2AB-482E-905B-221BDD2FA3E8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98237-7B1D-49CE-B891-76851A495C90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лечебно-профилактических учреждениях здравоохранения, учреждениях закрытого типа системы образования, учреждениях исполнения наказания и других учреждениях, не относящихся к учреждениям для детей-сирот – 38 детей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84CDC7-1256-483B-9BDD-30C729745E67}" type="parTrans" cxnId="{D976E086-EB9C-445B-AE10-C48CFD0B5AF2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7C9DBA-F8FB-444E-B219-CE19844D56AA}" type="sibTrans" cxnId="{D976E086-EB9C-445B-AE10-C48CFD0B5AF2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C23089-E5B0-49C5-A66E-4E70FF329F61}" type="pres">
      <dgm:prSet presAssocID="{33DF4304-FF6D-48B4-BE70-FF0A3C59F99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393290A-A8BD-473C-BE49-9DB924446C67}" type="pres">
      <dgm:prSet presAssocID="{33DF4304-FF6D-48B4-BE70-FF0A3C59F99F}" presName="Name1" presStyleCnt="0"/>
      <dgm:spPr/>
    </dgm:pt>
    <dgm:pt modelId="{F910C09F-8A87-464F-BD69-A244F9E7C5A7}" type="pres">
      <dgm:prSet presAssocID="{33DF4304-FF6D-48B4-BE70-FF0A3C59F99F}" presName="cycle" presStyleCnt="0"/>
      <dgm:spPr/>
    </dgm:pt>
    <dgm:pt modelId="{760D481C-71C6-4659-A022-E6150F894E6F}" type="pres">
      <dgm:prSet presAssocID="{33DF4304-FF6D-48B4-BE70-FF0A3C59F99F}" presName="srcNode" presStyleLbl="node1" presStyleIdx="0" presStyleCnt="4"/>
      <dgm:spPr/>
    </dgm:pt>
    <dgm:pt modelId="{DF4E2E99-DF65-46FC-81E5-8FB638280C58}" type="pres">
      <dgm:prSet presAssocID="{33DF4304-FF6D-48B4-BE70-FF0A3C59F99F}" presName="conn" presStyleLbl="parChTrans1D2" presStyleIdx="0" presStyleCnt="1"/>
      <dgm:spPr/>
      <dgm:t>
        <a:bodyPr/>
        <a:lstStyle/>
        <a:p>
          <a:endParaRPr lang="ru-RU"/>
        </a:p>
      </dgm:t>
    </dgm:pt>
    <dgm:pt modelId="{EF6E336A-86B8-4C15-98B7-23208516DB8E}" type="pres">
      <dgm:prSet presAssocID="{33DF4304-FF6D-48B4-BE70-FF0A3C59F99F}" presName="extraNode" presStyleLbl="node1" presStyleIdx="0" presStyleCnt="4"/>
      <dgm:spPr/>
    </dgm:pt>
    <dgm:pt modelId="{7CFC0827-45B7-4787-B7F8-220456A62C87}" type="pres">
      <dgm:prSet presAssocID="{33DF4304-FF6D-48B4-BE70-FF0A3C59F99F}" presName="dstNode" presStyleLbl="node1" presStyleIdx="0" presStyleCnt="4"/>
      <dgm:spPr/>
    </dgm:pt>
    <dgm:pt modelId="{746F448B-6D67-43FF-A1C7-B9C176DF9490}" type="pres">
      <dgm:prSet presAssocID="{FDB638C2-30AB-4C0A-AB6D-67705AE898B2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D738B2-52BD-4AD1-AFBE-1EBD09D31FB2}" type="pres">
      <dgm:prSet presAssocID="{FDB638C2-30AB-4C0A-AB6D-67705AE898B2}" presName="accent_1" presStyleCnt="0"/>
      <dgm:spPr/>
    </dgm:pt>
    <dgm:pt modelId="{33801C49-CA68-4F8C-AAA3-356F5D25A792}" type="pres">
      <dgm:prSet presAssocID="{FDB638C2-30AB-4C0A-AB6D-67705AE898B2}" presName="accentRepeatNode" presStyleLbl="solidFgAcc1" presStyleIdx="0" presStyleCnt="4"/>
      <dgm:spPr/>
    </dgm:pt>
    <dgm:pt modelId="{527CF895-AAC2-482C-88BD-B83882AD3DCF}" type="pres">
      <dgm:prSet presAssocID="{DAC8CDBA-1B63-414F-AF7B-2EB3CBC3AE46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C47EFE-65BA-468B-BF63-CB9D6421E892}" type="pres">
      <dgm:prSet presAssocID="{DAC8CDBA-1B63-414F-AF7B-2EB3CBC3AE46}" presName="accent_2" presStyleCnt="0"/>
      <dgm:spPr/>
    </dgm:pt>
    <dgm:pt modelId="{B4B53A25-2E99-4620-A7C4-345AB32C2829}" type="pres">
      <dgm:prSet presAssocID="{DAC8CDBA-1B63-414F-AF7B-2EB3CBC3AE46}" presName="accentRepeatNode" presStyleLbl="solidFgAcc1" presStyleIdx="1" presStyleCnt="4"/>
      <dgm:spPr/>
    </dgm:pt>
    <dgm:pt modelId="{671ADFAC-3C75-45DD-BDA0-9F049EC94766}" type="pres">
      <dgm:prSet presAssocID="{ACDF2F4C-070C-4059-8A09-906FCF19539D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7657B5-1A86-49AC-831F-FD8B8DE76DFE}" type="pres">
      <dgm:prSet presAssocID="{ACDF2F4C-070C-4059-8A09-906FCF19539D}" presName="accent_3" presStyleCnt="0"/>
      <dgm:spPr/>
    </dgm:pt>
    <dgm:pt modelId="{1C74BAA7-5F91-4E77-B858-5B5547515E19}" type="pres">
      <dgm:prSet presAssocID="{ACDF2F4C-070C-4059-8A09-906FCF19539D}" presName="accentRepeatNode" presStyleLbl="solidFgAcc1" presStyleIdx="2" presStyleCnt="4"/>
      <dgm:spPr/>
    </dgm:pt>
    <dgm:pt modelId="{14E29612-A069-4D45-8B94-C058B2B95559}" type="pres">
      <dgm:prSet presAssocID="{C3C98237-7B1D-49CE-B891-76851A495C90}" presName="text_4" presStyleLbl="node1" presStyleIdx="3" presStyleCnt="4" custScaleY="1590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72CA92-548B-4D03-827F-3785216FC461}" type="pres">
      <dgm:prSet presAssocID="{C3C98237-7B1D-49CE-B891-76851A495C90}" presName="accent_4" presStyleCnt="0"/>
      <dgm:spPr/>
    </dgm:pt>
    <dgm:pt modelId="{10DEABE7-A7C0-4FE3-A101-E90A0E23CD85}" type="pres">
      <dgm:prSet presAssocID="{C3C98237-7B1D-49CE-B891-76851A495C90}" presName="accentRepeatNode" presStyleLbl="solidFgAcc1" presStyleIdx="3" presStyleCnt="4"/>
      <dgm:spPr/>
    </dgm:pt>
  </dgm:ptLst>
  <dgm:cxnLst>
    <dgm:cxn modelId="{D41F1EAC-AFCD-4524-B6F6-5F6D86630445}" type="presOf" srcId="{DAC8CDBA-1B63-414F-AF7B-2EB3CBC3AE46}" destId="{527CF895-AAC2-482C-88BD-B83882AD3DCF}" srcOrd="0" destOrd="0" presId="urn:microsoft.com/office/officeart/2008/layout/VerticalCurvedList"/>
    <dgm:cxn modelId="{D56B8888-B5F2-4175-B457-B423E89C8F78}" type="presOf" srcId="{33DF4304-FF6D-48B4-BE70-FF0A3C59F99F}" destId="{1DC23089-E5B0-49C5-A66E-4E70FF329F61}" srcOrd="0" destOrd="0" presId="urn:microsoft.com/office/officeart/2008/layout/VerticalCurvedList"/>
    <dgm:cxn modelId="{22CC635B-E2AB-482E-905B-221BDD2FA3E8}" srcId="{33DF4304-FF6D-48B4-BE70-FF0A3C59F99F}" destId="{ACDF2F4C-070C-4059-8A09-906FCF19539D}" srcOrd="2" destOrd="0" parTransId="{E07DE9D1-A5F8-4BB9-9BB0-0FDDF77335F5}" sibTransId="{5DBECBBA-2A4E-4514-87AB-660051215732}"/>
    <dgm:cxn modelId="{6CBD7D6C-E1B6-4A7D-88B9-F160095FFE82}" type="presOf" srcId="{C3C98237-7B1D-49CE-B891-76851A495C90}" destId="{14E29612-A069-4D45-8B94-C058B2B95559}" srcOrd="0" destOrd="0" presId="urn:microsoft.com/office/officeart/2008/layout/VerticalCurvedList"/>
    <dgm:cxn modelId="{D976E086-EB9C-445B-AE10-C48CFD0B5AF2}" srcId="{33DF4304-FF6D-48B4-BE70-FF0A3C59F99F}" destId="{C3C98237-7B1D-49CE-B891-76851A495C90}" srcOrd="3" destOrd="0" parTransId="{D784CDC7-1256-483B-9BDD-30C729745E67}" sibTransId="{367C9DBA-F8FB-444E-B219-CE19844D56AA}"/>
    <dgm:cxn modelId="{9E0674CC-56E5-4AAC-BD95-CB52C54CF541}" type="presOf" srcId="{ACDF2F4C-070C-4059-8A09-906FCF19539D}" destId="{671ADFAC-3C75-45DD-BDA0-9F049EC94766}" srcOrd="0" destOrd="0" presId="urn:microsoft.com/office/officeart/2008/layout/VerticalCurvedList"/>
    <dgm:cxn modelId="{6752214C-3E9E-4189-B84A-78A633F10574}" srcId="{33DF4304-FF6D-48B4-BE70-FF0A3C59F99F}" destId="{FDB638C2-30AB-4C0A-AB6D-67705AE898B2}" srcOrd="0" destOrd="0" parTransId="{26B00047-2F01-44FD-A870-852E8BA07274}" sibTransId="{B29F0A8F-C176-459B-BBE7-FF407D0EC255}"/>
    <dgm:cxn modelId="{C5776F15-1A54-49AD-8116-034ACB71CC08}" type="presOf" srcId="{B29F0A8F-C176-459B-BBE7-FF407D0EC255}" destId="{DF4E2E99-DF65-46FC-81E5-8FB638280C58}" srcOrd="0" destOrd="0" presId="urn:microsoft.com/office/officeart/2008/layout/VerticalCurvedList"/>
    <dgm:cxn modelId="{442AACED-E1BB-483D-B684-A2ACE8B30C8D}" type="presOf" srcId="{FDB638C2-30AB-4C0A-AB6D-67705AE898B2}" destId="{746F448B-6D67-43FF-A1C7-B9C176DF9490}" srcOrd="0" destOrd="0" presId="urn:microsoft.com/office/officeart/2008/layout/VerticalCurvedList"/>
    <dgm:cxn modelId="{8E3C931B-041C-4B5F-B85A-4BF25584D503}" srcId="{33DF4304-FF6D-48B4-BE70-FF0A3C59F99F}" destId="{DAC8CDBA-1B63-414F-AF7B-2EB3CBC3AE46}" srcOrd="1" destOrd="0" parTransId="{8073048A-0C98-47F6-A5AA-017F31D5BED0}" sibTransId="{2A86FF4A-0A7E-405B-A0BA-56C63BFAECB9}"/>
    <dgm:cxn modelId="{736E6C69-E97D-4C93-B16F-4AF081F9F30F}" type="presParOf" srcId="{1DC23089-E5B0-49C5-A66E-4E70FF329F61}" destId="{A393290A-A8BD-473C-BE49-9DB924446C67}" srcOrd="0" destOrd="0" presId="urn:microsoft.com/office/officeart/2008/layout/VerticalCurvedList"/>
    <dgm:cxn modelId="{AA472127-7680-4E6B-A429-D36A443EAA4F}" type="presParOf" srcId="{A393290A-A8BD-473C-BE49-9DB924446C67}" destId="{F910C09F-8A87-464F-BD69-A244F9E7C5A7}" srcOrd="0" destOrd="0" presId="urn:microsoft.com/office/officeart/2008/layout/VerticalCurvedList"/>
    <dgm:cxn modelId="{A763DABA-AE60-403F-A970-40506AD7D715}" type="presParOf" srcId="{F910C09F-8A87-464F-BD69-A244F9E7C5A7}" destId="{760D481C-71C6-4659-A022-E6150F894E6F}" srcOrd="0" destOrd="0" presId="urn:microsoft.com/office/officeart/2008/layout/VerticalCurvedList"/>
    <dgm:cxn modelId="{351E5A90-2004-484B-B65C-8CA2CDABDA80}" type="presParOf" srcId="{F910C09F-8A87-464F-BD69-A244F9E7C5A7}" destId="{DF4E2E99-DF65-46FC-81E5-8FB638280C58}" srcOrd="1" destOrd="0" presId="urn:microsoft.com/office/officeart/2008/layout/VerticalCurvedList"/>
    <dgm:cxn modelId="{372CBD62-97AC-4A58-9DF6-5E647EFD4F97}" type="presParOf" srcId="{F910C09F-8A87-464F-BD69-A244F9E7C5A7}" destId="{EF6E336A-86B8-4C15-98B7-23208516DB8E}" srcOrd="2" destOrd="0" presId="urn:microsoft.com/office/officeart/2008/layout/VerticalCurvedList"/>
    <dgm:cxn modelId="{B48AF373-C559-4212-A590-71264E65F487}" type="presParOf" srcId="{F910C09F-8A87-464F-BD69-A244F9E7C5A7}" destId="{7CFC0827-45B7-4787-B7F8-220456A62C87}" srcOrd="3" destOrd="0" presId="urn:microsoft.com/office/officeart/2008/layout/VerticalCurvedList"/>
    <dgm:cxn modelId="{8A57E817-3A06-4B36-ACAB-A36B1C5BA294}" type="presParOf" srcId="{A393290A-A8BD-473C-BE49-9DB924446C67}" destId="{746F448B-6D67-43FF-A1C7-B9C176DF9490}" srcOrd="1" destOrd="0" presId="urn:microsoft.com/office/officeart/2008/layout/VerticalCurvedList"/>
    <dgm:cxn modelId="{7786A176-0BD9-4669-AB45-F134011F46FB}" type="presParOf" srcId="{A393290A-A8BD-473C-BE49-9DB924446C67}" destId="{B2D738B2-52BD-4AD1-AFBE-1EBD09D31FB2}" srcOrd="2" destOrd="0" presId="urn:microsoft.com/office/officeart/2008/layout/VerticalCurvedList"/>
    <dgm:cxn modelId="{EBA85BFC-3CD0-4820-8E65-1CD6A8C93078}" type="presParOf" srcId="{B2D738B2-52BD-4AD1-AFBE-1EBD09D31FB2}" destId="{33801C49-CA68-4F8C-AAA3-356F5D25A792}" srcOrd="0" destOrd="0" presId="urn:microsoft.com/office/officeart/2008/layout/VerticalCurvedList"/>
    <dgm:cxn modelId="{B75F7C0C-D4C3-44B9-B2E6-9300BF74A85F}" type="presParOf" srcId="{A393290A-A8BD-473C-BE49-9DB924446C67}" destId="{527CF895-AAC2-482C-88BD-B83882AD3DCF}" srcOrd="3" destOrd="0" presId="urn:microsoft.com/office/officeart/2008/layout/VerticalCurvedList"/>
    <dgm:cxn modelId="{C56180F7-3858-4A46-B0AB-9584EC7BA107}" type="presParOf" srcId="{A393290A-A8BD-473C-BE49-9DB924446C67}" destId="{74C47EFE-65BA-468B-BF63-CB9D6421E892}" srcOrd="4" destOrd="0" presId="urn:microsoft.com/office/officeart/2008/layout/VerticalCurvedList"/>
    <dgm:cxn modelId="{62658B53-3228-4804-AEA2-8D927B497C37}" type="presParOf" srcId="{74C47EFE-65BA-468B-BF63-CB9D6421E892}" destId="{B4B53A25-2E99-4620-A7C4-345AB32C2829}" srcOrd="0" destOrd="0" presId="urn:microsoft.com/office/officeart/2008/layout/VerticalCurvedList"/>
    <dgm:cxn modelId="{689D3FE9-0753-4C8D-A11D-5EF407A0FB27}" type="presParOf" srcId="{A393290A-A8BD-473C-BE49-9DB924446C67}" destId="{671ADFAC-3C75-45DD-BDA0-9F049EC94766}" srcOrd="5" destOrd="0" presId="urn:microsoft.com/office/officeart/2008/layout/VerticalCurvedList"/>
    <dgm:cxn modelId="{A14FFC12-296E-4832-9703-426F4A63EDE3}" type="presParOf" srcId="{A393290A-A8BD-473C-BE49-9DB924446C67}" destId="{7F7657B5-1A86-49AC-831F-FD8B8DE76DFE}" srcOrd="6" destOrd="0" presId="urn:microsoft.com/office/officeart/2008/layout/VerticalCurvedList"/>
    <dgm:cxn modelId="{FC85AFE1-AD5D-4C57-970F-7390EBCC16EB}" type="presParOf" srcId="{7F7657B5-1A86-49AC-831F-FD8B8DE76DFE}" destId="{1C74BAA7-5F91-4E77-B858-5B5547515E19}" srcOrd="0" destOrd="0" presId="urn:microsoft.com/office/officeart/2008/layout/VerticalCurvedList"/>
    <dgm:cxn modelId="{F88A5F25-9EC0-4A35-B8EF-9AFFA80F9F94}" type="presParOf" srcId="{A393290A-A8BD-473C-BE49-9DB924446C67}" destId="{14E29612-A069-4D45-8B94-C058B2B95559}" srcOrd="7" destOrd="0" presId="urn:microsoft.com/office/officeart/2008/layout/VerticalCurvedList"/>
    <dgm:cxn modelId="{308F917F-F104-4699-B43B-E93EF751B279}" type="presParOf" srcId="{A393290A-A8BD-473C-BE49-9DB924446C67}" destId="{6C72CA92-548B-4D03-827F-3785216FC461}" srcOrd="8" destOrd="0" presId="urn:microsoft.com/office/officeart/2008/layout/VerticalCurvedList"/>
    <dgm:cxn modelId="{4AF2DC3D-55C2-4301-9E95-7D35F22FBF92}" type="presParOf" srcId="{6C72CA92-548B-4D03-827F-3785216FC461}" destId="{10DEABE7-A7C0-4FE3-A101-E90A0E23CD8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54105A4-8E37-49E5-BDDC-2453D2BA4186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4EA40600-E5DA-429B-B495-BA1DB9765D83}">
      <dgm:prSet phldrT="[Текст]" phldr="1"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ABE1E0-0FFF-44AA-9011-1E7536F087CE}" type="parTrans" cxnId="{1C522A12-F7C9-4C9A-B3BA-B4DBD96F4105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1C93A0-EF56-4AB2-927A-BF6318D42965}" type="sibTrans" cxnId="{1C522A12-F7C9-4C9A-B3BA-B4DBD96F4105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EC3C15-234E-4158-BB60-0ACDA81F8381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 базовый размер вознаграждения, введена дополнительная надбавка в размере 30 % за воспитание в приёмной семье ребенка в возрасте старше 10 лет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7787BE-9519-4F50-884D-A39C95666EDF}" type="parTrans" cxnId="{DBF3FCBB-E845-416D-A5DB-681697454018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B7E420-4752-4D76-A088-646A2A01A957}" type="sibTrans" cxnId="{DBF3FCBB-E845-416D-A5DB-681697454018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EC25A4-1834-4855-A22A-963B63DB2C78}">
      <dgm:prSet phldrT="[Текст]" phldr="1"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453A92-4CF8-4D16-9F7B-5DE2BBA11732}" type="parTrans" cxnId="{08E01BBF-B1DF-4A79-8127-9D92EEF92206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114999-9BF1-481D-8A4F-121ABB96914C}" type="sibTrans" cxnId="{08E01BBF-B1DF-4A79-8127-9D92EEF92206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A8B055-2040-43A7-B030-B97E976F37AB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 размер единовременной денежной выплаты на усыновленного ребенка: до 400 000 рублей – лицу, усыновившему ребенка-инвалида;  до 200 000 рублей – лицу, усыновившему ребенка, достигшего возраста 10 лет;  до 200 000 рублей – лицу, усыновившему одновременно двух и более детей, являющихся братьями или сестрами; - до 50 000 рублей – всем остальным усыновителям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514D29-B19C-4A2F-85D3-7CF0018FA339}" type="parTrans" cxnId="{5CC9A4BB-962D-4572-88F9-8C309C2A2F2C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A15D16-1457-4EC9-B238-0A57CBC79490}" type="sibTrans" cxnId="{5CC9A4BB-962D-4572-88F9-8C309C2A2F2C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DF04A8-BE9C-4566-BBCB-4658A22F54DE}">
      <dgm:prSet phldrT="[Текст]" phldr="1" custT="1"/>
      <dgm:spPr/>
      <dgm:t>
        <a:bodyPr/>
        <a:lstStyle/>
        <a:p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F2908A-6673-460C-8E0E-7BDEF10EDE59}" type="parTrans" cxnId="{706A9AF2-2BE7-4C44-9CCD-6E396A701B8E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D38027-5CF5-4D6C-9C8A-9FCC4ABFC308}" type="sibTrans" cxnId="{706A9AF2-2BE7-4C44-9CCD-6E396A701B8E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090D13-BFA0-4F7B-B976-14BAF31D7AB2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предоставление субсидии на приобретение (строительство) жилого помещения гражданам, одновременно усыновившим на территории Свердловской области трех и более детей, являющихся  полнородными и не полнородными братьями и сестрами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36DD33-C898-4E39-9DF1-DE007B1BE82C}" type="parTrans" cxnId="{9A3CDB08-B4F9-41D9-B207-E729B64D6888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448E76-C4CE-4E35-B5C8-66C7BC76A227}" type="sibTrans" cxnId="{9A3CDB08-B4F9-41D9-B207-E729B64D6888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8ECF45-2545-437A-8B83-3D270F45DE37}">
      <dgm:prSet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8B33CB-B0B9-4512-BD05-AFE9C13207F4}" type="parTrans" cxnId="{C2AD7287-98E6-4A62-8C43-A08C80279410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47DF21-6871-48CF-8B3A-3A7A82689838}" type="sibTrans" cxnId="{C2AD7287-98E6-4A62-8C43-A08C80279410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6C3CBF-8FAD-4577-9250-1EC212E5B143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изменены подходы к выплатам на содержание детей-сирот с учетом возраста, наличия инвалидности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5BAB9F-59F3-4C16-91A8-82D932AE7F35}" type="parTrans" cxnId="{E2127F87-22E3-4F4C-B96F-DAAFA3F664C6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FE307B-3886-40FC-A29E-475F77D07F27}" type="sibTrans" cxnId="{E2127F87-22E3-4F4C-B96F-DAAFA3F664C6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F0F8BC-9744-4147-BF46-6CFAC69FDC80}">
      <dgm:prSet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2F4087-4B95-4803-B363-CAF2268CB682}" type="parTrans" cxnId="{FF9E87E7-11BE-4787-B7B3-603EE2AE215E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49D6CD-5A76-42E6-B4DF-CBC2A3BE5227}" type="sibTrans" cxnId="{FF9E87E7-11BE-4787-B7B3-603EE2AE215E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6BB11-A802-4069-90D3-3141C6C4741F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сформирована нормативная правовая база по обеспечению детей-сирот и детей, оставшихся без попечения родителей, жилыми помещениями 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1A3A2C-772C-40A8-B5E9-45E5436C061F}" type="parTrans" cxnId="{C46589E6-FDFB-4FC4-B416-43B91331349D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828D6D-995A-4495-AA62-74E295BABF06}" type="sibTrans" cxnId="{C46589E6-FDFB-4FC4-B416-43B91331349D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7A4D5F-070B-4278-9B3D-C149BB3DEBA0}" type="pres">
      <dgm:prSet presAssocID="{D54105A4-8E37-49E5-BDDC-2453D2BA418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7F64E91-EF98-461B-A1F2-499CD212F93F}" type="pres">
      <dgm:prSet presAssocID="{4EA40600-E5DA-429B-B495-BA1DB9765D83}" presName="composite" presStyleCnt="0"/>
      <dgm:spPr/>
      <dgm:t>
        <a:bodyPr/>
        <a:lstStyle/>
        <a:p>
          <a:endParaRPr lang="ru-RU"/>
        </a:p>
      </dgm:t>
    </dgm:pt>
    <dgm:pt modelId="{63F85D1C-4810-47BF-B486-AA7A0D88CB08}" type="pres">
      <dgm:prSet presAssocID="{4EA40600-E5DA-429B-B495-BA1DB9765D83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314A31-FF8C-4F99-A0F8-E2A7BA2196F1}" type="pres">
      <dgm:prSet presAssocID="{4EA40600-E5DA-429B-B495-BA1DB9765D83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B4EE7E-D5F5-4601-B871-672407193D62}" type="pres">
      <dgm:prSet presAssocID="{EB1C93A0-EF56-4AB2-927A-BF6318D42965}" presName="sp" presStyleCnt="0"/>
      <dgm:spPr/>
      <dgm:t>
        <a:bodyPr/>
        <a:lstStyle/>
        <a:p>
          <a:endParaRPr lang="ru-RU"/>
        </a:p>
      </dgm:t>
    </dgm:pt>
    <dgm:pt modelId="{5DF3BC52-9CB0-412D-BC8D-81D677400445}" type="pres">
      <dgm:prSet presAssocID="{F9EC25A4-1834-4855-A22A-963B63DB2C78}" presName="composite" presStyleCnt="0"/>
      <dgm:spPr/>
      <dgm:t>
        <a:bodyPr/>
        <a:lstStyle/>
        <a:p>
          <a:endParaRPr lang="ru-RU"/>
        </a:p>
      </dgm:t>
    </dgm:pt>
    <dgm:pt modelId="{8DFCEC8A-790E-40AE-8764-21DCD495FEE6}" type="pres">
      <dgm:prSet presAssocID="{F9EC25A4-1834-4855-A22A-963B63DB2C78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93FF3F-0348-4B44-A593-EA8E39FFDA87}" type="pres">
      <dgm:prSet presAssocID="{F9EC25A4-1834-4855-A22A-963B63DB2C78}" presName="descendantText" presStyleLbl="alignAcc1" presStyleIdx="1" presStyleCnt="5" custScaleY="1530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9DBC42-BE1B-4E34-95C2-0BF83329A5CF}" type="pres">
      <dgm:prSet presAssocID="{96114999-9BF1-481D-8A4F-121ABB96914C}" presName="sp" presStyleCnt="0"/>
      <dgm:spPr/>
      <dgm:t>
        <a:bodyPr/>
        <a:lstStyle/>
        <a:p>
          <a:endParaRPr lang="ru-RU"/>
        </a:p>
      </dgm:t>
    </dgm:pt>
    <dgm:pt modelId="{FBA96A1B-FF7E-4AD5-A840-91362FF1D923}" type="pres">
      <dgm:prSet presAssocID="{AFDF04A8-BE9C-4566-BBCB-4658A22F54DE}" presName="composite" presStyleCnt="0"/>
      <dgm:spPr/>
      <dgm:t>
        <a:bodyPr/>
        <a:lstStyle/>
        <a:p>
          <a:endParaRPr lang="ru-RU"/>
        </a:p>
      </dgm:t>
    </dgm:pt>
    <dgm:pt modelId="{DACCC597-1294-44CD-8376-B2FBD15B01AA}" type="pres">
      <dgm:prSet presAssocID="{AFDF04A8-BE9C-4566-BBCB-4658A22F54DE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509E73-8B68-4202-B65A-BE6A33DF9C8A}" type="pres">
      <dgm:prSet presAssocID="{AFDF04A8-BE9C-4566-BBCB-4658A22F54DE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9654DB-B94F-4CEC-B555-CFA3505B79C9}" type="pres">
      <dgm:prSet presAssocID="{91D38027-5CF5-4D6C-9C8A-9FCC4ABFC308}" presName="sp" presStyleCnt="0"/>
      <dgm:spPr/>
      <dgm:t>
        <a:bodyPr/>
        <a:lstStyle/>
        <a:p>
          <a:endParaRPr lang="ru-RU"/>
        </a:p>
      </dgm:t>
    </dgm:pt>
    <dgm:pt modelId="{42A4AB24-5D42-482A-A4F1-D65FCECE679C}" type="pres">
      <dgm:prSet presAssocID="{A58ECF45-2545-437A-8B83-3D270F45DE37}" presName="composite" presStyleCnt="0"/>
      <dgm:spPr/>
      <dgm:t>
        <a:bodyPr/>
        <a:lstStyle/>
        <a:p>
          <a:endParaRPr lang="ru-RU"/>
        </a:p>
      </dgm:t>
    </dgm:pt>
    <dgm:pt modelId="{D9762F05-78C2-4AB9-8D05-97AB7D5A98FD}" type="pres">
      <dgm:prSet presAssocID="{A58ECF45-2545-437A-8B83-3D270F45DE37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88F31E-76EE-4CEC-B3A5-FB621651A3B7}" type="pres">
      <dgm:prSet presAssocID="{A58ECF45-2545-437A-8B83-3D270F45DE37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EC0ECD-63B3-43F6-AC75-32EEB125EA1E}" type="pres">
      <dgm:prSet presAssocID="{3E47DF21-6871-48CF-8B3A-3A7A82689838}" presName="sp" presStyleCnt="0"/>
      <dgm:spPr/>
      <dgm:t>
        <a:bodyPr/>
        <a:lstStyle/>
        <a:p>
          <a:endParaRPr lang="ru-RU"/>
        </a:p>
      </dgm:t>
    </dgm:pt>
    <dgm:pt modelId="{90E0116B-507F-43FA-BBAD-3C5579D0ECF7}" type="pres">
      <dgm:prSet presAssocID="{6EF0F8BC-9744-4147-BF46-6CFAC69FDC80}" presName="composite" presStyleCnt="0"/>
      <dgm:spPr/>
      <dgm:t>
        <a:bodyPr/>
        <a:lstStyle/>
        <a:p>
          <a:endParaRPr lang="ru-RU"/>
        </a:p>
      </dgm:t>
    </dgm:pt>
    <dgm:pt modelId="{A27F7D67-953E-4A56-BD2F-42E89B0E7B50}" type="pres">
      <dgm:prSet presAssocID="{6EF0F8BC-9744-4147-BF46-6CFAC69FDC80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119F61-2515-48BC-923C-6A29234B3DDC}" type="pres">
      <dgm:prSet presAssocID="{6EF0F8BC-9744-4147-BF46-6CFAC69FDC80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16DE74A-2754-4696-92E2-DE80F8974E73}" type="presOf" srcId="{95EC3C15-234E-4158-BB60-0ACDA81F8381}" destId="{4A314A31-FF8C-4F99-A0F8-E2A7BA2196F1}" srcOrd="0" destOrd="0" presId="urn:microsoft.com/office/officeart/2005/8/layout/chevron2"/>
    <dgm:cxn modelId="{4F292FE3-988A-4558-80D4-596201F2B918}" type="presOf" srcId="{32090D13-BFA0-4F7B-B976-14BAF31D7AB2}" destId="{B6509E73-8B68-4202-B65A-BE6A33DF9C8A}" srcOrd="0" destOrd="0" presId="urn:microsoft.com/office/officeart/2005/8/layout/chevron2"/>
    <dgm:cxn modelId="{9773C983-B937-4C8A-8D19-23904222C093}" type="presOf" srcId="{A436BB11-A802-4069-90D3-3141C6C4741F}" destId="{DC119F61-2515-48BC-923C-6A29234B3DDC}" srcOrd="0" destOrd="0" presId="urn:microsoft.com/office/officeart/2005/8/layout/chevron2"/>
    <dgm:cxn modelId="{5CC9A4BB-962D-4572-88F9-8C309C2A2F2C}" srcId="{F9EC25A4-1834-4855-A22A-963B63DB2C78}" destId="{D4A8B055-2040-43A7-B030-B97E976F37AB}" srcOrd="0" destOrd="0" parTransId="{65514D29-B19C-4A2F-85D3-7CF0018FA339}" sibTransId="{32A15D16-1457-4EC9-B238-0A57CBC79490}"/>
    <dgm:cxn modelId="{279A00E3-DA9D-4CFC-AC5D-84D577DD3590}" type="presOf" srcId="{6EF0F8BC-9744-4147-BF46-6CFAC69FDC80}" destId="{A27F7D67-953E-4A56-BD2F-42E89B0E7B50}" srcOrd="0" destOrd="0" presId="urn:microsoft.com/office/officeart/2005/8/layout/chevron2"/>
    <dgm:cxn modelId="{FF9E87E7-11BE-4787-B7B3-603EE2AE215E}" srcId="{D54105A4-8E37-49E5-BDDC-2453D2BA4186}" destId="{6EF0F8BC-9744-4147-BF46-6CFAC69FDC80}" srcOrd="4" destOrd="0" parTransId="{052F4087-4B95-4803-B363-CAF2268CB682}" sibTransId="{FC49D6CD-5A76-42E6-B4DF-CBC2A3BE5227}"/>
    <dgm:cxn modelId="{D52BE7A5-1D6E-46BB-93A6-CBBEB37149B4}" type="presOf" srcId="{AFDF04A8-BE9C-4566-BBCB-4658A22F54DE}" destId="{DACCC597-1294-44CD-8376-B2FBD15B01AA}" srcOrd="0" destOrd="0" presId="urn:microsoft.com/office/officeart/2005/8/layout/chevron2"/>
    <dgm:cxn modelId="{706A9AF2-2BE7-4C44-9CCD-6E396A701B8E}" srcId="{D54105A4-8E37-49E5-BDDC-2453D2BA4186}" destId="{AFDF04A8-BE9C-4566-BBCB-4658A22F54DE}" srcOrd="2" destOrd="0" parTransId="{ABF2908A-6673-460C-8E0E-7BDEF10EDE59}" sibTransId="{91D38027-5CF5-4D6C-9C8A-9FCC4ABFC308}"/>
    <dgm:cxn modelId="{DBF3FCBB-E845-416D-A5DB-681697454018}" srcId="{4EA40600-E5DA-429B-B495-BA1DB9765D83}" destId="{95EC3C15-234E-4158-BB60-0ACDA81F8381}" srcOrd="0" destOrd="0" parTransId="{7B7787BE-9519-4F50-884D-A39C95666EDF}" sibTransId="{F9B7E420-4752-4D76-A088-646A2A01A957}"/>
    <dgm:cxn modelId="{08E01BBF-B1DF-4A79-8127-9D92EEF92206}" srcId="{D54105A4-8E37-49E5-BDDC-2453D2BA4186}" destId="{F9EC25A4-1834-4855-A22A-963B63DB2C78}" srcOrd="1" destOrd="0" parTransId="{DB453A92-4CF8-4D16-9F7B-5DE2BBA11732}" sibTransId="{96114999-9BF1-481D-8A4F-121ABB96914C}"/>
    <dgm:cxn modelId="{32737442-A298-49B0-BABD-9545A431052A}" type="presOf" srcId="{656C3CBF-8FAD-4577-9250-1EC212E5B143}" destId="{F888F31E-76EE-4CEC-B3A5-FB621651A3B7}" srcOrd="0" destOrd="0" presId="urn:microsoft.com/office/officeart/2005/8/layout/chevron2"/>
    <dgm:cxn modelId="{7228A5CA-FC81-4487-89D8-88B2E19D0536}" type="presOf" srcId="{A58ECF45-2545-437A-8B83-3D270F45DE37}" destId="{D9762F05-78C2-4AB9-8D05-97AB7D5A98FD}" srcOrd="0" destOrd="0" presId="urn:microsoft.com/office/officeart/2005/8/layout/chevron2"/>
    <dgm:cxn modelId="{B4477450-5CEE-4A45-8DCD-57DC5BDC23DC}" type="presOf" srcId="{D54105A4-8E37-49E5-BDDC-2453D2BA4186}" destId="{B07A4D5F-070B-4278-9B3D-C149BB3DEBA0}" srcOrd="0" destOrd="0" presId="urn:microsoft.com/office/officeart/2005/8/layout/chevron2"/>
    <dgm:cxn modelId="{EEC23DF7-25E8-4813-B1B4-137BE77DD8E8}" type="presOf" srcId="{D4A8B055-2040-43A7-B030-B97E976F37AB}" destId="{0E93FF3F-0348-4B44-A593-EA8E39FFDA87}" srcOrd="0" destOrd="0" presId="urn:microsoft.com/office/officeart/2005/8/layout/chevron2"/>
    <dgm:cxn modelId="{CA02C4B9-6008-4767-B920-F9E779254A86}" type="presOf" srcId="{F9EC25A4-1834-4855-A22A-963B63DB2C78}" destId="{8DFCEC8A-790E-40AE-8764-21DCD495FEE6}" srcOrd="0" destOrd="0" presId="urn:microsoft.com/office/officeart/2005/8/layout/chevron2"/>
    <dgm:cxn modelId="{C2AD7287-98E6-4A62-8C43-A08C80279410}" srcId="{D54105A4-8E37-49E5-BDDC-2453D2BA4186}" destId="{A58ECF45-2545-437A-8B83-3D270F45DE37}" srcOrd="3" destOrd="0" parTransId="{F28B33CB-B0B9-4512-BD05-AFE9C13207F4}" sibTransId="{3E47DF21-6871-48CF-8B3A-3A7A82689838}"/>
    <dgm:cxn modelId="{E2127F87-22E3-4F4C-B96F-DAAFA3F664C6}" srcId="{A58ECF45-2545-437A-8B83-3D270F45DE37}" destId="{656C3CBF-8FAD-4577-9250-1EC212E5B143}" srcOrd="0" destOrd="0" parTransId="{995BAB9F-59F3-4C16-91A8-82D932AE7F35}" sibTransId="{6EFE307B-3886-40FC-A29E-475F77D07F27}"/>
    <dgm:cxn modelId="{1C522A12-F7C9-4C9A-B3BA-B4DBD96F4105}" srcId="{D54105A4-8E37-49E5-BDDC-2453D2BA4186}" destId="{4EA40600-E5DA-429B-B495-BA1DB9765D83}" srcOrd="0" destOrd="0" parTransId="{02ABE1E0-0FFF-44AA-9011-1E7536F087CE}" sibTransId="{EB1C93A0-EF56-4AB2-927A-BF6318D42965}"/>
    <dgm:cxn modelId="{C46589E6-FDFB-4FC4-B416-43B91331349D}" srcId="{6EF0F8BC-9744-4147-BF46-6CFAC69FDC80}" destId="{A436BB11-A802-4069-90D3-3141C6C4741F}" srcOrd="0" destOrd="0" parTransId="{FC1A3A2C-772C-40A8-B5E9-45E5436C061F}" sibTransId="{93828D6D-995A-4495-AA62-74E295BABF06}"/>
    <dgm:cxn modelId="{9A3CDB08-B4F9-41D9-B207-E729B64D6888}" srcId="{AFDF04A8-BE9C-4566-BBCB-4658A22F54DE}" destId="{32090D13-BFA0-4F7B-B976-14BAF31D7AB2}" srcOrd="0" destOrd="0" parTransId="{B336DD33-C898-4E39-9DF1-DE007B1BE82C}" sibTransId="{9E448E76-C4CE-4E35-B5C8-66C7BC76A227}"/>
    <dgm:cxn modelId="{0A2AFBF1-2316-4693-AB2A-762336531AE0}" type="presOf" srcId="{4EA40600-E5DA-429B-B495-BA1DB9765D83}" destId="{63F85D1C-4810-47BF-B486-AA7A0D88CB08}" srcOrd="0" destOrd="0" presId="urn:microsoft.com/office/officeart/2005/8/layout/chevron2"/>
    <dgm:cxn modelId="{A4F47455-1576-4188-AEC8-76560F003697}" type="presParOf" srcId="{B07A4D5F-070B-4278-9B3D-C149BB3DEBA0}" destId="{27F64E91-EF98-461B-A1F2-499CD212F93F}" srcOrd="0" destOrd="0" presId="urn:microsoft.com/office/officeart/2005/8/layout/chevron2"/>
    <dgm:cxn modelId="{DF5A75B5-EF21-4C46-AD70-5FF3FCADB9F6}" type="presParOf" srcId="{27F64E91-EF98-461B-A1F2-499CD212F93F}" destId="{63F85D1C-4810-47BF-B486-AA7A0D88CB08}" srcOrd="0" destOrd="0" presId="urn:microsoft.com/office/officeart/2005/8/layout/chevron2"/>
    <dgm:cxn modelId="{A176B451-7FF6-49AC-99F0-873F57C191D3}" type="presParOf" srcId="{27F64E91-EF98-461B-A1F2-499CD212F93F}" destId="{4A314A31-FF8C-4F99-A0F8-E2A7BA2196F1}" srcOrd="1" destOrd="0" presId="urn:microsoft.com/office/officeart/2005/8/layout/chevron2"/>
    <dgm:cxn modelId="{E0740E53-9AD6-4CF1-BADA-39CFAE9A5F55}" type="presParOf" srcId="{B07A4D5F-070B-4278-9B3D-C149BB3DEBA0}" destId="{D8B4EE7E-D5F5-4601-B871-672407193D62}" srcOrd="1" destOrd="0" presId="urn:microsoft.com/office/officeart/2005/8/layout/chevron2"/>
    <dgm:cxn modelId="{E6D5B3E7-0811-4369-B3B6-83E7244009D5}" type="presParOf" srcId="{B07A4D5F-070B-4278-9B3D-C149BB3DEBA0}" destId="{5DF3BC52-9CB0-412D-BC8D-81D677400445}" srcOrd="2" destOrd="0" presId="urn:microsoft.com/office/officeart/2005/8/layout/chevron2"/>
    <dgm:cxn modelId="{A3DBBE49-6011-46EF-96AA-5C25A4FFB21F}" type="presParOf" srcId="{5DF3BC52-9CB0-412D-BC8D-81D677400445}" destId="{8DFCEC8A-790E-40AE-8764-21DCD495FEE6}" srcOrd="0" destOrd="0" presId="urn:microsoft.com/office/officeart/2005/8/layout/chevron2"/>
    <dgm:cxn modelId="{479FA21A-3861-43E7-B6C5-F7B7F85CD09E}" type="presParOf" srcId="{5DF3BC52-9CB0-412D-BC8D-81D677400445}" destId="{0E93FF3F-0348-4B44-A593-EA8E39FFDA87}" srcOrd="1" destOrd="0" presId="urn:microsoft.com/office/officeart/2005/8/layout/chevron2"/>
    <dgm:cxn modelId="{B85C4A28-EE63-4AC8-8E44-A89CE4611F86}" type="presParOf" srcId="{B07A4D5F-070B-4278-9B3D-C149BB3DEBA0}" destId="{D59DBC42-BE1B-4E34-95C2-0BF83329A5CF}" srcOrd="3" destOrd="0" presId="urn:microsoft.com/office/officeart/2005/8/layout/chevron2"/>
    <dgm:cxn modelId="{0DF6D502-AF1C-4432-B3FA-EB69C9A6CBF7}" type="presParOf" srcId="{B07A4D5F-070B-4278-9B3D-C149BB3DEBA0}" destId="{FBA96A1B-FF7E-4AD5-A840-91362FF1D923}" srcOrd="4" destOrd="0" presId="urn:microsoft.com/office/officeart/2005/8/layout/chevron2"/>
    <dgm:cxn modelId="{4822E55E-5EB1-47C2-A28A-EC0FB327A9C0}" type="presParOf" srcId="{FBA96A1B-FF7E-4AD5-A840-91362FF1D923}" destId="{DACCC597-1294-44CD-8376-B2FBD15B01AA}" srcOrd="0" destOrd="0" presId="urn:microsoft.com/office/officeart/2005/8/layout/chevron2"/>
    <dgm:cxn modelId="{7FBD6194-EE3C-4B62-958C-66BE80C14D27}" type="presParOf" srcId="{FBA96A1B-FF7E-4AD5-A840-91362FF1D923}" destId="{B6509E73-8B68-4202-B65A-BE6A33DF9C8A}" srcOrd="1" destOrd="0" presId="urn:microsoft.com/office/officeart/2005/8/layout/chevron2"/>
    <dgm:cxn modelId="{4CDDF979-CE11-4C76-9684-5E5F19AC5DC5}" type="presParOf" srcId="{B07A4D5F-070B-4278-9B3D-C149BB3DEBA0}" destId="{899654DB-B94F-4CEC-B555-CFA3505B79C9}" srcOrd="5" destOrd="0" presId="urn:microsoft.com/office/officeart/2005/8/layout/chevron2"/>
    <dgm:cxn modelId="{6ADF12CE-502B-4A51-8ECE-A8CD28ED6BA3}" type="presParOf" srcId="{B07A4D5F-070B-4278-9B3D-C149BB3DEBA0}" destId="{42A4AB24-5D42-482A-A4F1-D65FCECE679C}" srcOrd="6" destOrd="0" presId="urn:microsoft.com/office/officeart/2005/8/layout/chevron2"/>
    <dgm:cxn modelId="{42E0A7F3-DCD9-47D5-8AB8-91EC15C1B5EB}" type="presParOf" srcId="{42A4AB24-5D42-482A-A4F1-D65FCECE679C}" destId="{D9762F05-78C2-4AB9-8D05-97AB7D5A98FD}" srcOrd="0" destOrd="0" presId="urn:microsoft.com/office/officeart/2005/8/layout/chevron2"/>
    <dgm:cxn modelId="{D6188029-99D0-433C-9C97-1D74F6E46BFC}" type="presParOf" srcId="{42A4AB24-5D42-482A-A4F1-D65FCECE679C}" destId="{F888F31E-76EE-4CEC-B3A5-FB621651A3B7}" srcOrd="1" destOrd="0" presId="urn:microsoft.com/office/officeart/2005/8/layout/chevron2"/>
    <dgm:cxn modelId="{9F18FC09-0411-4791-8743-F071511E44AE}" type="presParOf" srcId="{B07A4D5F-070B-4278-9B3D-C149BB3DEBA0}" destId="{80EC0ECD-63B3-43F6-AC75-32EEB125EA1E}" srcOrd="7" destOrd="0" presId="urn:microsoft.com/office/officeart/2005/8/layout/chevron2"/>
    <dgm:cxn modelId="{F05E468B-1AA5-4B53-8A67-FE6F4116703F}" type="presParOf" srcId="{B07A4D5F-070B-4278-9B3D-C149BB3DEBA0}" destId="{90E0116B-507F-43FA-BBAD-3C5579D0ECF7}" srcOrd="8" destOrd="0" presId="urn:microsoft.com/office/officeart/2005/8/layout/chevron2"/>
    <dgm:cxn modelId="{055D5CF7-E862-49A7-A6B8-313C81658492}" type="presParOf" srcId="{90E0116B-507F-43FA-BBAD-3C5579D0ECF7}" destId="{A27F7D67-953E-4A56-BD2F-42E89B0E7B50}" srcOrd="0" destOrd="0" presId="urn:microsoft.com/office/officeart/2005/8/layout/chevron2"/>
    <dgm:cxn modelId="{5C5B7F74-F681-487B-AFDC-D46E57E8DDBC}" type="presParOf" srcId="{90E0116B-507F-43FA-BBAD-3C5579D0ECF7}" destId="{DC119F61-2515-48BC-923C-6A29234B3DD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2757A3A-68FE-48B7-8C3E-60143BCC1653}" type="doc">
      <dgm:prSet loTypeId="urn:microsoft.com/office/officeart/2005/8/layout/vList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886162A-42EA-4C79-9E61-58AA02B8DC4E}">
      <dgm:prSet phldrT="[Текст]" custT="1"/>
      <dgm:spPr/>
      <dgm:t>
        <a:bodyPr/>
        <a:lstStyle/>
        <a:p>
          <a:r>
            <a:rPr lang="ru-RU" sz="2200" b="1" dirty="0" smtClean="0">
              <a:latin typeface="Arial" panose="020B0604020202020204" pitchFamily="34" charset="0"/>
              <a:cs typeface="Arial" panose="020B0604020202020204" pitchFamily="34" charset="0"/>
            </a:rPr>
            <a:t>Стратегия действий в интересах детей на 2013 - 2017 годы в Свердловской области и План по реализации Стратегии</a:t>
          </a:r>
          <a:endParaRPr lang="ru-RU" sz="2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DF1F94-1C87-4FFC-A08B-B6E2EDE45725}" type="parTrans" cxnId="{11BC9806-A0A1-40BD-9354-EE9651ACCE47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DF262F-E185-419D-991F-4D7F15E65B24}" type="sibTrans" cxnId="{11BC9806-A0A1-40BD-9354-EE9651ACCE47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2487E4-8A17-4846-95A1-75A944610BDB}">
      <dgm:prSet phldrT="[Текст]" phldr="1" custT="1"/>
      <dgm:spPr/>
      <dgm:t>
        <a:bodyPr/>
        <a:lstStyle/>
        <a:p>
          <a:endParaRPr lang="ru-RU" sz="1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B6ACB4-5E87-47B9-B35F-39DF148D9A67}" type="parTrans" cxnId="{E0DE1C23-FC25-4E57-9D7C-38C526E03BED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E8601B-3F27-4A31-AD7A-692E1D11C254}" type="sibTrans" cxnId="{E0DE1C23-FC25-4E57-9D7C-38C526E03BED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DA3AFB-DB99-47F0-AC89-1827A2615235}">
      <dgm:prSet custT="1"/>
      <dgm:spPr/>
      <dgm:t>
        <a:bodyPr/>
        <a:lstStyle/>
        <a:p>
          <a:r>
            <a:rPr lang="ru-RU" sz="2000" b="1" smtClean="0">
              <a:latin typeface="Arial" panose="020B0604020202020204" pitchFamily="34" charset="0"/>
              <a:cs typeface="Arial" panose="020B0604020202020204" pitchFamily="34" charset="0"/>
            </a:rPr>
            <a:t>План мероприятий по улучшению положения детей-сирот и детей, оставшихся без попечения родителей, и реализации Указа Президента Российской Федерации от 28 декабря 2012 года № 1688 «О некоторых мерах по реализации государственной политики в сфере защиты детей-сирот и детей, оставшихся без попечения родителей» на 2013 – 2015 годы</a:t>
          </a:r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6A3C87-424B-49DA-AEDB-DDDB5E1E9871}" type="parTrans" cxnId="{B4771188-71AB-4137-B841-C814AD144F8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57B51E-0D8C-4CE8-9CF1-B3B81E37C1EF}" type="sibTrans" cxnId="{B4771188-71AB-4137-B841-C814AD144F8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1996D6-2921-41EB-8842-80D33D4DDF56}" type="pres">
      <dgm:prSet presAssocID="{72757A3A-68FE-48B7-8C3E-60143BCC165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48C13E-1A14-4223-96A0-BC304D7EE42B}" type="pres">
      <dgm:prSet presAssocID="{6886162A-42EA-4C79-9E61-58AA02B8DC4E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9A1F4E-D4BC-4FB3-9FD1-D25F7901369D}" type="pres">
      <dgm:prSet presAssocID="{6886162A-42EA-4C79-9E61-58AA02B8DC4E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879D56-CE3F-40BE-9682-42A1CFEEA357}" type="pres">
      <dgm:prSet presAssocID="{94DA3AFB-DB99-47F0-AC89-1827A261523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0B315D-FC9E-4671-BA83-88530BD54BD5}" type="presOf" srcId="{72757A3A-68FE-48B7-8C3E-60143BCC1653}" destId="{141996D6-2921-41EB-8842-80D33D4DDF56}" srcOrd="0" destOrd="0" presId="urn:microsoft.com/office/officeart/2005/8/layout/vList2"/>
    <dgm:cxn modelId="{38811BBE-CBB9-42C4-80E8-0799C03B67B3}" type="presOf" srcId="{BD2487E4-8A17-4846-95A1-75A944610BDB}" destId="{AA9A1F4E-D4BC-4FB3-9FD1-D25F7901369D}" srcOrd="0" destOrd="0" presId="urn:microsoft.com/office/officeart/2005/8/layout/vList2"/>
    <dgm:cxn modelId="{E0DE1C23-FC25-4E57-9D7C-38C526E03BED}" srcId="{6886162A-42EA-4C79-9E61-58AA02B8DC4E}" destId="{BD2487E4-8A17-4846-95A1-75A944610BDB}" srcOrd="0" destOrd="0" parTransId="{E2B6ACB4-5E87-47B9-B35F-39DF148D9A67}" sibTransId="{E1E8601B-3F27-4A31-AD7A-692E1D11C254}"/>
    <dgm:cxn modelId="{27E6F318-9B5B-40E1-945F-11F57FF1D5BE}" type="presOf" srcId="{6886162A-42EA-4C79-9E61-58AA02B8DC4E}" destId="{5148C13E-1A14-4223-96A0-BC304D7EE42B}" srcOrd="0" destOrd="0" presId="urn:microsoft.com/office/officeart/2005/8/layout/vList2"/>
    <dgm:cxn modelId="{BE25C3C1-2272-4A06-9864-64C8157047C2}" type="presOf" srcId="{94DA3AFB-DB99-47F0-AC89-1827A2615235}" destId="{63879D56-CE3F-40BE-9682-42A1CFEEA357}" srcOrd="0" destOrd="0" presId="urn:microsoft.com/office/officeart/2005/8/layout/vList2"/>
    <dgm:cxn modelId="{11BC9806-A0A1-40BD-9354-EE9651ACCE47}" srcId="{72757A3A-68FE-48B7-8C3E-60143BCC1653}" destId="{6886162A-42EA-4C79-9E61-58AA02B8DC4E}" srcOrd="0" destOrd="0" parTransId="{4ADF1F94-1C87-4FFC-A08B-B6E2EDE45725}" sibTransId="{64DF262F-E185-419D-991F-4D7F15E65B24}"/>
    <dgm:cxn modelId="{B4771188-71AB-4137-B841-C814AD144F8E}" srcId="{72757A3A-68FE-48B7-8C3E-60143BCC1653}" destId="{94DA3AFB-DB99-47F0-AC89-1827A2615235}" srcOrd="1" destOrd="0" parTransId="{896A3C87-424B-49DA-AEDB-DDDB5E1E9871}" sibTransId="{BC57B51E-0D8C-4CE8-9CF1-B3B81E37C1EF}"/>
    <dgm:cxn modelId="{7C9DDBE7-35E6-427E-AECC-500F2F3A3856}" type="presParOf" srcId="{141996D6-2921-41EB-8842-80D33D4DDF56}" destId="{5148C13E-1A14-4223-96A0-BC304D7EE42B}" srcOrd="0" destOrd="0" presId="urn:microsoft.com/office/officeart/2005/8/layout/vList2"/>
    <dgm:cxn modelId="{CCB2EA48-EF67-424D-BF50-0C034D17AF66}" type="presParOf" srcId="{141996D6-2921-41EB-8842-80D33D4DDF56}" destId="{AA9A1F4E-D4BC-4FB3-9FD1-D25F7901369D}" srcOrd="1" destOrd="0" presId="urn:microsoft.com/office/officeart/2005/8/layout/vList2"/>
    <dgm:cxn modelId="{23A8BAE9-B656-4E69-91CB-B372D93B1C12}" type="presParOf" srcId="{141996D6-2921-41EB-8842-80D33D4DDF56}" destId="{63879D56-CE3F-40BE-9682-42A1CFEEA35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388D7EF-8876-47E5-A2EF-46D3970BC7D6}" type="doc">
      <dgm:prSet loTypeId="urn:microsoft.com/office/officeart/2008/layout/LinedList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C49813C2-22F2-4F85-8A7B-927B00C0D318}">
      <dgm:prSet phldrT="[Текст]" phldr="1" custT="1"/>
      <dgm:spPr/>
      <dgm:t>
        <a:bodyPr/>
        <a:lstStyle/>
        <a:p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4466CE-812E-4988-849A-6A5B22BD70F0}" type="parTrans" cxnId="{5B4C90E6-767B-46A0-BD58-00455B936EA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4681A2-BF22-4461-BB2E-5F371E0D3698}" type="sibTrans" cxnId="{5B4C90E6-767B-46A0-BD58-00455B936EA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2BC3AB-7603-492A-AE1C-8DEE84EB40AF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сократилась на 1,9 % 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численность детей-сирот и детей, оставшихся без попечения родителей, состоящих на учете в органах опеки и попечительства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756CA7-D38D-43D3-B430-893F5CBC2B28}" type="parTrans" cxnId="{86842D15-A5F6-41B9-BDF8-640C0351440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D829BB-A3CA-4B99-B1C5-897312D0C0DF}" type="sibTrans" cxnId="{86842D15-A5F6-41B9-BDF8-640C0351440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8A9377-293D-4075-BC41-A853ECB6A8B8}">
      <dgm:prSet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уменьшилась на 14,1 % 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численность детей, оставленных матерями в родильных домах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9E9E09-5BA8-4732-B002-164BC98F411F}" type="parTrans" cxnId="{8F540726-804E-4544-B894-8AC1484154E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F8E039-D8F4-4D8C-A6D3-5FD3AF590D9B}" type="sibTrans" cxnId="{8F540726-804E-4544-B894-8AC1484154E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C5FD50-ED0B-4B55-8AA7-628642D767EB}">
      <dgm:prSet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сократилось на 41,9 % 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число детей, отобранных у родителей при непосредственной угрозе жизни и здоровью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037460-5FCE-4068-A90E-08458F33AB3B}" type="parTrans" cxnId="{6C7B6C61-6DA6-49DC-A536-3F8453A67646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D9379E-8B4C-47FC-BCFD-3FF4F2EE5610}" type="sibTrans" cxnId="{6C7B6C61-6DA6-49DC-A536-3F8453A67646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0BEB25-3EA5-42D8-B686-A660C40DC2E4}">
      <dgm:prSet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сократилось на 2,3 %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число детей, родители которых лишены родительских прав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D82B89-F844-468D-8E5C-61B67203A130}" type="parTrans" cxnId="{A9E949DE-4012-41BE-A4F3-4BFC9FF8DADF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4D22E8-E47B-4F7F-BE60-B1F2A0F7F2EF}" type="sibTrans" cxnId="{A9E949DE-4012-41BE-A4F3-4BFC9FF8DADF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9CEF36-2B62-438C-81D6-F07FAA90F399}">
      <dgm:prSet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сократилась на 11,8 % 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численность детей, у которых лишены родительских прав оба родителя или единственный родитель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8595AA-26C9-4A67-8CEB-DEF96C80846A}" type="parTrans" cxnId="{08FC417B-22F6-4D97-90E1-2A1481ACDCCD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2D9CBB-FFD2-43F4-8AF5-27CA082A1B14}" type="sibTrans" cxnId="{08FC417B-22F6-4D97-90E1-2A1481ACDCCD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6F91C7-CFBD-4729-833E-299388525B49}">
      <dgm:prSet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сократилось на 8,5 % 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число детей, находящихся на учете в региональном банке данных о детях-сиротах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CDED1E-CF14-4342-B7B0-0236241AEA03}" type="parTrans" cxnId="{F2675946-5BBC-4852-B19C-DE30DD78162B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5087F5-4410-4A48-9CB3-F13507C78154}" type="sibTrans" cxnId="{F2675946-5BBC-4852-B19C-DE30DD78162B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584B5E-1377-41ED-9623-A5076AB6359A}">
      <dgm:prSet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сократилось на 14,7 % 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число детей-сирот и детей, оставшихся без попечения родителей, находящихся на воспитании в учреждениях государственного воспитания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E2E045-9AC5-43CF-977A-ED7E1EE0BAB2}" type="parTrans" cxnId="{065EECC0-62FC-4DF9-AF35-7E6FC988100A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32B8CE-C094-47E8-86E8-3A68C9646C06}" type="sibTrans" cxnId="{065EECC0-62FC-4DF9-AF35-7E6FC988100A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DCE8A0-E9CD-4A31-A15F-DC18ADFC98EB}" type="pres">
      <dgm:prSet presAssocID="{7388D7EF-8876-47E5-A2EF-46D3970BC7D6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6F24C4CF-0E0B-4DB6-BCC5-19F6C05369C7}" type="pres">
      <dgm:prSet presAssocID="{C49813C2-22F2-4F85-8A7B-927B00C0D318}" presName="thickLine" presStyleLbl="alignNode1" presStyleIdx="0" presStyleCnt="1"/>
      <dgm:spPr/>
    </dgm:pt>
    <dgm:pt modelId="{A35DEB8A-5E1C-4B69-9D83-E31B43BB4723}" type="pres">
      <dgm:prSet presAssocID="{C49813C2-22F2-4F85-8A7B-927B00C0D318}" presName="horz1" presStyleCnt="0"/>
      <dgm:spPr/>
    </dgm:pt>
    <dgm:pt modelId="{3165E963-D1AC-4CD8-BE69-9CED381EB154}" type="pres">
      <dgm:prSet presAssocID="{C49813C2-22F2-4F85-8A7B-927B00C0D318}" presName="tx1" presStyleLbl="revTx" presStyleIdx="0" presStyleCnt="8" custScaleX="32773"/>
      <dgm:spPr/>
      <dgm:t>
        <a:bodyPr/>
        <a:lstStyle/>
        <a:p>
          <a:endParaRPr lang="ru-RU"/>
        </a:p>
      </dgm:t>
    </dgm:pt>
    <dgm:pt modelId="{A13BDB93-39F7-4636-AD71-60D08536D312}" type="pres">
      <dgm:prSet presAssocID="{C49813C2-22F2-4F85-8A7B-927B00C0D318}" presName="vert1" presStyleCnt="0"/>
      <dgm:spPr/>
    </dgm:pt>
    <dgm:pt modelId="{45FDE48D-155A-4048-9E38-3B5FD46CF13F}" type="pres">
      <dgm:prSet presAssocID="{2D2BC3AB-7603-492A-AE1C-8DEE84EB40AF}" presName="vertSpace2a" presStyleCnt="0"/>
      <dgm:spPr/>
    </dgm:pt>
    <dgm:pt modelId="{B695E26E-8613-41DA-ACCA-ED18D31A94B5}" type="pres">
      <dgm:prSet presAssocID="{2D2BC3AB-7603-492A-AE1C-8DEE84EB40AF}" presName="horz2" presStyleCnt="0"/>
      <dgm:spPr/>
    </dgm:pt>
    <dgm:pt modelId="{0AF6F1BF-44EA-49A3-B68C-BC0B763BC8EF}" type="pres">
      <dgm:prSet presAssocID="{2D2BC3AB-7603-492A-AE1C-8DEE84EB40AF}" presName="horzSpace2" presStyleCnt="0"/>
      <dgm:spPr/>
    </dgm:pt>
    <dgm:pt modelId="{A29C41D3-FECF-45CD-9FC5-FF9D85B07A8D}" type="pres">
      <dgm:prSet presAssocID="{2D2BC3AB-7603-492A-AE1C-8DEE84EB40AF}" presName="tx2" presStyleLbl="revTx" presStyleIdx="1" presStyleCnt="8" custScaleX="114987"/>
      <dgm:spPr/>
      <dgm:t>
        <a:bodyPr/>
        <a:lstStyle/>
        <a:p>
          <a:endParaRPr lang="ru-RU"/>
        </a:p>
      </dgm:t>
    </dgm:pt>
    <dgm:pt modelId="{EC9979A6-D445-48CA-87C3-4811D0578E76}" type="pres">
      <dgm:prSet presAssocID="{2D2BC3AB-7603-492A-AE1C-8DEE84EB40AF}" presName="vert2" presStyleCnt="0"/>
      <dgm:spPr/>
    </dgm:pt>
    <dgm:pt modelId="{1B8BCD2E-DA0A-40EB-A93C-0680487D5DA4}" type="pres">
      <dgm:prSet presAssocID="{2D2BC3AB-7603-492A-AE1C-8DEE84EB40AF}" presName="thinLine2b" presStyleLbl="callout" presStyleIdx="0" presStyleCnt="7"/>
      <dgm:spPr/>
    </dgm:pt>
    <dgm:pt modelId="{92DBBF3D-28C7-4A46-B528-30E082259A55}" type="pres">
      <dgm:prSet presAssocID="{2D2BC3AB-7603-492A-AE1C-8DEE84EB40AF}" presName="vertSpace2b" presStyleCnt="0"/>
      <dgm:spPr/>
    </dgm:pt>
    <dgm:pt modelId="{0271514B-B794-451B-9236-70EE413C7EBD}" type="pres">
      <dgm:prSet presAssocID="{808A9377-293D-4075-BC41-A853ECB6A8B8}" presName="horz2" presStyleCnt="0"/>
      <dgm:spPr/>
    </dgm:pt>
    <dgm:pt modelId="{A4C09EFA-021F-4EAC-B868-B90A0DCD74ED}" type="pres">
      <dgm:prSet presAssocID="{808A9377-293D-4075-BC41-A853ECB6A8B8}" presName="horzSpace2" presStyleCnt="0"/>
      <dgm:spPr/>
    </dgm:pt>
    <dgm:pt modelId="{8F0A2D5E-8627-46EE-BB99-7527CF6E6688}" type="pres">
      <dgm:prSet presAssocID="{808A9377-293D-4075-BC41-A853ECB6A8B8}" presName="tx2" presStyleLbl="revTx" presStyleIdx="2" presStyleCnt="8" custScaleX="112846"/>
      <dgm:spPr/>
      <dgm:t>
        <a:bodyPr/>
        <a:lstStyle/>
        <a:p>
          <a:endParaRPr lang="ru-RU"/>
        </a:p>
      </dgm:t>
    </dgm:pt>
    <dgm:pt modelId="{DCE2400F-30D4-43E3-9124-9F015178A878}" type="pres">
      <dgm:prSet presAssocID="{808A9377-293D-4075-BC41-A853ECB6A8B8}" presName="vert2" presStyleCnt="0"/>
      <dgm:spPr/>
    </dgm:pt>
    <dgm:pt modelId="{E5488609-F799-409F-A3DE-590C50D66687}" type="pres">
      <dgm:prSet presAssocID="{808A9377-293D-4075-BC41-A853ECB6A8B8}" presName="thinLine2b" presStyleLbl="callout" presStyleIdx="1" presStyleCnt="7"/>
      <dgm:spPr/>
    </dgm:pt>
    <dgm:pt modelId="{45E09A98-2082-4265-9984-733E23D97D37}" type="pres">
      <dgm:prSet presAssocID="{808A9377-293D-4075-BC41-A853ECB6A8B8}" presName="vertSpace2b" presStyleCnt="0"/>
      <dgm:spPr/>
    </dgm:pt>
    <dgm:pt modelId="{483E51D8-F6F5-42E5-AAD2-1F9AC98F4772}" type="pres">
      <dgm:prSet presAssocID="{46C5FD50-ED0B-4B55-8AA7-628642D767EB}" presName="horz2" presStyleCnt="0"/>
      <dgm:spPr/>
    </dgm:pt>
    <dgm:pt modelId="{35315D3F-FB47-41A9-AE10-F4E1B9748548}" type="pres">
      <dgm:prSet presAssocID="{46C5FD50-ED0B-4B55-8AA7-628642D767EB}" presName="horzSpace2" presStyleCnt="0"/>
      <dgm:spPr/>
    </dgm:pt>
    <dgm:pt modelId="{BDD64FF2-46D1-46AC-8A23-64A5A18FE575}" type="pres">
      <dgm:prSet presAssocID="{46C5FD50-ED0B-4B55-8AA7-628642D767EB}" presName="tx2" presStyleLbl="revTx" presStyleIdx="3" presStyleCnt="8" custScaleX="112846"/>
      <dgm:spPr/>
      <dgm:t>
        <a:bodyPr/>
        <a:lstStyle/>
        <a:p>
          <a:endParaRPr lang="ru-RU"/>
        </a:p>
      </dgm:t>
    </dgm:pt>
    <dgm:pt modelId="{3218FD37-331D-47A3-99B6-4BD13CD4AB5C}" type="pres">
      <dgm:prSet presAssocID="{46C5FD50-ED0B-4B55-8AA7-628642D767EB}" presName="vert2" presStyleCnt="0"/>
      <dgm:spPr/>
    </dgm:pt>
    <dgm:pt modelId="{031D07C3-32C7-4496-98E6-096357AD44A9}" type="pres">
      <dgm:prSet presAssocID="{46C5FD50-ED0B-4B55-8AA7-628642D767EB}" presName="thinLine2b" presStyleLbl="callout" presStyleIdx="2" presStyleCnt="7"/>
      <dgm:spPr/>
    </dgm:pt>
    <dgm:pt modelId="{855F7755-76A9-480D-B50E-36C4BF9B4EDD}" type="pres">
      <dgm:prSet presAssocID="{46C5FD50-ED0B-4B55-8AA7-628642D767EB}" presName="vertSpace2b" presStyleCnt="0"/>
      <dgm:spPr/>
    </dgm:pt>
    <dgm:pt modelId="{08071AA9-6378-414B-90F3-4DC18832ABEB}" type="pres">
      <dgm:prSet presAssocID="{A00BEB25-3EA5-42D8-B686-A660C40DC2E4}" presName="horz2" presStyleCnt="0"/>
      <dgm:spPr/>
    </dgm:pt>
    <dgm:pt modelId="{237BA444-9984-477F-9613-EFE5580DB14C}" type="pres">
      <dgm:prSet presAssocID="{A00BEB25-3EA5-42D8-B686-A660C40DC2E4}" presName="horzSpace2" presStyleCnt="0"/>
      <dgm:spPr/>
    </dgm:pt>
    <dgm:pt modelId="{7AE2867F-7DB8-47A8-8DC7-4EF8A83D9B5A}" type="pres">
      <dgm:prSet presAssocID="{A00BEB25-3EA5-42D8-B686-A660C40DC2E4}" presName="tx2" presStyleLbl="revTx" presStyleIdx="4" presStyleCnt="8" custScaleX="114987"/>
      <dgm:spPr/>
      <dgm:t>
        <a:bodyPr/>
        <a:lstStyle/>
        <a:p>
          <a:endParaRPr lang="ru-RU"/>
        </a:p>
      </dgm:t>
    </dgm:pt>
    <dgm:pt modelId="{E6847204-2068-4E11-82E5-64D6ED99881E}" type="pres">
      <dgm:prSet presAssocID="{A00BEB25-3EA5-42D8-B686-A660C40DC2E4}" presName="vert2" presStyleCnt="0"/>
      <dgm:spPr/>
    </dgm:pt>
    <dgm:pt modelId="{F3FF3855-FCAC-425D-8733-4DBA32F98759}" type="pres">
      <dgm:prSet presAssocID="{A00BEB25-3EA5-42D8-B686-A660C40DC2E4}" presName="thinLine2b" presStyleLbl="callout" presStyleIdx="3" presStyleCnt="7"/>
      <dgm:spPr/>
    </dgm:pt>
    <dgm:pt modelId="{BF2133C2-E8E4-4DBD-9773-D4CEDD3BE227}" type="pres">
      <dgm:prSet presAssocID="{A00BEB25-3EA5-42D8-B686-A660C40DC2E4}" presName="vertSpace2b" presStyleCnt="0"/>
      <dgm:spPr/>
    </dgm:pt>
    <dgm:pt modelId="{1ED0CFAB-7CF9-4A78-82B3-FDE4BC24A605}" type="pres">
      <dgm:prSet presAssocID="{4C9CEF36-2B62-438C-81D6-F07FAA90F399}" presName="horz2" presStyleCnt="0"/>
      <dgm:spPr/>
    </dgm:pt>
    <dgm:pt modelId="{1D40CE6E-0B13-4157-9E26-923D58DFA987}" type="pres">
      <dgm:prSet presAssocID="{4C9CEF36-2B62-438C-81D6-F07FAA90F399}" presName="horzSpace2" presStyleCnt="0"/>
      <dgm:spPr/>
    </dgm:pt>
    <dgm:pt modelId="{F294C9F4-83C4-4E19-9D09-1F35F54048D3}" type="pres">
      <dgm:prSet presAssocID="{4C9CEF36-2B62-438C-81D6-F07FAA90F399}" presName="tx2" presStyleLbl="revTx" presStyleIdx="5" presStyleCnt="8" custScaleX="112846"/>
      <dgm:spPr/>
      <dgm:t>
        <a:bodyPr/>
        <a:lstStyle/>
        <a:p>
          <a:endParaRPr lang="ru-RU"/>
        </a:p>
      </dgm:t>
    </dgm:pt>
    <dgm:pt modelId="{1725959F-D256-4B38-83F6-E00BF568350F}" type="pres">
      <dgm:prSet presAssocID="{4C9CEF36-2B62-438C-81D6-F07FAA90F399}" presName="vert2" presStyleCnt="0"/>
      <dgm:spPr/>
    </dgm:pt>
    <dgm:pt modelId="{81D2FAE7-952D-45C0-A6EB-FEB6FC63E02F}" type="pres">
      <dgm:prSet presAssocID="{4C9CEF36-2B62-438C-81D6-F07FAA90F399}" presName="thinLine2b" presStyleLbl="callout" presStyleIdx="4" presStyleCnt="7"/>
      <dgm:spPr/>
    </dgm:pt>
    <dgm:pt modelId="{C074520E-2534-4F7E-9E50-2399ECFD6FAA}" type="pres">
      <dgm:prSet presAssocID="{4C9CEF36-2B62-438C-81D6-F07FAA90F399}" presName="vertSpace2b" presStyleCnt="0"/>
      <dgm:spPr/>
    </dgm:pt>
    <dgm:pt modelId="{84591304-2676-4AC0-BA19-950801915D0C}" type="pres">
      <dgm:prSet presAssocID="{D06F91C7-CFBD-4729-833E-299388525B49}" presName="horz2" presStyleCnt="0"/>
      <dgm:spPr/>
    </dgm:pt>
    <dgm:pt modelId="{B51D45FC-5697-4CD8-A464-34A0948CD242}" type="pres">
      <dgm:prSet presAssocID="{D06F91C7-CFBD-4729-833E-299388525B49}" presName="horzSpace2" presStyleCnt="0"/>
      <dgm:spPr/>
    </dgm:pt>
    <dgm:pt modelId="{C5893633-AF45-4526-8160-1122609AE118}" type="pres">
      <dgm:prSet presAssocID="{D06F91C7-CFBD-4729-833E-299388525B49}" presName="tx2" presStyleLbl="revTx" presStyleIdx="6" presStyleCnt="8" custScaleX="114987"/>
      <dgm:spPr/>
      <dgm:t>
        <a:bodyPr/>
        <a:lstStyle/>
        <a:p>
          <a:endParaRPr lang="ru-RU"/>
        </a:p>
      </dgm:t>
    </dgm:pt>
    <dgm:pt modelId="{F0D9C111-093C-44F5-89A5-30098FB1BBB3}" type="pres">
      <dgm:prSet presAssocID="{D06F91C7-CFBD-4729-833E-299388525B49}" presName="vert2" presStyleCnt="0"/>
      <dgm:spPr/>
    </dgm:pt>
    <dgm:pt modelId="{ECD44A46-9E55-4BC6-930D-EE1D6A9028A5}" type="pres">
      <dgm:prSet presAssocID="{D06F91C7-CFBD-4729-833E-299388525B49}" presName="thinLine2b" presStyleLbl="callout" presStyleIdx="5" presStyleCnt="7"/>
      <dgm:spPr/>
    </dgm:pt>
    <dgm:pt modelId="{178080A9-3454-4BBE-AB9E-4A90B8E3B6E9}" type="pres">
      <dgm:prSet presAssocID="{D06F91C7-CFBD-4729-833E-299388525B49}" presName="vertSpace2b" presStyleCnt="0"/>
      <dgm:spPr/>
    </dgm:pt>
    <dgm:pt modelId="{7A3A93E6-29E4-4F0A-8F32-54ECEBB19671}" type="pres">
      <dgm:prSet presAssocID="{C1584B5E-1377-41ED-9623-A5076AB6359A}" presName="horz2" presStyleCnt="0"/>
      <dgm:spPr/>
    </dgm:pt>
    <dgm:pt modelId="{2C06B179-796B-4BEF-B1CF-9096476715E5}" type="pres">
      <dgm:prSet presAssocID="{C1584B5E-1377-41ED-9623-A5076AB6359A}" presName="horzSpace2" presStyleCnt="0"/>
      <dgm:spPr/>
    </dgm:pt>
    <dgm:pt modelId="{DF8D540D-1AB9-4604-BAD7-C88933FE4E3D}" type="pres">
      <dgm:prSet presAssocID="{C1584B5E-1377-41ED-9623-A5076AB6359A}" presName="tx2" presStyleLbl="revTx" presStyleIdx="7" presStyleCnt="8" custScaleX="114987"/>
      <dgm:spPr/>
      <dgm:t>
        <a:bodyPr/>
        <a:lstStyle/>
        <a:p>
          <a:endParaRPr lang="ru-RU"/>
        </a:p>
      </dgm:t>
    </dgm:pt>
    <dgm:pt modelId="{A51B7D07-4F67-4496-9E85-8C39678B13E0}" type="pres">
      <dgm:prSet presAssocID="{C1584B5E-1377-41ED-9623-A5076AB6359A}" presName="vert2" presStyleCnt="0"/>
      <dgm:spPr/>
    </dgm:pt>
    <dgm:pt modelId="{7AE43613-7FF5-4DF6-BB47-82D582125C97}" type="pres">
      <dgm:prSet presAssocID="{C1584B5E-1377-41ED-9623-A5076AB6359A}" presName="thinLine2b" presStyleLbl="callout" presStyleIdx="6" presStyleCnt="7"/>
      <dgm:spPr/>
    </dgm:pt>
    <dgm:pt modelId="{E2801007-36F6-4829-9D22-EFBAFDB9FB9B}" type="pres">
      <dgm:prSet presAssocID="{C1584B5E-1377-41ED-9623-A5076AB6359A}" presName="vertSpace2b" presStyleCnt="0"/>
      <dgm:spPr/>
    </dgm:pt>
  </dgm:ptLst>
  <dgm:cxnLst>
    <dgm:cxn modelId="{5B4C90E6-767B-46A0-BD58-00455B936EA7}" srcId="{7388D7EF-8876-47E5-A2EF-46D3970BC7D6}" destId="{C49813C2-22F2-4F85-8A7B-927B00C0D318}" srcOrd="0" destOrd="0" parTransId="{CD4466CE-812E-4988-849A-6A5B22BD70F0}" sibTransId="{514681A2-BF22-4461-BB2E-5F371E0D3698}"/>
    <dgm:cxn modelId="{5FD004FC-8001-40F7-8374-2AC0CE04CE92}" type="presOf" srcId="{A00BEB25-3EA5-42D8-B686-A660C40DC2E4}" destId="{7AE2867F-7DB8-47A8-8DC7-4EF8A83D9B5A}" srcOrd="0" destOrd="0" presId="urn:microsoft.com/office/officeart/2008/layout/LinedList"/>
    <dgm:cxn modelId="{E5A4D9DB-C7E2-40BD-BE40-9B61D08182E9}" type="presOf" srcId="{C49813C2-22F2-4F85-8A7B-927B00C0D318}" destId="{3165E963-D1AC-4CD8-BE69-9CED381EB154}" srcOrd="0" destOrd="0" presId="urn:microsoft.com/office/officeart/2008/layout/LinedList"/>
    <dgm:cxn modelId="{86842D15-A5F6-41B9-BDF8-640C03514407}" srcId="{C49813C2-22F2-4F85-8A7B-927B00C0D318}" destId="{2D2BC3AB-7603-492A-AE1C-8DEE84EB40AF}" srcOrd="0" destOrd="0" parTransId="{FD756CA7-D38D-43D3-B430-893F5CBC2B28}" sibTransId="{EDD829BB-A3CA-4B99-B1C5-897312D0C0DF}"/>
    <dgm:cxn modelId="{F2675946-5BBC-4852-B19C-DE30DD78162B}" srcId="{C49813C2-22F2-4F85-8A7B-927B00C0D318}" destId="{D06F91C7-CFBD-4729-833E-299388525B49}" srcOrd="5" destOrd="0" parTransId="{E7CDED1E-CF14-4342-B7B0-0236241AEA03}" sibTransId="{595087F5-4410-4A48-9CB3-F13507C78154}"/>
    <dgm:cxn modelId="{61647777-28E6-4381-B137-0B81C466F474}" type="presOf" srcId="{C1584B5E-1377-41ED-9623-A5076AB6359A}" destId="{DF8D540D-1AB9-4604-BAD7-C88933FE4E3D}" srcOrd="0" destOrd="0" presId="urn:microsoft.com/office/officeart/2008/layout/LinedList"/>
    <dgm:cxn modelId="{3250B3B0-6482-4220-A141-1D1E4BDF30E8}" type="presOf" srcId="{4C9CEF36-2B62-438C-81D6-F07FAA90F399}" destId="{F294C9F4-83C4-4E19-9D09-1F35F54048D3}" srcOrd="0" destOrd="0" presId="urn:microsoft.com/office/officeart/2008/layout/LinedList"/>
    <dgm:cxn modelId="{08FC417B-22F6-4D97-90E1-2A1481ACDCCD}" srcId="{C49813C2-22F2-4F85-8A7B-927B00C0D318}" destId="{4C9CEF36-2B62-438C-81D6-F07FAA90F399}" srcOrd="4" destOrd="0" parTransId="{698595AA-26C9-4A67-8CEB-DEF96C80846A}" sibTransId="{312D9CBB-FFD2-43F4-8AF5-27CA082A1B14}"/>
    <dgm:cxn modelId="{A9E949DE-4012-41BE-A4F3-4BFC9FF8DADF}" srcId="{C49813C2-22F2-4F85-8A7B-927B00C0D318}" destId="{A00BEB25-3EA5-42D8-B686-A660C40DC2E4}" srcOrd="3" destOrd="0" parTransId="{08D82B89-F844-468D-8E5C-61B67203A130}" sibTransId="{964D22E8-E47B-4F7F-BE60-B1F2A0F7F2EF}"/>
    <dgm:cxn modelId="{6C7B6C61-6DA6-49DC-A536-3F8453A67646}" srcId="{C49813C2-22F2-4F85-8A7B-927B00C0D318}" destId="{46C5FD50-ED0B-4B55-8AA7-628642D767EB}" srcOrd="2" destOrd="0" parTransId="{1B037460-5FCE-4068-A90E-08458F33AB3B}" sibTransId="{40D9379E-8B4C-47FC-BCFD-3FF4F2EE5610}"/>
    <dgm:cxn modelId="{8D32127B-B728-478B-8D5A-00013235F11B}" type="presOf" srcId="{D06F91C7-CFBD-4729-833E-299388525B49}" destId="{C5893633-AF45-4526-8160-1122609AE118}" srcOrd="0" destOrd="0" presId="urn:microsoft.com/office/officeart/2008/layout/LinedList"/>
    <dgm:cxn modelId="{065EECC0-62FC-4DF9-AF35-7E6FC988100A}" srcId="{C49813C2-22F2-4F85-8A7B-927B00C0D318}" destId="{C1584B5E-1377-41ED-9623-A5076AB6359A}" srcOrd="6" destOrd="0" parTransId="{F2E2E045-9AC5-43CF-977A-ED7E1EE0BAB2}" sibTransId="{9232B8CE-C094-47E8-86E8-3A68C9646C06}"/>
    <dgm:cxn modelId="{12FC1AAA-12CD-4F91-9556-93FFBB03E408}" type="presOf" srcId="{808A9377-293D-4075-BC41-A853ECB6A8B8}" destId="{8F0A2D5E-8627-46EE-BB99-7527CF6E6688}" srcOrd="0" destOrd="0" presId="urn:microsoft.com/office/officeart/2008/layout/LinedList"/>
    <dgm:cxn modelId="{8F540726-804E-4544-B894-8AC1484154E0}" srcId="{C49813C2-22F2-4F85-8A7B-927B00C0D318}" destId="{808A9377-293D-4075-BC41-A853ECB6A8B8}" srcOrd="1" destOrd="0" parTransId="{D29E9E09-5BA8-4732-B002-164BC98F411F}" sibTransId="{A1F8E039-D8F4-4D8C-A6D3-5FD3AF590D9B}"/>
    <dgm:cxn modelId="{FDF46AB0-43DA-4A5C-BAB9-84D27EDBED71}" type="presOf" srcId="{7388D7EF-8876-47E5-A2EF-46D3970BC7D6}" destId="{62DCE8A0-E9CD-4A31-A15F-DC18ADFC98EB}" srcOrd="0" destOrd="0" presId="urn:microsoft.com/office/officeart/2008/layout/LinedList"/>
    <dgm:cxn modelId="{3E3190DE-1F70-437E-B578-97CE646467D6}" type="presOf" srcId="{2D2BC3AB-7603-492A-AE1C-8DEE84EB40AF}" destId="{A29C41D3-FECF-45CD-9FC5-FF9D85B07A8D}" srcOrd="0" destOrd="0" presId="urn:microsoft.com/office/officeart/2008/layout/LinedList"/>
    <dgm:cxn modelId="{9C749349-AEA5-4C49-AA0C-3AD6D7E8B68F}" type="presOf" srcId="{46C5FD50-ED0B-4B55-8AA7-628642D767EB}" destId="{BDD64FF2-46D1-46AC-8A23-64A5A18FE575}" srcOrd="0" destOrd="0" presId="urn:microsoft.com/office/officeart/2008/layout/LinedList"/>
    <dgm:cxn modelId="{48DE9FA4-D5D0-42A2-B90D-4E16A1108F8C}" type="presParOf" srcId="{62DCE8A0-E9CD-4A31-A15F-DC18ADFC98EB}" destId="{6F24C4CF-0E0B-4DB6-BCC5-19F6C05369C7}" srcOrd="0" destOrd="0" presId="urn:microsoft.com/office/officeart/2008/layout/LinedList"/>
    <dgm:cxn modelId="{0C22A27A-E19C-4B9C-AD74-EE39B28DDEEB}" type="presParOf" srcId="{62DCE8A0-E9CD-4A31-A15F-DC18ADFC98EB}" destId="{A35DEB8A-5E1C-4B69-9D83-E31B43BB4723}" srcOrd="1" destOrd="0" presId="urn:microsoft.com/office/officeart/2008/layout/LinedList"/>
    <dgm:cxn modelId="{723B41B6-5E22-4B0D-8CE6-0331471B8889}" type="presParOf" srcId="{A35DEB8A-5E1C-4B69-9D83-E31B43BB4723}" destId="{3165E963-D1AC-4CD8-BE69-9CED381EB154}" srcOrd="0" destOrd="0" presId="urn:microsoft.com/office/officeart/2008/layout/LinedList"/>
    <dgm:cxn modelId="{BB8D301D-0CE0-465F-AC38-CBFCA902A9E9}" type="presParOf" srcId="{A35DEB8A-5E1C-4B69-9D83-E31B43BB4723}" destId="{A13BDB93-39F7-4636-AD71-60D08536D312}" srcOrd="1" destOrd="0" presId="urn:microsoft.com/office/officeart/2008/layout/LinedList"/>
    <dgm:cxn modelId="{A1A0BAE8-8D32-4214-8DCB-9AE7E5AD939F}" type="presParOf" srcId="{A13BDB93-39F7-4636-AD71-60D08536D312}" destId="{45FDE48D-155A-4048-9E38-3B5FD46CF13F}" srcOrd="0" destOrd="0" presId="urn:microsoft.com/office/officeart/2008/layout/LinedList"/>
    <dgm:cxn modelId="{6E72EF1C-352C-4EAD-AF8C-A5F772BA08A3}" type="presParOf" srcId="{A13BDB93-39F7-4636-AD71-60D08536D312}" destId="{B695E26E-8613-41DA-ACCA-ED18D31A94B5}" srcOrd="1" destOrd="0" presId="urn:microsoft.com/office/officeart/2008/layout/LinedList"/>
    <dgm:cxn modelId="{C4B497EE-E6AC-42A3-BB56-94A5D7A72820}" type="presParOf" srcId="{B695E26E-8613-41DA-ACCA-ED18D31A94B5}" destId="{0AF6F1BF-44EA-49A3-B68C-BC0B763BC8EF}" srcOrd="0" destOrd="0" presId="urn:microsoft.com/office/officeart/2008/layout/LinedList"/>
    <dgm:cxn modelId="{2192D11F-041F-47B6-A1C6-F1776B87933C}" type="presParOf" srcId="{B695E26E-8613-41DA-ACCA-ED18D31A94B5}" destId="{A29C41D3-FECF-45CD-9FC5-FF9D85B07A8D}" srcOrd="1" destOrd="0" presId="urn:microsoft.com/office/officeart/2008/layout/LinedList"/>
    <dgm:cxn modelId="{53F8342A-449E-4E57-ACAE-9BAE25F6A359}" type="presParOf" srcId="{B695E26E-8613-41DA-ACCA-ED18D31A94B5}" destId="{EC9979A6-D445-48CA-87C3-4811D0578E76}" srcOrd="2" destOrd="0" presId="urn:microsoft.com/office/officeart/2008/layout/LinedList"/>
    <dgm:cxn modelId="{1B6471C2-5F23-4224-BE18-9A33775CAEC0}" type="presParOf" srcId="{A13BDB93-39F7-4636-AD71-60D08536D312}" destId="{1B8BCD2E-DA0A-40EB-A93C-0680487D5DA4}" srcOrd="2" destOrd="0" presId="urn:microsoft.com/office/officeart/2008/layout/LinedList"/>
    <dgm:cxn modelId="{BC6B46FF-83A9-4C12-B5E4-DAA3B2BE3B6A}" type="presParOf" srcId="{A13BDB93-39F7-4636-AD71-60D08536D312}" destId="{92DBBF3D-28C7-4A46-B528-30E082259A55}" srcOrd="3" destOrd="0" presId="urn:microsoft.com/office/officeart/2008/layout/LinedList"/>
    <dgm:cxn modelId="{296D2B91-4599-4D90-A328-35B05CC056F3}" type="presParOf" srcId="{A13BDB93-39F7-4636-AD71-60D08536D312}" destId="{0271514B-B794-451B-9236-70EE413C7EBD}" srcOrd="4" destOrd="0" presId="urn:microsoft.com/office/officeart/2008/layout/LinedList"/>
    <dgm:cxn modelId="{06468E5D-A50A-43F6-87BA-9C48D3DDA2CE}" type="presParOf" srcId="{0271514B-B794-451B-9236-70EE413C7EBD}" destId="{A4C09EFA-021F-4EAC-B868-B90A0DCD74ED}" srcOrd="0" destOrd="0" presId="urn:microsoft.com/office/officeart/2008/layout/LinedList"/>
    <dgm:cxn modelId="{5A68804F-35DA-4CC6-BD38-A57B99FE12A3}" type="presParOf" srcId="{0271514B-B794-451B-9236-70EE413C7EBD}" destId="{8F0A2D5E-8627-46EE-BB99-7527CF6E6688}" srcOrd="1" destOrd="0" presId="urn:microsoft.com/office/officeart/2008/layout/LinedList"/>
    <dgm:cxn modelId="{188BDB6B-12AD-4CD8-A756-C0AE041D9B7E}" type="presParOf" srcId="{0271514B-B794-451B-9236-70EE413C7EBD}" destId="{DCE2400F-30D4-43E3-9124-9F015178A878}" srcOrd="2" destOrd="0" presId="urn:microsoft.com/office/officeart/2008/layout/LinedList"/>
    <dgm:cxn modelId="{C8A65477-ABC4-48F8-BBFA-35119CBA7031}" type="presParOf" srcId="{A13BDB93-39F7-4636-AD71-60D08536D312}" destId="{E5488609-F799-409F-A3DE-590C50D66687}" srcOrd="5" destOrd="0" presId="urn:microsoft.com/office/officeart/2008/layout/LinedList"/>
    <dgm:cxn modelId="{59D5064C-E4B8-4574-9BCD-481C6E18173B}" type="presParOf" srcId="{A13BDB93-39F7-4636-AD71-60D08536D312}" destId="{45E09A98-2082-4265-9984-733E23D97D37}" srcOrd="6" destOrd="0" presId="urn:microsoft.com/office/officeart/2008/layout/LinedList"/>
    <dgm:cxn modelId="{3F727E42-6844-4FD7-ABA2-ADDBC9D246E2}" type="presParOf" srcId="{A13BDB93-39F7-4636-AD71-60D08536D312}" destId="{483E51D8-F6F5-42E5-AAD2-1F9AC98F4772}" srcOrd="7" destOrd="0" presId="urn:microsoft.com/office/officeart/2008/layout/LinedList"/>
    <dgm:cxn modelId="{A6565D32-290C-418C-A753-5CB713AEDAAD}" type="presParOf" srcId="{483E51D8-F6F5-42E5-AAD2-1F9AC98F4772}" destId="{35315D3F-FB47-41A9-AE10-F4E1B9748548}" srcOrd="0" destOrd="0" presId="urn:microsoft.com/office/officeart/2008/layout/LinedList"/>
    <dgm:cxn modelId="{B0C29AF3-9F3A-4484-9193-D3569907EDFF}" type="presParOf" srcId="{483E51D8-F6F5-42E5-AAD2-1F9AC98F4772}" destId="{BDD64FF2-46D1-46AC-8A23-64A5A18FE575}" srcOrd="1" destOrd="0" presId="urn:microsoft.com/office/officeart/2008/layout/LinedList"/>
    <dgm:cxn modelId="{DFF6D7BF-DA91-4214-B44B-5CCD098329E7}" type="presParOf" srcId="{483E51D8-F6F5-42E5-AAD2-1F9AC98F4772}" destId="{3218FD37-331D-47A3-99B6-4BD13CD4AB5C}" srcOrd="2" destOrd="0" presId="urn:microsoft.com/office/officeart/2008/layout/LinedList"/>
    <dgm:cxn modelId="{3C5AA266-33EB-465F-B3CF-E2504915F57C}" type="presParOf" srcId="{A13BDB93-39F7-4636-AD71-60D08536D312}" destId="{031D07C3-32C7-4496-98E6-096357AD44A9}" srcOrd="8" destOrd="0" presId="urn:microsoft.com/office/officeart/2008/layout/LinedList"/>
    <dgm:cxn modelId="{EE9D7845-C8D0-4FD4-990B-ED63DDC185C4}" type="presParOf" srcId="{A13BDB93-39F7-4636-AD71-60D08536D312}" destId="{855F7755-76A9-480D-B50E-36C4BF9B4EDD}" srcOrd="9" destOrd="0" presId="urn:microsoft.com/office/officeart/2008/layout/LinedList"/>
    <dgm:cxn modelId="{343E4715-00E2-4520-91B8-B2FB5B98C4CB}" type="presParOf" srcId="{A13BDB93-39F7-4636-AD71-60D08536D312}" destId="{08071AA9-6378-414B-90F3-4DC18832ABEB}" srcOrd="10" destOrd="0" presId="urn:microsoft.com/office/officeart/2008/layout/LinedList"/>
    <dgm:cxn modelId="{E206B8C9-2BCE-4594-B853-D734D5D57611}" type="presParOf" srcId="{08071AA9-6378-414B-90F3-4DC18832ABEB}" destId="{237BA444-9984-477F-9613-EFE5580DB14C}" srcOrd="0" destOrd="0" presId="urn:microsoft.com/office/officeart/2008/layout/LinedList"/>
    <dgm:cxn modelId="{65F0D25F-B333-4CB1-8C07-A4F9541B519E}" type="presParOf" srcId="{08071AA9-6378-414B-90F3-4DC18832ABEB}" destId="{7AE2867F-7DB8-47A8-8DC7-4EF8A83D9B5A}" srcOrd="1" destOrd="0" presId="urn:microsoft.com/office/officeart/2008/layout/LinedList"/>
    <dgm:cxn modelId="{F085ED06-4F7A-4E2E-A379-C73465D61FF7}" type="presParOf" srcId="{08071AA9-6378-414B-90F3-4DC18832ABEB}" destId="{E6847204-2068-4E11-82E5-64D6ED99881E}" srcOrd="2" destOrd="0" presId="urn:microsoft.com/office/officeart/2008/layout/LinedList"/>
    <dgm:cxn modelId="{892D868B-141C-4FF6-9EE7-1B274A05EA6C}" type="presParOf" srcId="{A13BDB93-39F7-4636-AD71-60D08536D312}" destId="{F3FF3855-FCAC-425D-8733-4DBA32F98759}" srcOrd="11" destOrd="0" presId="urn:microsoft.com/office/officeart/2008/layout/LinedList"/>
    <dgm:cxn modelId="{A9FF2887-9B1B-4443-96FE-8FAFE4C0D94C}" type="presParOf" srcId="{A13BDB93-39F7-4636-AD71-60D08536D312}" destId="{BF2133C2-E8E4-4DBD-9773-D4CEDD3BE227}" srcOrd="12" destOrd="0" presId="urn:microsoft.com/office/officeart/2008/layout/LinedList"/>
    <dgm:cxn modelId="{F3E43C2C-33CC-40D8-9648-DCEE625A16CD}" type="presParOf" srcId="{A13BDB93-39F7-4636-AD71-60D08536D312}" destId="{1ED0CFAB-7CF9-4A78-82B3-FDE4BC24A605}" srcOrd="13" destOrd="0" presId="urn:microsoft.com/office/officeart/2008/layout/LinedList"/>
    <dgm:cxn modelId="{F51A7495-F0B3-423A-9801-856C61A8105F}" type="presParOf" srcId="{1ED0CFAB-7CF9-4A78-82B3-FDE4BC24A605}" destId="{1D40CE6E-0B13-4157-9E26-923D58DFA987}" srcOrd="0" destOrd="0" presId="urn:microsoft.com/office/officeart/2008/layout/LinedList"/>
    <dgm:cxn modelId="{EC620385-F79E-4A2A-9DD0-0A47B0C2A8C8}" type="presParOf" srcId="{1ED0CFAB-7CF9-4A78-82B3-FDE4BC24A605}" destId="{F294C9F4-83C4-4E19-9D09-1F35F54048D3}" srcOrd="1" destOrd="0" presId="urn:microsoft.com/office/officeart/2008/layout/LinedList"/>
    <dgm:cxn modelId="{0CAE999D-8772-4D97-9D23-872C3D4E4E96}" type="presParOf" srcId="{1ED0CFAB-7CF9-4A78-82B3-FDE4BC24A605}" destId="{1725959F-D256-4B38-83F6-E00BF568350F}" srcOrd="2" destOrd="0" presId="urn:microsoft.com/office/officeart/2008/layout/LinedList"/>
    <dgm:cxn modelId="{C439739F-64C0-458E-BA5B-F72C78FF95E2}" type="presParOf" srcId="{A13BDB93-39F7-4636-AD71-60D08536D312}" destId="{81D2FAE7-952D-45C0-A6EB-FEB6FC63E02F}" srcOrd="14" destOrd="0" presId="urn:microsoft.com/office/officeart/2008/layout/LinedList"/>
    <dgm:cxn modelId="{0D85D6D5-D751-40E2-9665-6E3D1D07A81A}" type="presParOf" srcId="{A13BDB93-39F7-4636-AD71-60D08536D312}" destId="{C074520E-2534-4F7E-9E50-2399ECFD6FAA}" srcOrd="15" destOrd="0" presId="urn:microsoft.com/office/officeart/2008/layout/LinedList"/>
    <dgm:cxn modelId="{2436841D-1EF9-45E4-8B75-762ACBB23DED}" type="presParOf" srcId="{A13BDB93-39F7-4636-AD71-60D08536D312}" destId="{84591304-2676-4AC0-BA19-950801915D0C}" srcOrd="16" destOrd="0" presId="urn:microsoft.com/office/officeart/2008/layout/LinedList"/>
    <dgm:cxn modelId="{9A6FEB11-4879-47CA-9DAE-06675564C4E5}" type="presParOf" srcId="{84591304-2676-4AC0-BA19-950801915D0C}" destId="{B51D45FC-5697-4CD8-A464-34A0948CD242}" srcOrd="0" destOrd="0" presId="urn:microsoft.com/office/officeart/2008/layout/LinedList"/>
    <dgm:cxn modelId="{08181315-77FB-48A2-B4D8-DAED7F4B1F33}" type="presParOf" srcId="{84591304-2676-4AC0-BA19-950801915D0C}" destId="{C5893633-AF45-4526-8160-1122609AE118}" srcOrd="1" destOrd="0" presId="urn:microsoft.com/office/officeart/2008/layout/LinedList"/>
    <dgm:cxn modelId="{1BCC0D8C-3E2D-46E8-9544-C63F98A20EFB}" type="presParOf" srcId="{84591304-2676-4AC0-BA19-950801915D0C}" destId="{F0D9C111-093C-44F5-89A5-30098FB1BBB3}" srcOrd="2" destOrd="0" presId="urn:microsoft.com/office/officeart/2008/layout/LinedList"/>
    <dgm:cxn modelId="{0096B201-F228-4C73-AA75-6D2D33B9FA2A}" type="presParOf" srcId="{A13BDB93-39F7-4636-AD71-60D08536D312}" destId="{ECD44A46-9E55-4BC6-930D-EE1D6A9028A5}" srcOrd="17" destOrd="0" presId="urn:microsoft.com/office/officeart/2008/layout/LinedList"/>
    <dgm:cxn modelId="{E6D90747-7E5F-4296-84D8-7BA8DBCEC78A}" type="presParOf" srcId="{A13BDB93-39F7-4636-AD71-60D08536D312}" destId="{178080A9-3454-4BBE-AB9E-4A90B8E3B6E9}" srcOrd="18" destOrd="0" presId="urn:microsoft.com/office/officeart/2008/layout/LinedList"/>
    <dgm:cxn modelId="{C9449F36-C906-44C7-9039-5202414960A3}" type="presParOf" srcId="{A13BDB93-39F7-4636-AD71-60D08536D312}" destId="{7A3A93E6-29E4-4F0A-8F32-54ECEBB19671}" srcOrd="19" destOrd="0" presId="urn:microsoft.com/office/officeart/2008/layout/LinedList"/>
    <dgm:cxn modelId="{96164603-FF85-4525-9FAB-54C7CA7AB20F}" type="presParOf" srcId="{7A3A93E6-29E4-4F0A-8F32-54ECEBB19671}" destId="{2C06B179-796B-4BEF-B1CF-9096476715E5}" srcOrd="0" destOrd="0" presId="urn:microsoft.com/office/officeart/2008/layout/LinedList"/>
    <dgm:cxn modelId="{413A5020-041E-4B40-9873-844A9A1ABA2C}" type="presParOf" srcId="{7A3A93E6-29E4-4F0A-8F32-54ECEBB19671}" destId="{DF8D540D-1AB9-4604-BAD7-C88933FE4E3D}" srcOrd="1" destOrd="0" presId="urn:microsoft.com/office/officeart/2008/layout/LinedList"/>
    <dgm:cxn modelId="{F0472EF0-4C0C-4151-9EB6-7B98F2ABE950}" type="presParOf" srcId="{7A3A93E6-29E4-4F0A-8F32-54ECEBB19671}" destId="{A51B7D07-4F67-4496-9E85-8C39678B13E0}" srcOrd="2" destOrd="0" presId="urn:microsoft.com/office/officeart/2008/layout/LinedList"/>
    <dgm:cxn modelId="{D0A07E05-AFFF-418E-B469-2A9B7E8BDBEF}" type="presParOf" srcId="{A13BDB93-39F7-4636-AD71-60D08536D312}" destId="{7AE43613-7FF5-4DF6-BB47-82D582125C97}" srcOrd="20" destOrd="0" presId="urn:microsoft.com/office/officeart/2008/layout/LinedList"/>
    <dgm:cxn modelId="{F60D7860-7BA1-4A5C-927E-15821B1AE427}" type="presParOf" srcId="{A13BDB93-39F7-4636-AD71-60D08536D312}" destId="{E2801007-36F6-4829-9D22-EFBAFDB9FB9B}" srcOrd="2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7374C40-A01F-468E-9D5D-34891454E01A}" type="doc">
      <dgm:prSet loTypeId="urn:microsoft.com/office/officeart/2005/8/layout/vList6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451E44D-27D3-435A-90DF-DDC5BA22438E}">
      <dgm:prSet phldrT="[Текст]" custT="1"/>
      <dgm:spPr/>
      <dgm:t>
        <a:bodyPr/>
        <a:lstStyle/>
        <a:p>
          <a:r>
            <a:rPr lang="ru-RU" sz="2800" b="1" dirty="0" smtClean="0">
              <a:latin typeface="Arial" panose="020B0604020202020204" pitchFamily="34" charset="0"/>
              <a:cs typeface="Arial" panose="020B0604020202020204" pitchFamily="34" charset="0"/>
            </a:rPr>
            <a:t>задача</a:t>
          </a:r>
          <a:endParaRPr lang="ru-RU" sz="2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B77155-3930-4DCE-B5F0-EABE7A6CB3C0}" type="parTrans" cxnId="{614CC86A-9DBD-4EFE-B8B3-6FF5F9EE28C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4CE521-FFEB-4F72-81A8-BFA40939FB2B}" type="sibTrans" cxnId="{614CC86A-9DBD-4EFE-B8B3-6FF5F9EE28C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62D991-5795-46C7-9A07-9E1DE008FAEF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сократить за 2014 год на 30 % 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численность детей-сирот, состоящих на учете в государственном банке данных о детях, оставшихся без попечения родителей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AEF9B7-613C-4373-92A7-3E661537242B}" type="parTrans" cxnId="{81376128-0806-4C3F-8A9D-7CDD94CED26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9C2BBF-E617-49F4-989C-ADA602B01AB8}" type="sibTrans" cxnId="{81376128-0806-4C3F-8A9D-7CDD94CED26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56E447-3721-4EE9-8B00-78BB30E0E914}" type="pres">
      <dgm:prSet presAssocID="{27374C40-A01F-468E-9D5D-34891454E01A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BE559F1-3D2A-4A2D-AE59-E7F55DA84840}" type="pres">
      <dgm:prSet presAssocID="{0451E44D-27D3-435A-90DF-DDC5BA22438E}" presName="linNode" presStyleCnt="0"/>
      <dgm:spPr/>
    </dgm:pt>
    <dgm:pt modelId="{1723E0B2-B390-4B9F-894B-5EBF65108DFB}" type="pres">
      <dgm:prSet presAssocID="{0451E44D-27D3-435A-90DF-DDC5BA22438E}" presName="parentShp" presStyleLbl="node1" presStyleIdx="0" presStyleCnt="1" custScaleX="608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06A088-7699-4833-A17C-4684D31C53CC}" type="pres">
      <dgm:prSet presAssocID="{0451E44D-27D3-435A-90DF-DDC5BA22438E}" presName="childShp" presStyleLbl="bgAccFollowNode1" presStyleIdx="0" presStyleCnt="1" custScaleX="1231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14CC86A-9DBD-4EFE-B8B3-6FF5F9EE28C1}" srcId="{27374C40-A01F-468E-9D5D-34891454E01A}" destId="{0451E44D-27D3-435A-90DF-DDC5BA22438E}" srcOrd="0" destOrd="0" parTransId="{A3B77155-3930-4DCE-B5F0-EABE7A6CB3C0}" sibTransId="{F84CE521-FFEB-4F72-81A8-BFA40939FB2B}"/>
    <dgm:cxn modelId="{81376128-0806-4C3F-8A9D-7CDD94CED261}" srcId="{0451E44D-27D3-435A-90DF-DDC5BA22438E}" destId="{FC62D991-5795-46C7-9A07-9E1DE008FAEF}" srcOrd="0" destOrd="0" parTransId="{D3AEF9B7-613C-4373-92A7-3E661537242B}" sibTransId="{2A9C2BBF-E617-49F4-989C-ADA602B01AB8}"/>
    <dgm:cxn modelId="{7AD5C526-3F90-4197-8937-6487DCEFD75C}" type="presOf" srcId="{FC62D991-5795-46C7-9A07-9E1DE008FAEF}" destId="{6C06A088-7699-4833-A17C-4684D31C53CC}" srcOrd="0" destOrd="0" presId="urn:microsoft.com/office/officeart/2005/8/layout/vList6"/>
    <dgm:cxn modelId="{4FAEE494-DA0A-4240-BADC-E1A9268218C8}" type="presOf" srcId="{27374C40-A01F-468E-9D5D-34891454E01A}" destId="{E056E447-3721-4EE9-8B00-78BB30E0E914}" srcOrd="0" destOrd="0" presId="urn:microsoft.com/office/officeart/2005/8/layout/vList6"/>
    <dgm:cxn modelId="{584DABA5-937A-43BB-A040-20C6D98F147F}" type="presOf" srcId="{0451E44D-27D3-435A-90DF-DDC5BA22438E}" destId="{1723E0B2-B390-4B9F-894B-5EBF65108DFB}" srcOrd="0" destOrd="0" presId="urn:microsoft.com/office/officeart/2005/8/layout/vList6"/>
    <dgm:cxn modelId="{8FF2F8E3-BA4C-4AD8-B66C-403C4C836B52}" type="presParOf" srcId="{E056E447-3721-4EE9-8B00-78BB30E0E914}" destId="{FBE559F1-3D2A-4A2D-AE59-E7F55DA84840}" srcOrd="0" destOrd="0" presId="urn:microsoft.com/office/officeart/2005/8/layout/vList6"/>
    <dgm:cxn modelId="{EC7B6420-131E-47A9-B6CD-9EB1449461D6}" type="presParOf" srcId="{FBE559F1-3D2A-4A2D-AE59-E7F55DA84840}" destId="{1723E0B2-B390-4B9F-894B-5EBF65108DFB}" srcOrd="0" destOrd="0" presId="urn:microsoft.com/office/officeart/2005/8/layout/vList6"/>
    <dgm:cxn modelId="{4DB58BAF-A234-46E0-BC32-38B709F30923}" type="presParOf" srcId="{FBE559F1-3D2A-4A2D-AE59-E7F55DA84840}" destId="{6C06A088-7699-4833-A17C-4684D31C53CC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C7C2736-C1A4-40A2-B937-9DAEA935D660}" type="doc">
      <dgm:prSet loTypeId="urn:microsoft.com/office/officeart/2005/8/layout/process3" loCatId="process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0459596-5390-4BE7-A1DC-F2326DED9052}">
      <dgm:prSet phldrT="[Текст]" custT="1"/>
      <dgm:spPr/>
      <dgm:t>
        <a:bodyPr/>
        <a:lstStyle/>
        <a:p>
          <a:r>
            <a:rPr lang="ru-RU" sz="2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01.01.2014</a:t>
          </a:r>
          <a:endParaRPr lang="ru-RU" sz="2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7231F9-4B33-4E21-A314-04AADA85C2D8}" type="parTrans" cxnId="{2850ACB0-0895-43B3-9F06-9B10E906FE63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2FCD7E-7EC0-448B-8431-75F349816218}" type="sibTrans" cxnId="{2850ACB0-0895-43B3-9F06-9B10E906FE63}">
      <dgm:prSet custT="1"/>
      <dgm:spPr/>
      <dgm:t>
        <a:bodyPr/>
        <a:lstStyle/>
        <a:p>
          <a:endParaRPr lang="ru-RU" sz="2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DBF01B-4C95-459E-8BC9-B7F2543ACF65}">
      <dgm:prSet phldrT="[Текст]" custT="1"/>
      <dgm:spPr/>
      <dgm:t>
        <a:bodyPr/>
        <a:lstStyle/>
        <a:p>
          <a:r>
            <a:rPr lang="ru-RU" sz="2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4 249 детей</a:t>
          </a:r>
          <a:endParaRPr lang="ru-RU" sz="2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85B8EB-B6AA-41B1-8943-750E9A098DBF}" type="parTrans" cxnId="{091CAB26-63D8-480B-8100-AEBCD6E6A51B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AD4F88-1C46-441E-96F1-29A2C77777A5}" type="sibTrans" cxnId="{091CAB26-63D8-480B-8100-AEBCD6E6A51B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46DAB1-2BCC-4B5C-90D0-A311C9350AC9}">
      <dgm:prSet phldrT="[Текст]" custT="1"/>
      <dgm:spPr/>
      <dgm:t>
        <a:bodyPr/>
        <a:lstStyle/>
        <a:p>
          <a:r>
            <a:rPr lang="ru-RU" sz="2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31.12.2014</a:t>
          </a:r>
          <a:endParaRPr lang="ru-RU" sz="2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483802-8C36-4E1D-9CB2-5BD2F36AF69D}" type="parTrans" cxnId="{E296E494-0069-4717-A921-93EB28F43422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3228F7-1E37-4D74-8EDC-6D2CBEEFA874}" type="sibTrans" cxnId="{E296E494-0069-4717-A921-93EB28F43422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3F9EE7-B821-43E3-9C23-00F73FBDD863}">
      <dgm:prSet phldrT="[Текст]" custT="1"/>
      <dgm:spPr/>
      <dgm:t>
        <a:bodyPr/>
        <a:lstStyle/>
        <a:p>
          <a:r>
            <a:rPr lang="ru-RU" sz="2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2 974 ребенка</a:t>
          </a:r>
          <a:endParaRPr lang="ru-RU" sz="2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126364-EDDC-4328-9E07-E8BCCA25A643}" type="parTrans" cxnId="{9E1D8E00-D1B0-4319-A81C-20F057467E21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508928-F428-45EE-8C03-B0D229C4F426}" type="sibTrans" cxnId="{9E1D8E00-D1B0-4319-A81C-20F057467E21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BF8B74-33EB-4DB6-A93C-39F1D6DCAE8B}" type="pres">
      <dgm:prSet presAssocID="{FC7C2736-C1A4-40A2-B937-9DAEA935D66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5B62D3B-66BF-4716-854B-32B8097F0089}" type="pres">
      <dgm:prSet presAssocID="{B0459596-5390-4BE7-A1DC-F2326DED9052}" presName="composite" presStyleCnt="0"/>
      <dgm:spPr/>
    </dgm:pt>
    <dgm:pt modelId="{6629C7B0-B255-4FC1-885B-2723EF41FA5C}" type="pres">
      <dgm:prSet presAssocID="{B0459596-5390-4BE7-A1DC-F2326DED9052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823E9A-C896-44BA-8FD5-4E513AF9C2ED}" type="pres">
      <dgm:prSet presAssocID="{B0459596-5390-4BE7-A1DC-F2326DED9052}" presName="parSh" presStyleLbl="node1" presStyleIdx="0" presStyleCnt="2"/>
      <dgm:spPr/>
      <dgm:t>
        <a:bodyPr/>
        <a:lstStyle/>
        <a:p>
          <a:endParaRPr lang="ru-RU"/>
        </a:p>
      </dgm:t>
    </dgm:pt>
    <dgm:pt modelId="{797C36A2-8269-4D81-B7FC-993E47CC71D5}" type="pres">
      <dgm:prSet presAssocID="{B0459596-5390-4BE7-A1DC-F2326DED9052}" presName="desTx" presStyleLbl="f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4EEBD8-9076-4453-AC1D-6A8D17297F73}" type="pres">
      <dgm:prSet presAssocID="{132FCD7E-7EC0-448B-8431-75F349816218}" presName="sibTrans" presStyleLbl="sibTrans2D1" presStyleIdx="0" presStyleCnt="1"/>
      <dgm:spPr/>
      <dgm:t>
        <a:bodyPr/>
        <a:lstStyle/>
        <a:p>
          <a:endParaRPr lang="ru-RU"/>
        </a:p>
      </dgm:t>
    </dgm:pt>
    <dgm:pt modelId="{3A49B830-CE49-457F-9608-C6721D606499}" type="pres">
      <dgm:prSet presAssocID="{132FCD7E-7EC0-448B-8431-75F349816218}" presName="connTx" presStyleLbl="sibTrans2D1" presStyleIdx="0" presStyleCnt="1"/>
      <dgm:spPr/>
      <dgm:t>
        <a:bodyPr/>
        <a:lstStyle/>
        <a:p>
          <a:endParaRPr lang="ru-RU"/>
        </a:p>
      </dgm:t>
    </dgm:pt>
    <dgm:pt modelId="{E1B1AE93-FFD7-464A-9F2C-457BA420F134}" type="pres">
      <dgm:prSet presAssocID="{2446DAB1-2BCC-4B5C-90D0-A311C9350AC9}" presName="composite" presStyleCnt="0"/>
      <dgm:spPr/>
    </dgm:pt>
    <dgm:pt modelId="{802FDA09-DC05-4B1F-B7E1-4C00108CBC0B}" type="pres">
      <dgm:prSet presAssocID="{2446DAB1-2BCC-4B5C-90D0-A311C9350AC9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6A3136-25DE-4530-B480-5ED67C1D9D3A}" type="pres">
      <dgm:prSet presAssocID="{2446DAB1-2BCC-4B5C-90D0-A311C9350AC9}" presName="parSh" presStyleLbl="node1" presStyleIdx="1" presStyleCnt="2"/>
      <dgm:spPr/>
      <dgm:t>
        <a:bodyPr/>
        <a:lstStyle/>
        <a:p>
          <a:endParaRPr lang="ru-RU"/>
        </a:p>
      </dgm:t>
    </dgm:pt>
    <dgm:pt modelId="{A35F8051-6919-4D75-8F62-0BB21E954D3C}" type="pres">
      <dgm:prSet presAssocID="{2446DAB1-2BCC-4B5C-90D0-A311C9350AC9}" presName="desTx" presStyleLbl="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1C70E9-6DBE-4CEF-ADE9-99F81FAD1ECB}" type="presOf" srcId="{B0459596-5390-4BE7-A1DC-F2326DED9052}" destId="{6629C7B0-B255-4FC1-885B-2723EF41FA5C}" srcOrd="0" destOrd="0" presId="urn:microsoft.com/office/officeart/2005/8/layout/process3"/>
    <dgm:cxn modelId="{2850ACB0-0895-43B3-9F06-9B10E906FE63}" srcId="{FC7C2736-C1A4-40A2-B937-9DAEA935D660}" destId="{B0459596-5390-4BE7-A1DC-F2326DED9052}" srcOrd="0" destOrd="0" parTransId="{037231F9-4B33-4E21-A314-04AADA85C2D8}" sibTransId="{132FCD7E-7EC0-448B-8431-75F349816218}"/>
    <dgm:cxn modelId="{55875835-F683-49BE-851D-60F2EEB7CD3E}" type="presOf" srcId="{70DBF01B-4C95-459E-8BC9-B7F2543ACF65}" destId="{797C36A2-8269-4D81-B7FC-993E47CC71D5}" srcOrd="0" destOrd="0" presId="urn:microsoft.com/office/officeart/2005/8/layout/process3"/>
    <dgm:cxn modelId="{5B14B397-A4CE-4AE1-AE95-087D4BE2B186}" type="presOf" srcId="{132FCD7E-7EC0-448B-8431-75F349816218}" destId="{C94EEBD8-9076-4453-AC1D-6A8D17297F73}" srcOrd="0" destOrd="0" presId="urn:microsoft.com/office/officeart/2005/8/layout/process3"/>
    <dgm:cxn modelId="{534BB788-5C9A-409C-A778-F363D227B35E}" type="presOf" srcId="{2446DAB1-2BCC-4B5C-90D0-A311C9350AC9}" destId="{802FDA09-DC05-4B1F-B7E1-4C00108CBC0B}" srcOrd="0" destOrd="0" presId="urn:microsoft.com/office/officeart/2005/8/layout/process3"/>
    <dgm:cxn modelId="{F7B1BE24-58FD-4E19-9450-6180DE02013D}" type="presOf" srcId="{B53F9EE7-B821-43E3-9C23-00F73FBDD863}" destId="{A35F8051-6919-4D75-8F62-0BB21E954D3C}" srcOrd="0" destOrd="0" presId="urn:microsoft.com/office/officeart/2005/8/layout/process3"/>
    <dgm:cxn modelId="{251BA1BF-1F2B-4097-BDAF-B9AB14E5425E}" type="presOf" srcId="{2446DAB1-2BCC-4B5C-90D0-A311C9350AC9}" destId="{3D6A3136-25DE-4530-B480-5ED67C1D9D3A}" srcOrd="1" destOrd="0" presId="urn:microsoft.com/office/officeart/2005/8/layout/process3"/>
    <dgm:cxn modelId="{091CAB26-63D8-480B-8100-AEBCD6E6A51B}" srcId="{B0459596-5390-4BE7-A1DC-F2326DED9052}" destId="{70DBF01B-4C95-459E-8BC9-B7F2543ACF65}" srcOrd="0" destOrd="0" parTransId="{7F85B8EB-B6AA-41B1-8943-750E9A098DBF}" sibTransId="{3DAD4F88-1C46-441E-96F1-29A2C77777A5}"/>
    <dgm:cxn modelId="{E296E494-0069-4717-A921-93EB28F43422}" srcId="{FC7C2736-C1A4-40A2-B937-9DAEA935D660}" destId="{2446DAB1-2BCC-4B5C-90D0-A311C9350AC9}" srcOrd="1" destOrd="0" parTransId="{95483802-8C36-4E1D-9CB2-5BD2F36AF69D}" sibTransId="{173228F7-1E37-4D74-8EDC-6D2CBEEFA874}"/>
    <dgm:cxn modelId="{41BA9F53-0BCE-4C63-A048-009B5108FE6E}" type="presOf" srcId="{FC7C2736-C1A4-40A2-B937-9DAEA935D660}" destId="{48BF8B74-33EB-4DB6-A93C-39F1D6DCAE8B}" srcOrd="0" destOrd="0" presId="urn:microsoft.com/office/officeart/2005/8/layout/process3"/>
    <dgm:cxn modelId="{91085C8B-AC69-4BF8-977E-BBC764D81342}" type="presOf" srcId="{B0459596-5390-4BE7-A1DC-F2326DED9052}" destId="{EB823E9A-C896-44BA-8FD5-4E513AF9C2ED}" srcOrd="1" destOrd="0" presId="urn:microsoft.com/office/officeart/2005/8/layout/process3"/>
    <dgm:cxn modelId="{9E1D8E00-D1B0-4319-A81C-20F057467E21}" srcId="{2446DAB1-2BCC-4B5C-90D0-A311C9350AC9}" destId="{B53F9EE7-B821-43E3-9C23-00F73FBDD863}" srcOrd="0" destOrd="0" parTransId="{91126364-EDDC-4328-9E07-E8BCCA25A643}" sibTransId="{93508928-F428-45EE-8C03-B0D229C4F426}"/>
    <dgm:cxn modelId="{317EDC91-CFA1-496A-A7C9-E9A30E95ECA7}" type="presOf" srcId="{132FCD7E-7EC0-448B-8431-75F349816218}" destId="{3A49B830-CE49-457F-9608-C6721D606499}" srcOrd="1" destOrd="0" presId="urn:microsoft.com/office/officeart/2005/8/layout/process3"/>
    <dgm:cxn modelId="{8CBA83C5-3032-4CBE-B8EB-503B3AE3C19B}" type="presParOf" srcId="{48BF8B74-33EB-4DB6-A93C-39F1D6DCAE8B}" destId="{65B62D3B-66BF-4716-854B-32B8097F0089}" srcOrd="0" destOrd="0" presId="urn:microsoft.com/office/officeart/2005/8/layout/process3"/>
    <dgm:cxn modelId="{AC74A6FA-1229-4870-B6DD-B40CE0BF5349}" type="presParOf" srcId="{65B62D3B-66BF-4716-854B-32B8097F0089}" destId="{6629C7B0-B255-4FC1-885B-2723EF41FA5C}" srcOrd="0" destOrd="0" presId="urn:microsoft.com/office/officeart/2005/8/layout/process3"/>
    <dgm:cxn modelId="{D7E6E3B8-6127-46B1-80BF-AABC12071008}" type="presParOf" srcId="{65B62D3B-66BF-4716-854B-32B8097F0089}" destId="{EB823E9A-C896-44BA-8FD5-4E513AF9C2ED}" srcOrd="1" destOrd="0" presId="urn:microsoft.com/office/officeart/2005/8/layout/process3"/>
    <dgm:cxn modelId="{EC0754E4-B31B-493E-A2C8-1D87B577BBE3}" type="presParOf" srcId="{65B62D3B-66BF-4716-854B-32B8097F0089}" destId="{797C36A2-8269-4D81-B7FC-993E47CC71D5}" srcOrd="2" destOrd="0" presId="urn:microsoft.com/office/officeart/2005/8/layout/process3"/>
    <dgm:cxn modelId="{6ACD7FA4-4897-4872-8D2D-B1510924543D}" type="presParOf" srcId="{48BF8B74-33EB-4DB6-A93C-39F1D6DCAE8B}" destId="{C94EEBD8-9076-4453-AC1D-6A8D17297F73}" srcOrd="1" destOrd="0" presId="urn:microsoft.com/office/officeart/2005/8/layout/process3"/>
    <dgm:cxn modelId="{A898B48B-30D4-4C9F-802E-EB8D94EB2E3B}" type="presParOf" srcId="{C94EEBD8-9076-4453-AC1D-6A8D17297F73}" destId="{3A49B830-CE49-457F-9608-C6721D606499}" srcOrd="0" destOrd="0" presId="urn:microsoft.com/office/officeart/2005/8/layout/process3"/>
    <dgm:cxn modelId="{6B9D243B-438E-47F1-BA84-5FA525581F9B}" type="presParOf" srcId="{48BF8B74-33EB-4DB6-A93C-39F1D6DCAE8B}" destId="{E1B1AE93-FFD7-464A-9F2C-457BA420F134}" srcOrd="2" destOrd="0" presId="urn:microsoft.com/office/officeart/2005/8/layout/process3"/>
    <dgm:cxn modelId="{A96F3056-2B26-469A-9815-C241423F3CE8}" type="presParOf" srcId="{E1B1AE93-FFD7-464A-9F2C-457BA420F134}" destId="{802FDA09-DC05-4B1F-B7E1-4C00108CBC0B}" srcOrd="0" destOrd="0" presId="urn:microsoft.com/office/officeart/2005/8/layout/process3"/>
    <dgm:cxn modelId="{CFCAAF58-5F09-4B32-85D6-42AECC13DAE2}" type="presParOf" srcId="{E1B1AE93-FFD7-464A-9F2C-457BA420F134}" destId="{3D6A3136-25DE-4530-B480-5ED67C1D9D3A}" srcOrd="1" destOrd="0" presId="urn:microsoft.com/office/officeart/2005/8/layout/process3"/>
    <dgm:cxn modelId="{64EE94BC-FA25-4153-A117-80DD0E7CC7DF}" type="presParOf" srcId="{E1B1AE93-FFD7-464A-9F2C-457BA420F134}" destId="{A35F8051-6919-4D75-8F62-0BB21E954D3C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B9B17D3-48A6-4853-80AC-7FF513D7CA64}" type="doc">
      <dgm:prSet loTypeId="urn:microsoft.com/office/officeart/2005/8/layout/hierarchy1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FA25B97-67D4-4851-8192-C742DD0D389B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64 учреждения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843A62-CEB2-49DC-B7B9-7C3F96C1E65E}" type="parTrans" cxnId="{2118A4BB-F157-4BF5-8CB7-BD05CF68E1F5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A30777-04FA-4CB0-8D99-E7845E8714C3}" type="sibTrans" cxnId="{2118A4BB-F157-4BF5-8CB7-BD05CF68E1F5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7B804F-FDBA-4879-8C30-2B8F4029B18A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55 учреждений социального обслуживания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755D65-9F2D-44E7-97E9-46B492E615BA}" type="parTrans" cxnId="{33F795B9-E243-48F1-BB82-29E1C861B698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3F8B11-0116-4CFB-B397-E869074FA621}" type="sibTrans" cxnId="{33F795B9-E243-48F1-BB82-29E1C861B698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0D751B-B047-4470-8883-A1897ABD0F12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9 образовательных учреждений для детей-сирот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633D4AD-77CA-43E3-AF33-3F544D6C0B54}" type="parTrans" cxnId="{EFF4C297-01D1-43B8-9DFB-76BD1E64ADD1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BCBE0D-DEFB-4926-B4EF-CF789E365D10}" type="sibTrans" cxnId="{EFF4C297-01D1-43B8-9DFB-76BD1E64ADD1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8D38C4-8684-4D8B-AE10-6B85B7228B19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60 территориальных управлений социальной политики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532C54-067D-4EFF-B012-8BD4BF502E23}" type="parTrans" cxnId="{E3E6EB9A-9A1B-4B13-9F35-D9FEC3641917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966026-BACB-4FD9-9F40-B3B8054BFEA2}" type="sibTrans" cxnId="{E3E6EB9A-9A1B-4B13-9F35-D9FEC3641917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D1A574-8585-4F6F-99DC-F6C4C1616B6E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Сеть учреждений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149DC5-0A52-42F4-B3A7-7C95AF58B6A6}" type="sibTrans" cxnId="{5C5BFCD7-24B8-4F07-97CE-23CD56F31918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F8ED20-AE23-4A03-92AE-9CB79107554E}" type="parTrans" cxnId="{5C5BFCD7-24B8-4F07-97CE-23CD56F31918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17B1EC-6515-42E9-AF2B-4342288F20DF}" type="pres">
      <dgm:prSet presAssocID="{AB9B17D3-48A6-4853-80AC-7FF513D7CA6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7B05BF2-1585-430A-ADBF-A043CC37E13A}" type="pres">
      <dgm:prSet presAssocID="{06D1A574-8585-4F6F-99DC-F6C4C1616B6E}" presName="hierRoot1" presStyleCnt="0"/>
      <dgm:spPr/>
    </dgm:pt>
    <dgm:pt modelId="{263305B3-3595-469F-8C26-3E13AC2EEFEE}" type="pres">
      <dgm:prSet presAssocID="{06D1A574-8585-4F6F-99DC-F6C4C1616B6E}" presName="composite" presStyleCnt="0"/>
      <dgm:spPr/>
    </dgm:pt>
    <dgm:pt modelId="{AB7C11BB-F57C-487F-9299-1FE9A21F1E13}" type="pres">
      <dgm:prSet presAssocID="{06D1A574-8585-4F6F-99DC-F6C4C1616B6E}" presName="background" presStyleLbl="node0" presStyleIdx="0" presStyleCnt="1"/>
      <dgm:spPr/>
    </dgm:pt>
    <dgm:pt modelId="{38D14491-2CA8-4EAD-9F62-A611F8EAC9C8}" type="pres">
      <dgm:prSet presAssocID="{06D1A574-8585-4F6F-99DC-F6C4C1616B6E}" presName="text" presStyleLbl="fgAcc0" presStyleIdx="0" presStyleCnt="1" custScaleX="1898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FEDE245-2AB7-4830-9881-86E8A0ED0343}" type="pres">
      <dgm:prSet presAssocID="{06D1A574-8585-4F6F-99DC-F6C4C1616B6E}" presName="hierChild2" presStyleCnt="0"/>
      <dgm:spPr/>
    </dgm:pt>
    <dgm:pt modelId="{E5BB9184-1BEE-450D-92CB-02ED1D5FBA64}" type="pres">
      <dgm:prSet presAssocID="{84843A62-CEB2-49DC-B7B9-7C3F96C1E65E}" presName="Name10" presStyleLbl="parChTrans1D2" presStyleIdx="0" presStyleCnt="2"/>
      <dgm:spPr/>
      <dgm:t>
        <a:bodyPr/>
        <a:lstStyle/>
        <a:p>
          <a:endParaRPr lang="ru-RU"/>
        </a:p>
      </dgm:t>
    </dgm:pt>
    <dgm:pt modelId="{4108865A-32D5-428D-922D-063E274EE2F4}" type="pres">
      <dgm:prSet presAssocID="{0FA25B97-67D4-4851-8192-C742DD0D389B}" presName="hierRoot2" presStyleCnt="0"/>
      <dgm:spPr/>
    </dgm:pt>
    <dgm:pt modelId="{2A4E576D-DDFB-47C7-99DD-8189BB5FED23}" type="pres">
      <dgm:prSet presAssocID="{0FA25B97-67D4-4851-8192-C742DD0D389B}" presName="composite2" presStyleCnt="0"/>
      <dgm:spPr/>
    </dgm:pt>
    <dgm:pt modelId="{929C872B-C56A-46B8-87E8-2022B7004193}" type="pres">
      <dgm:prSet presAssocID="{0FA25B97-67D4-4851-8192-C742DD0D389B}" presName="background2" presStyleLbl="node2" presStyleIdx="0" presStyleCnt="2"/>
      <dgm:spPr/>
    </dgm:pt>
    <dgm:pt modelId="{042D1208-A079-45C7-825C-9A31FEF8BB17}" type="pres">
      <dgm:prSet presAssocID="{0FA25B97-67D4-4851-8192-C742DD0D389B}" presName="text2" presStyleLbl="fgAcc2" presStyleIdx="0" presStyleCnt="2" custScaleX="13852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91866C9-59F7-4B92-B8FF-C3CAB837292A}" type="pres">
      <dgm:prSet presAssocID="{0FA25B97-67D4-4851-8192-C742DD0D389B}" presName="hierChild3" presStyleCnt="0"/>
      <dgm:spPr/>
    </dgm:pt>
    <dgm:pt modelId="{06ABD8DD-E09B-41DD-9C52-315A90A1CA5C}" type="pres">
      <dgm:prSet presAssocID="{8C755D65-9F2D-44E7-97E9-46B492E615BA}" presName="Name17" presStyleLbl="parChTrans1D3" presStyleIdx="0" presStyleCnt="2"/>
      <dgm:spPr/>
      <dgm:t>
        <a:bodyPr/>
        <a:lstStyle/>
        <a:p>
          <a:endParaRPr lang="ru-RU"/>
        </a:p>
      </dgm:t>
    </dgm:pt>
    <dgm:pt modelId="{21F9EA09-4593-4F61-94E7-E0F985A2A740}" type="pres">
      <dgm:prSet presAssocID="{167B804F-FDBA-4879-8C30-2B8F4029B18A}" presName="hierRoot3" presStyleCnt="0"/>
      <dgm:spPr/>
    </dgm:pt>
    <dgm:pt modelId="{63E6077A-44A9-4AF8-8B24-2D5E705EF12D}" type="pres">
      <dgm:prSet presAssocID="{167B804F-FDBA-4879-8C30-2B8F4029B18A}" presName="composite3" presStyleCnt="0"/>
      <dgm:spPr/>
    </dgm:pt>
    <dgm:pt modelId="{360B8033-B3FC-4003-A2A2-9CE7661D8A6D}" type="pres">
      <dgm:prSet presAssocID="{167B804F-FDBA-4879-8C30-2B8F4029B18A}" presName="background3" presStyleLbl="node3" presStyleIdx="0" presStyleCnt="2"/>
      <dgm:spPr/>
    </dgm:pt>
    <dgm:pt modelId="{E73B3A8D-6934-40A3-8E38-927AAA6F0389}" type="pres">
      <dgm:prSet presAssocID="{167B804F-FDBA-4879-8C30-2B8F4029B18A}" presName="text3" presStyleLbl="fgAcc3" presStyleIdx="0" presStyleCnt="2" custScaleX="13944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06B6EE3-006C-4155-AB14-58C9D1910AEF}" type="pres">
      <dgm:prSet presAssocID="{167B804F-FDBA-4879-8C30-2B8F4029B18A}" presName="hierChild4" presStyleCnt="0"/>
      <dgm:spPr/>
    </dgm:pt>
    <dgm:pt modelId="{B7D5C333-05F6-4BDD-8337-CAF9A9970015}" type="pres">
      <dgm:prSet presAssocID="{C633D4AD-77CA-43E3-AF33-3F544D6C0B54}" presName="Name17" presStyleLbl="parChTrans1D3" presStyleIdx="1" presStyleCnt="2"/>
      <dgm:spPr/>
      <dgm:t>
        <a:bodyPr/>
        <a:lstStyle/>
        <a:p>
          <a:endParaRPr lang="ru-RU"/>
        </a:p>
      </dgm:t>
    </dgm:pt>
    <dgm:pt modelId="{0A77ACC3-B76E-4C86-B8C6-1F9CAEAABCB7}" type="pres">
      <dgm:prSet presAssocID="{0F0D751B-B047-4470-8883-A1897ABD0F12}" presName="hierRoot3" presStyleCnt="0"/>
      <dgm:spPr/>
    </dgm:pt>
    <dgm:pt modelId="{2308CF12-9146-4E21-A34F-FD1045BD9C7A}" type="pres">
      <dgm:prSet presAssocID="{0F0D751B-B047-4470-8883-A1897ABD0F12}" presName="composite3" presStyleCnt="0"/>
      <dgm:spPr/>
    </dgm:pt>
    <dgm:pt modelId="{E34F826A-5480-44F2-8456-7B32E83D2E8D}" type="pres">
      <dgm:prSet presAssocID="{0F0D751B-B047-4470-8883-A1897ABD0F12}" presName="background3" presStyleLbl="node3" presStyleIdx="1" presStyleCnt="2"/>
      <dgm:spPr/>
    </dgm:pt>
    <dgm:pt modelId="{F3695D98-A0F1-476E-AC2D-6A05F0B46831}" type="pres">
      <dgm:prSet presAssocID="{0F0D751B-B047-4470-8883-A1897ABD0F12}" presName="text3" presStyleLbl="fgAcc3" presStyleIdx="1" presStyleCnt="2" custScaleX="15235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AA20B81-A990-4FC5-89F9-760EABD31BF1}" type="pres">
      <dgm:prSet presAssocID="{0F0D751B-B047-4470-8883-A1897ABD0F12}" presName="hierChild4" presStyleCnt="0"/>
      <dgm:spPr/>
    </dgm:pt>
    <dgm:pt modelId="{96B1AB1B-E1F0-4650-A189-8CA6124124C3}" type="pres">
      <dgm:prSet presAssocID="{00532C54-067D-4EFF-B012-8BD4BF502E23}" presName="Name10" presStyleLbl="parChTrans1D2" presStyleIdx="1" presStyleCnt="2"/>
      <dgm:spPr/>
      <dgm:t>
        <a:bodyPr/>
        <a:lstStyle/>
        <a:p>
          <a:endParaRPr lang="ru-RU"/>
        </a:p>
      </dgm:t>
    </dgm:pt>
    <dgm:pt modelId="{B11E4692-36D3-4AE3-851A-398D942FF816}" type="pres">
      <dgm:prSet presAssocID="{498D38C4-8684-4D8B-AE10-6B85B7228B19}" presName="hierRoot2" presStyleCnt="0"/>
      <dgm:spPr/>
    </dgm:pt>
    <dgm:pt modelId="{0C8A9D80-0036-4DDC-9FAC-7A031B5020BA}" type="pres">
      <dgm:prSet presAssocID="{498D38C4-8684-4D8B-AE10-6B85B7228B19}" presName="composite2" presStyleCnt="0"/>
      <dgm:spPr/>
    </dgm:pt>
    <dgm:pt modelId="{6E67EC03-B2ED-4D81-9F47-A92719AA2F98}" type="pres">
      <dgm:prSet presAssocID="{498D38C4-8684-4D8B-AE10-6B85B7228B19}" presName="background2" presStyleLbl="node2" presStyleIdx="1" presStyleCnt="2"/>
      <dgm:spPr/>
    </dgm:pt>
    <dgm:pt modelId="{FA6E590A-68EF-4E7B-9D3C-4600E74AC9DF}" type="pres">
      <dgm:prSet presAssocID="{498D38C4-8684-4D8B-AE10-6B85B7228B19}" presName="text2" presStyleLbl="fgAcc2" presStyleIdx="1" presStyleCnt="2" custScaleX="16801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74E910E-052E-4464-99FE-165BBA3590B6}" type="pres">
      <dgm:prSet presAssocID="{498D38C4-8684-4D8B-AE10-6B85B7228B19}" presName="hierChild3" presStyleCnt="0"/>
      <dgm:spPr/>
    </dgm:pt>
  </dgm:ptLst>
  <dgm:cxnLst>
    <dgm:cxn modelId="{855E5605-6071-4483-A1C3-0C3E44FC985F}" type="presOf" srcId="{167B804F-FDBA-4879-8C30-2B8F4029B18A}" destId="{E73B3A8D-6934-40A3-8E38-927AAA6F0389}" srcOrd="0" destOrd="0" presId="urn:microsoft.com/office/officeart/2005/8/layout/hierarchy1"/>
    <dgm:cxn modelId="{C9B8084E-9712-403C-BD77-8FB4B1015C0A}" type="presOf" srcId="{8C755D65-9F2D-44E7-97E9-46B492E615BA}" destId="{06ABD8DD-E09B-41DD-9C52-315A90A1CA5C}" srcOrd="0" destOrd="0" presId="urn:microsoft.com/office/officeart/2005/8/layout/hierarchy1"/>
    <dgm:cxn modelId="{C6320900-8520-4DCD-A2F6-2E2881F76ED6}" type="presOf" srcId="{0F0D751B-B047-4470-8883-A1897ABD0F12}" destId="{F3695D98-A0F1-476E-AC2D-6A05F0B46831}" srcOrd="0" destOrd="0" presId="urn:microsoft.com/office/officeart/2005/8/layout/hierarchy1"/>
    <dgm:cxn modelId="{10269958-C0EE-409D-846C-1BF31ACCBA97}" type="presOf" srcId="{498D38C4-8684-4D8B-AE10-6B85B7228B19}" destId="{FA6E590A-68EF-4E7B-9D3C-4600E74AC9DF}" srcOrd="0" destOrd="0" presId="urn:microsoft.com/office/officeart/2005/8/layout/hierarchy1"/>
    <dgm:cxn modelId="{9F447A3E-0703-4A25-98F4-C23A9E7F035F}" type="presOf" srcId="{06D1A574-8585-4F6F-99DC-F6C4C1616B6E}" destId="{38D14491-2CA8-4EAD-9F62-A611F8EAC9C8}" srcOrd="0" destOrd="0" presId="urn:microsoft.com/office/officeart/2005/8/layout/hierarchy1"/>
    <dgm:cxn modelId="{28FE3F0E-3C06-4469-A6DE-70EBEB454590}" type="presOf" srcId="{00532C54-067D-4EFF-B012-8BD4BF502E23}" destId="{96B1AB1B-E1F0-4650-A189-8CA6124124C3}" srcOrd="0" destOrd="0" presId="urn:microsoft.com/office/officeart/2005/8/layout/hierarchy1"/>
    <dgm:cxn modelId="{5C5BFCD7-24B8-4F07-97CE-23CD56F31918}" srcId="{AB9B17D3-48A6-4853-80AC-7FF513D7CA64}" destId="{06D1A574-8585-4F6F-99DC-F6C4C1616B6E}" srcOrd="0" destOrd="0" parTransId="{65F8ED20-AE23-4A03-92AE-9CB79107554E}" sibTransId="{A2149DC5-0A52-42F4-B3A7-7C95AF58B6A6}"/>
    <dgm:cxn modelId="{29253D9F-DC20-495D-9138-3D7FE707F020}" type="presOf" srcId="{C633D4AD-77CA-43E3-AF33-3F544D6C0B54}" destId="{B7D5C333-05F6-4BDD-8337-CAF9A9970015}" srcOrd="0" destOrd="0" presId="urn:microsoft.com/office/officeart/2005/8/layout/hierarchy1"/>
    <dgm:cxn modelId="{EFF4C297-01D1-43B8-9DFB-76BD1E64ADD1}" srcId="{0FA25B97-67D4-4851-8192-C742DD0D389B}" destId="{0F0D751B-B047-4470-8883-A1897ABD0F12}" srcOrd="1" destOrd="0" parTransId="{C633D4AD-77CA-43E3-AF33-3F544D6C0B54}" sibTransId="{4BBCBE0D-DEFB-4926-B4EF-CF789E365D10}"/>
    <dgm:cxn modelId="{2118A4BB-F157-4BF5-8CB7-BD05CF68E1F5}" srcId="{06D1A574-8585-4F6F-99DC-F6C4C1616B6E}" destId="{0FA25B97-67D4-4851-8192-C742DD0D389B}" srcOrd="0" destOrd="0" parTransId="{84843A62-CEB2-49DC-B7B9-7C3F96C1E65E}" sibTransId="{41A30777-04FA-4CB0-8D99-E7845E8714C3}"/>
    <dgm:cxn modelId="{E3E6EB9A-9A1B-4B13-9F35-D9FEC3641917}" srcId="{06D1A574-8585-4F6F-99DC-F6C4C1616B6E}" destId="{498D38C4-8684-4D8B-AE10-6B85B7228B19}" srcOrd="1" destOrd="0" parTransId="{00532C54-067D-4EFF-B012-8BD4BF502E23}" sibTransId="{41966026-BACB-4FD9-9F40-B3B8054BFEA2}"/>
    <dgm:cxn modelId="{EA69A0D9-BC1E-4941-BD85-DA198FF34CF0}" type="presOf" srcId="{84843A62-CEB2-49DC-B7B9-7C3F96C1E65E}" destId="{E5BB9184-1BEE-450D-92CB-02ED1D5FBA64}" srcOrd="0" destOrd="0" presId="urn:microsoft.com/office/officeart/2005/8/layout/hierarchy1"/>
    <dgm:cxn modelId="{33F795B9-E243-48F1-BB82-29E1C861B698}" srcId="{0FA25B97-67D4-4851-8192-C742DD0D389B}" destId="{167B804F-FDBA-4879-8C30-2B8F4029B18A}" srcOrd="0" destOrd="0" parTransId="{8C755D65-9F2D-44E7-97E9-46B492E615BA}" sibTransId="{BE3F8B11-0116-4CFB-B397-E869074FA621}"/>
    <dgm:cxn modelId="{FBA0620C-AF52-4A8A-903F-B3BB6CA82C40}" type="presOf" srcId="{AB9B17D3-48A6-4853-80AC-7FF513D7CA64}" destId="{8C17B1EC-6515-42E9-AF2B-4342288F20DF}" srcOrd="0" destOrd="0" presId="urn:microsoft.com/office/officeart/2005/8/layout/hierarchy1"/>
    <dgm:cxn modelId="{F9620741-7EEC-487F-B0D4-06D2B4BC03E2}" type="presOf" srcId="{0FA25B97-67D4-4851-8192-C742DD0D389B}" destId="{042D1208-A079-45C7-825C-9A31FEF8BB17}" srcOrd="0" destOrd="0" presId="urn:microsoft.com/office/officeart/2005/8/layout/hierarchy1"/>
    <dgm:cxn modelId="{031F291A-E444-43C9-81E7-7923CB84F07F}" type="presParOf" srcId="{8C17B1EC-6515-42E9-AF2B-4342288F20DF}" destId="{F7B05BF2-1585-430A-ADBF-A043CC37E13A}" srcOrd="0" destOrd="0" presId="urn:microsoft.com/office/officeart/2005/8/layout/hierarchy1"/>
    <dgm:cxn modelId="{93256249-35D0-42A5-B3A9-BBF988BFC7A6}" type="presParOf" srcId="{F7B05BF2-1585-430A-ADBF-A043CC37E13A}" destId="{263305B3-3595-469F-8C26-3E13AC2EEFEE}" srcOrd="0" destOrd="0" presId="urn:microsoft.com/office/officeart/2005/8/layout/hierarchy1"/>
    <dgm:cxn modelId="{9DF4ED2B-DB7D-4BF5-AFEC-BD18AF78FC9F}" type="presParOf" srcId="{263305B3-3595-469F-8C26-3E13AC2EEFEE}" destId="{AB7C11BB-F57C-487F-9299-1FE9A21F1E13}" srcOrd="0" destOrd="0" presId="urn:microsoft.com/office/officeart/2005/8/layout/hierarchy1"/>
    <dgm:cxn modelId="{7FB8CA14-959F-404C-9A58-C79D1281731C}" type="presParOf" srcId="{263305B3-3595-469F-8C26-3E13AC2EEFEE}" destId="{38D14491-2CA8-4EAD-9F62-A611F8EAC9C8}" srcOrd="1" destOrd="0" presId="urn:microsoft.com/office/officeart/2005/8/layout/hierarchy1"/>
    <dgm:cxn modelId="{57DEF378-647F-4818-B977-9A156BDCBE60}" type="presParOf" srcId="{F7B05BF2-1585-430A-ADBF-A043CC37E13A}" destId="{7FEDE245-2AB7-4830-9881-86E8A0ED0343}" srcOrd="1" destOrd="0" presId="urn:microsoft.com/office/officeart/2005/8/layout/hierarchy1"/>
    <dgm:cxn modelId="{6C72F9CD-63C4-4AD5-8658-41C5BBECBBA5}" type="presParOf" srcId="{7FEDE245-2AB7-4830-9881-86E8A0ED0343}" destId="{E5BB9184-1BEE-450D-92CB-02ED1D5FBA64}" srcOrd="0" destOrd="0" presId="urn:microsoft.com/office/officeart/2005/8/layout/hierarchy1"/>
    <dgm:cxn modelId="{D1C96958-3300-4439-A46A-37EE6D241036}" type="presParOf" srcId="{7FEDE245-2AB7-4830-9881-86E8A0ED0343}" destId="{4108865A-32D5-428D-922D-063E274EE2F4}" srcOrd="1" destOrd="0" presId="urn:microsoft.com/office/officeart/2005/8/layout/hierarchy1"/>
    <dgm:cxn modelId="{29F1B017-8FDE-4D9D-B2DE-1EF4CA50C823}" type="presParOf" srcId="{4108865A-32D5-428D-922D-063E274EE2F4}" destId="{2A4E576D-DDFB-47C7-99DD-8189BB5FED23}" srcOrd="0" destOrd="0" presId="urn:microsoft.com/office/officeart/2005/8/layout/hierarchy1"/>
    <dgm:cxn modelId="{57C4F8D1-1F6D-4F42-855B-0D7ADBD36F1F}" type="presParOf" srcId="{2A4E576D-DDFB-47C7-99DD-8189BB5FED23}" destId="{929C872B-C56A-46B8-87E8-2022B7004193}" srcOrd="0" destOrd="0" presId="urn:microsoft.com/office/officeart/2005/8/layout/hierarchy1"/>
    <dgm:cxn modelId="{E36551DF-DC17-438B-9758-2718170334E2}" type="presParOf" srcId="{2A4E576D-DDFB-47C7-99DD-8189BB5FED23}" destId="{042D1208-A079-45C7-825C-9A31FEF8BB17}" srcOrd="1" destOrd="0" presId="urn:microsoft.com/office/officeart/2005/8/layout/hierarchy1"/>
    <dgm:cxn modelId="{F0B8E57F-70EF-4E9E-AA64-99825DAE9F07}" type="presParOf" srcId="{4108865A-32D5-428D-922D-063E274EE2F4}" destId="{191866C9-59F7-4B92-B8FF-C3CAB837292A}" srcOrd="1" destOrd="0" presId="urn:microsoft.com/office/officeart/2005/8/layout/hierarchy1"/>
    <dgm:cxn modelId="{18FCAA49-780F-4EDD-B765-3919E431D9AD}" type="presParOf" srcId="{191866C9-59F7-4B92-B8FF-C3CAB837292A}" destId="{06ABD8DD-E09B-41DD-9C52-315A90A1CA5C}" srcOrd="0" destOrd="0" presId="urn:microsoft.com/office/officeart/2005/8/layout/hierarchy1"/>
    <dgm:cxn modelId="{0FC95D4D-0735-469B-8C22-2C70C422D83A}" type="presParOf" srcId="{191866C9-59F7-4B92-B8FF-C3CAB837292A}" destId="{21F9EA09-4593-4F61-94E7-E0F985A2A740}" srcOrd="1" destOrd="0" presId="urn:microsoft.com/office/officeart/2005/8/layout/hierarchy1"/>
    <dgm:cxn modelId="{08F98236-46D5-42C9-B273-BE0BFDE66158}" type="presParOf" srcId="{21F9EA09-4593-4F61-94E7-E0F985A2A740}" destId="{63E6077A-44A9-4AF8-8B24-2D5E705EF12D}" srcOrd="0" destOrd="0" presId="urn:microsoft.com/office/officeart/2005/8/layout/hierarchy1"/>
    <dgm:cxn modelId="{952F3173-A1FF-4EE7-97DA-BA35ECDB80F5}" type="presParOf" srcId="{63E6077A-44A9-4AF8-8B24-2D5E705EF12D}" destId="{360B8033-B3FC-4003-A2A2-9CE7661D8A6D}" srcOrd="0" destOrd="0" presId="urn:microsoft.com/office/officeart/2005/8/layout/hierarchy1"/>
    <dgm:cxn modelId="{58C567A8-CCAE-4045-BB05-107FE128FDD9}" type="presParOf" srcId="{63E6077A-44A9-4AF8-8B24-2D5E705EF12D}" destId="{E73B3A8D-6934-40A3-8E38-927AAA6F0389}" srcOrd="1" destOrd="0" presId="urn:microsoft.com/office/officeart/2005/8/layout/hierarchy1"/>
    <dgm:cxn modelId="{347B61C7-4C38-4771-9FB2-CA9D4F3651CB}" type="presParOf" srcId="{21F9EA09-4593-4F61-94E7-E0F985A2A740}" destId="{106B6EE3-006C-4155-AB14-58C9D1910AEF}" srcOrd="1" destOrd="0" presId="urn:microsoft.com/office/officeart/2005/8/layout/hierarchy1"/>
    <dgm:cxn modelId="{6D06131C-CA74-4434-A3E6-E96DD4632734}" type="presParOf" srcId="{191866C9-59F7-4B92-B8FF-C3CAB837292A}" destId="{B7D5C333-05F6-4BDD-8337-CAF9A9970015}" srcOrd="2" destOrd="0" presId="urn:microsoft.com/office/officeart/2005/8/layout/hierarchy1"/>
    <dgm:cxn modelId="{0F83C480-2932-448E-B459-3BFADF2389D7}" type="presParOf" srcId="{191866C9-59F7-4B92-B8FF-C3CAB837292A}" destId="{0A77ACC3-B76E-4C86-B8C6-1F9CAEAABCB7}" srcOrd="3" destOrd="0" presId="urn:microsoft.com/office/officeart/2005/8/layout/hierarchy1"/>
    <dgm:cxn modelId="{6B6783A9-4BE0-4F20-974A-75EAD396BCAB}" type="presParOf" srcId="{0A77ACC3-B76E-4C86-B8C6-1F9CAEAABCB7}" destId="{2308CF12-9146-4E21-A34F-FD1045BD9C7A}" srcOrd="0" destOrd="0" presId="urn:microsoft.com/office/officeart/2005/8/layout/hierarchy1"/>
    <dgm:cxn modelId="{3EBE1DF2-71F5-4D09-A947-7765819B45CE}" type="presParOf" srcId="{2308CF12-9146-4E21-A34F-FD1045BD9C7A}" destId="{E34F826A-5480-44F2-8456-7B32E83D2E8D}" srcOrd="0" destOrd="0" presId="urn:microsoft.com/office/officeart/2005/8/layout/hierarchy1"/>
    <dgm:cxn modelId="{9BD5F44A-D28C-483D-BBCB-892C0A4CD52D}" type="presParOf" srcId="{2308CF12-9146-4E21-A34F-FD1045BD9C7A}" destId="{F3695D98-A0F1-476E-AC2D-6A05F0B46831}" srcOrd="1" destOrd="0" presId="urn:microsoft.com/office/officeart/2005/8/layout/hierarchy1"/>
    <dgm:cxn modelId="{8CC1EB49-E7E4-443D-8320-1FCF77AED577}" type="presParOf" srcId="{0A77ACC3-B76E-4C86-B8C6-1F9CAEAABCB7}" destId="{5AA20B81-A990-4FC5-89F9-760EABD31BF1}" srcOrd="1" destOrd="0" presId="urn:microsoft.com/office/officeart/2005/8/layout/hierarchy1"/>
    <dgm:cxn modelId="{083FE93E-3B3F-4EFD-B504-DBC0F1A5D80F}" type="presParOf" srcId="{7FEDE245-2AB7-4830-9881-86E8A0ED0343}" destId="{96B1AB1B-E1F0-4650-A189-8CA6124124C3}" srcOrd="2" destOrd="0" presId="urn:microsoft.com/office/officeart/2005/8/layout/hierarchy1"/>
    <dgm:cxn modelId="{63D3048D-F0B9-493C-917F-FB935C1A7C49}" type="presParOf" srcId="{7FEDE245-2AB7-4830-9881-86E8A0ED0343}" destId="{B11E4692-36D3-4AE3-851A-398D942FF816}" srcOrd="3" destOrd="0" presId="urn:microsoft.com/office/officeart/2005/8/layout/hierarchy1"/>
    <dgm:cxn modelId="{A907037B-11FE-47A9-BBDF-B9AE3102D1F9}" type="presParOf" srcId="{B11E4692-36D3-4AE3-851A-398D942FF816}" destId="{0C8A9D80-0036-4DDC-9FAC-7A031B5020BA}" srcOrd="0" destOrd="0" presId="urn:microsoft.com/office/officeart/2005/8/layout/hierarchy1"/>
    <dgm:cxn modelId="{668CAE07-0160-49E9-85F2-96EFAA2F72E3}" type="presParOf" srcId="{0C8A9D80-0036-4DDC-9FAC-7A031B5020BA}" destId="{6E67EC03-B2ED-4D81-9F47-A92719AA2F98}" srcOrd="0" destOrd="0" presId="urn:microsoft.com/office/officeart/2005/8/layout/hierarchy1"/>
    <dgm:cxn modelId="{7E090B18-BC47-4AB1-9674-1FA4BB4468BA}" type="presParOf" srcId="{0C8A9D80-0036-4DDC-9FAC-7A031B5020BA}" destId="{FA6E590A-68EF-4E7B-9D3C-4600E74AC9DF}" srcOrd="1" destOrd="0" presId="urn:microsoft.com/office/officeart/2005/8/layout/hierarchy1"/>
    <dgm:cxn modelId="{43A98AE8-4E80-4477-A35B-5580438D098D}" type="presParOf" srcId="{B11E4692-36D3-4AE3-851A-398D942FF816}" destId="{774E910E-052E-4464-99FE-165BBA3590B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1EB5297-C3D1-4E85-B006-A39726A617B1}" type="doc">
      <dgm:prSet loTypeId="urn:microsoft.com/office/officeart/2005/8/layout/hierarchy3" loCatId="list" qsTypeId="urn:microsoft.com/office/officeart/2005/8/quickstyle/simple4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10E01149-BD5F-45E5-8890-607A23E98326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28 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управлений социальной политики достигли установленного значения показателя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8D75B9-8FE5-4059-9EAB-D8F79A1E9C79}" type="parTrans" cxnId="{1BFC6399-A287-48F5-ABB6-562D3D9874CC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FE665F-7023-46C2-B7FC-71E3B58431B9}" type="sibTrans" cxnId="{1BFC6399-A287-48F5-ABB6-562D3D9874CC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5F7D003-F27E-4C09-A514-B631D4B6E83C}">
      <dgm:prSet phldrT="[Текст]" custT="1"/>
      <dgm:spPr/>
      <dgm:t>
        <a:bodyPr/>
        <a:lstStyle/>
        <a:p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г.Волчанск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Шалинский р-н, </a:t>
          </a:r>
        </a:p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Железнодорожный р-н,</a:t>
          </a:r>
        </a:p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г.Камышлов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и 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Камышловский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р-н,</a:t>
          </a:r>
        </a:p>
        <a:p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г.Тавда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Туринский р-н</a:t>
          </a:r>
        </a:p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1A9053-B912-459A-ADB4-64146BEE3C0A}" type="parTrans" cxnId="{9673B7A7-B6D3-40D3-B5DA-51ED7F347B3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3AE604-997A-441E-8EE9-C7979617E863}" type="sibTrans" cxnId="{9673B7A7-B6D3-40D3-B5DA-51ED7F347B3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5554659-707F-44EA-8C53-AA5CEAE10BB8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Рост численности вновь выявленных социальных сирот показали 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23 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управления социальной политики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1B1147-D385-4718-A8A5-619B63B0CC42}" type="parTrans" cxnId="{0309695F-FD49-417F-B777-344A555A33BA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20DBF5-E44A-44A4-A5F4-57DF7586BD9A}" type="sibTrans" cxnId="{0309695F-FD49-417F-B777-344A555A33BA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AA082F-D3C6-4E21-8216-51AD17DEBC6B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Дзержинский р-н , </a:t>
          </a:r>
        </a:p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Сысертский р-н, </a:t>
          </a:r>
        </a:p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Талицкий р-н, </a:t>
          </a:r>
        </a:p>
        <a:p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г.Ревда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Новолялинский р-н, </a:t>
          </a:r>
        </a:p>
        <a:p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г.Серов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и 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Серовский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р-н 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A8C5A8-AEB6-403F-AEFC-E95CB2DB7C34}" type="parTrans" cxnId="{ACF82B19-9BFE-4529-B244-BE49A44DC929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2AB1C-2CBC-49B3-9084-739990C1F789}" type="sibTrans" cxnId="{ACF82B19-9BFE-4529-B244-BE49A44DC929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EC5B65-9D5F-4FF5-8C23-774EB3BC1AF0}" type="pres">
      <dgm:prSet presAssocID="{C1EB5297-C3D1-4E85-B006-A39726A617B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E96BB7D-39F4-4B0B-814A-90D983B6798F}" type="pres">
      <dgm:prSet presAssocID="{10E01149-BD5F-45E5-8890-607A23E98326}" presName="root" presStyleCnt="0"/>
      <dgm:spPr/>
    </dgm:pt>
    <dgm:pt modelId="{1394DD08-0687-4290-8ECF-6AF1DAA836AC}" type="pres">
      <dgm:prSet presAssocID="{10E01149-BD5F-45E5-8890-607A23E98326}" presName="rootComposite" presStyleCnt="0"/>
      <dgm:spPr/>
    </dgm:pt>
    <dgm:pt modelId="{7EDA5093-EF89-42E4-8B8E-688078FC915E}" type="pres">
      <dgm:prSet presAssocID="{10E01149-BD5F-45E5-8890-607A23E98326}" presName="rootText" presStyleLbl="node1" presStyleIdx="0" presStyleCnt="2" custScaleY="45695"/>
      <dgm:spPr/>
      <dgm:t>
        <a:bodyPr/>
        <a:lstStyle/>
        <a:p>
          <a:endParaRPr lang="ru-RU"/>
        </a:p>
      </dgm:t>
    </dgm:pt>
    <dgm:pt modelId="{9C6A69EA-80C7-429E-AF5C-BE303D41F6FF}" type="pres">
      <dgm:prSet presAssocID="{10E01149-BD5F-45E5-8890-607A23E98326}" presName="rootConnector" presStyleLbl="node1" presStyleIdx="0" presStyleCnt="2"/>
      <dgm:spPr/>
      <dgm:t>
        <a:bodyPr/>
        <a:lstStyle/>
        <a:p>
          <a:endParaRPr lang="ru-RU"/>
        </a:p>
      </dgm:t>
    </dgm:pt>
    <dgm:pt modelId="{2F99D3A0-795B-40B5-BA74-44ADE06B5CCF}" type="pres">
      <dgm:prSet presAssocID="{10E01149-BD5F-45E5-8890-607A23E98326}" presName="childShape" presStyleCnt="0"/>
      <dgm:spPr/>
    </dgm:pt>
    <dgm:pt modelId="{E820B925-6E7E-47C8-A875-853A4AE01326}" type="pres">
      <dgm:prSet presAssocID="{E71A9053-B912-459A-ADB4-64146BEE3C0A}" presName="Name13" presStyleLbl="parChTrans1D2" presStyleIdx="0" presStyleCnt="2"/>
      <dgm:spPr/>
      <dgm:t>
        <a:bodyPr/>
        <a:lstStyle/>
        <a:p>
          <a:endParaRPr lang="ru-RU"/>
        </a:p>
      </dgm:t>
    </dgm:pt>
    <dgm:pt modelId="{CC1620A2-A7F5-4548-B898-8497BB9371E5}" type="pres">
      <dgm:prSet presAssocID="{D5F7D003-F27E-4C09-A514-B631D4B6E83C}" presName="childText" presStyleLbl="bgAcc1" presStyleIdx="0" presStyleCnt="2" custScaleX="106998" custScaleY="2009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85BC64-B408-4ACC-B6C6-429CD98C4BC3}" type="pres">
      <dgm:prSet presAssocID="{D5554659-707F-44EA-8C53-AA5CEAE10BB8}" presName="root" presStyleCnt="0"/>
      <dgm:spPr/>
    </dgm:pt>
    <dgm:pt modelId="{50507D49-6938-4095-A412-C9FB2FB669EB}" type="pres">
      <dgm:prSet presAssocID="{D5554659-707F-44EA-8C53-AA5CEAE10BB8}" presName="rootComposite" presStyleCnt="0"/>
      <dgm:spPr/>
    </dgm:pt>
    <dgm:pt modelId="{69EB54B3-F950-43FB-A217-F093D941E696}" type="pres">
      <dgm:prSet presAssocID="{D5554659-707F-44EA-8C53-AA5CEAE10BB8}" presName="rootText" presStyleLbl="node1" presStyleIdx="1" presStyleCnt="2" custScaleY="45677"/>
      <dgm:spPr/>
      <dgm:t>
        <a:bodyPr/>
        <a:lstStyle/>
        <a:p>
          <a:endParaRPr lang="ru-RU"/>
        </a:p>
      </dgm:t>
    </dgm:pt>
    <dgm:pt modelId="{283F265F-560E-4B03-A089-C3A4180C06A3}" type="pres">
      <dgm:prSet presAssocID="{D5554659-707F-44EA-8C53-AA5CEAE10BB8}" presName="rootConnector" presStyleLbl="node1" presStyleIdx="1" presStyleCnt="2"/>
      <dgm:spPr/>
      <dgm:t>
        <a:bodyPr/>
        <a:lstStyle/>
        <a:p>
          <a:endParaRPr lang="ru-RU"/>
        </a:p>
      </dgm:t>
    </dgm:pt>
    <dgm:pt modelId="{2C6BE448-3C2E-4FAA-B8A9-9AFF14C8189C}" type="pres">
      <dgm:prSet presAssocID="{D5554659-707F-44EA-8C53-AA5CEAE10BB8}" presName="childShape" presStyleCnt="0"/>
      <dgm:spPr/>
    </dgm:pt>
    <dgm:pt modelId="{58F8DAE8-17D5-4F24-ABC5-E63F800B4026}" type="pres">
      <dgm:prSet presAssocID="{EDA8C5A8-AEB6-403F-AEFC-E95CB2DB7C34}" presName="Name13" presStyleLbl="parChTrans1D2" presStyleIdx="1" presStyleCnt="2"/>
      <dgm:spPr/>
      <dgm:t>
        <a:bodyPr/>
        <a:lstStyle/>
        <a:p>
          <a:endParaRPr lang="ru-RU"/>
        </a:p>
      </dgm:t>
    </dgm:pt>
    <dgm:pt modelId="{FBD6D2F8-2F4F-438E-84F6-F835E3D156AE}" type="pres">
      <dgm:prSet presAssocID="{3AAA082F-D3C6-4E21-8216-51AD17DEBC6B}" presName="childText" presStyleLbl="bgAcc1" presStyleIdx="1" presStyleCnt="2" custScaleY="2009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2CF9654-A4E3-49C8-B0AE-82273454C45C}" type="presOf" srcId="{EDA8C5A8-AEB6-403F-AEFC-E95CB2DB7C34}" destId="{58F8DAE8-17D5-4F24-ABC5-E63F800B4026}" srcOrd="0" destOrd="0" presId="urn:microsoft.com/office/officeart/2005/8/layout/hierarchy3"/>
    <dgm:cxn modelId="{578F7946-01C9-4622-B3F4-D121CCDFC390}" type="presOf" srcId="{10E01149-BD5F-45E5-8890-607A23E98326}" destId="{9C6A69EA-80C7-429E-AF5C-BE303D41F6FF}" srcOrd="1" destOrd="0" presId="urn:microsoft.com/office/officeart/2005/8/layout/hierarchy3"/>
    <dgm:cxn modelId="{99DE0BC1-B5D3-4EA4-BD68-261D73A638DA}" type="presOf" srcId="{10E01149-BD5F-45E5-8890-607A23E98326}" destId="{7EDA5093-EF89-42E4-8B8E-688078FC915E}" srcOrd="0" destOrd="0" presId="urn:microsoft.com/office/officeart/2005/8/layout/hierarchy3"/>
    <dgm:cxn modelId="{9673B7A7-B6D3-40D3-B5DA-51ED7F347B34}" srcId="{10E01149-BD5F-45E5-8890-607A23E98326}" destId="{D5F7D003-F27E-4C09-A514-B631D4B6E83C}" srcOrd="0" destOrd="0" parTransId="{E71A9053-B912-459A-ADB4-64146BEE3C0A}" sibTransId="{193AE604-997A-441E-8EE9-C7979617E863}"/>
    <dgm:cxn modelId="{1BFC6399-A287-48F5-ABB6-562D3D9874CC}" srcId="{C1EB5297-C3D1-4E85-B006-A39726A617B1}" destId="{10E01149-BD5F-45E5-8890-607A23E98326}" srcOrd="0" destOrd="0" parTransId="{BB8D75B9-8FE5-4059-9EAB-D8F79A1E9C79}" sibTransId="{17FE665F-7023-46C2-B7FC-71E3B58431B9}"/>
    <dgm:cxn modelId="{AE479F42-DC78-42DD-8EE2-EF93F85470C6}" type="presOf" srcId="{D5554659-707F-44EA-8C53-AA5CEAE10BB8}" destId="{69EB54B3-F950-43FB-A217-F093D941E696}" srcOrd="0" destOrd="0" presId="urn:microsoft.com/office/officeart/2005/8/layout/hierarchy3"/>
    <dgm:cxn modelId="{0309695F-FD49-417F-B777-344A555A33BA}" srcId="{C1EB5297-C3D1-4E85-B006-A39726A617B1}" destId="{D5554659-707F-44EA-8C53-AA5CEAE10BB8}" srcOrd="1" destOrd="0" parTransId="{651B1147-D385-4718-A8A5-619B63B0CC42}" sibTransId="{8F20DBF5-E44A-44A4-A5F4-57DF7586BD9A}"/>
    <dgm:cxn modelId="{ACF82B19-9BFE-4529-B244-BE49A44DC929}" srcId="{D5554659-707F-44EA-8C53-AA5CEAE10BB8}" destId="{3AAA082F-D3C6-4E21-8216-51AD17DEBC6B}" srcOrd="0" destOrd="0" parTransId="{EDA8C5A8-AEB6-403F-AEFC-E95CB2DB7C34}" sibTransId="{8172AB1C-2CBC-49B3-9084-739990C1F789}"/>
    <dgm:cxn modelId="{12171EB8-D506-4D5C-BF2C-D3189868BD1D}" type="presOf" srcId="{3AAA082F-D3C6-4E21-8216-51AD17DEBC6B}" destId="{FBD6D2F8-2F4F-438E-84F6-F835E3D156AE}" srcOrd="0" destOrd="0" presId="urn:microsoft.com/office/officeart/2005/8/layout/hierarchy3"/>
    <dgm:cxn modelId="{7328DCF1-5D99-4E22-9226-BBE457375A5F}" type="presOf" srcId="{D5554659-707F-44EA-8C53-AA5CEAE10BB8}" destId="{283F265F-560E-4B03-A089-C3A4180C06A3}" srcOrd="1" destOrd="0" presId="urn:microsoft.com/office/officeart/2005/8/layout/hierarchy3"/>
    <dgm:cxn modelId="{5B1F9A7D-5CED-45EB-893F-64C0E68F3A3E}" type="presOf" srcId="{E71A9053-B912-459A-ADB4-64146BEE3C0A}" destId="{E820B925-6E7E-47C8-A875-853A4AE01326}" srcOrd="0" destOrd="0" presId="urn:microsoft.com/office/officeart/2005/8/layout/hierarchy3"/>
    <dgm:cxn modelId="{8BDA813B-77F9-4AC2-98A2-61A71BBD514F}" type="presOf" srcId="{D5F7D003-F27E-4C09-A514-B631D4B6E83C}" destId="{CC1620A2-A7F5-4548-B898-8497BB9371E5}" srcOrd="0" destOrd="0" presId="urn:microsoft.com/office/officeart/2005/8/layout/hierarchy3"/>
    <dgm:cxn modelId="{2AEEB82E-857F-4A60-A70B-AF8491389774}" type="presOf" srcId="{C1EB5297-C3D1-4E85-B006-A39726A617B1}" destId="{3EEC5B65-9D5F-4FF5-8C23-774EB3BC1AF0}" srcOrd="0" destOrd="0" presId="urn:microsoft.com/office/officeart/2005/8/layout/hierarchy3"/>
    <dgm:cxn modelId="{BF766CBF-990D-4324-ACFE-B786742E54C3}" type="presParOf" srcId="{3EEC5B65-9D5F-4FF5-8C23-774EB3BC1AF0}" destId="{DE96BB7D-39F4-4B0B-814A-90D983B6798F}" srcOrd="0" destOrd="0" presId="urn:microsoft.com/office/officeart/2005/8/layout/hierarchy3"/>
    <dgm:cxn modelId="{655BABCD-814F-4E20-98C6-4F41F28EB0E8}" type="presParOf" srcId="{DE96BB7D-39F4-4B0B-814A-90D983B6798F}" destId="{1394DD08-0687-4290-8ECF-6AF1DAA836AC}" srcOrd="0" destOrd="0" presId="urn:microsoft.com/office/officeart/2005/8/layout/hierarchy3"/>
    <dgm:cxn modelId="{52B4A138-8A64-40B8-898F-9879FC4583C5}" type="presParOf" srcId="{1394DD08-0687-4290-8ECF-6AF1DAA836AC}" destId="{7EDA5093-EF89-42E4-8B8E-688078FC915E}" srcOrd="0" destOrd="0" presId="urn:microsoft.com/office/officeart/2005/8/layout/hierarchy3"/>
    <dgm:cxn modelId="{16A60554-FCB1-473B-BE0E-2AD72717D6E5}" type="presParOf" srcId="{1394DD08-0687-4290-8ECF-6AF1DAA836AC}" destId="{9C6A69EA-80C7-429E-AF5C-BE303D41F6FF}" srcOrd="1" destOrd="0" presId="urn:microsoft.com/office/officeart/2005/8/layout/hierarchy3"/>
    <dgm:cxn modelId="{C4433FC1-FEDA-4BA7-9991-E67E18D545DE}" type="presParOf" srcId="{DE96BB7D-39F4-4B0B-814A-90D983B6798F}" destId="{2F99D3A0-795B-40B5-BA74-44ADE06B5CCF}" srcOrd="1" destOrd="0" presId="urn:microsoft.com/office/officeart/2005/8/layout/hierarchy3"/>
    <dgm:cxn modelId="{969E315A-3000-4009-8F7F-8EB09AA0EFD1}" type="presParOf" srcId="{2F99D3A0-795B-40B5-BA74-44ADE06B5CCF}" destId="{E820B925-6E7E-47C8-A875-853A4AE01326}" srcOrd="0" destOrd="0" presId="urn:microsoft.com/office/officeart/2005/8/layout/hierarchy3"/>
    <dgm:cxn modelId="{2F7840AD-41F3-4BCB-9000-0C25918FC35A}" type="presParOf" srcId="{2F99D3A0-795B-40B5-BA74-44ADE06B5CCF}" destId="{CC1620A2-A7F5-4548-B898-8497BB9371E5}" srcOrd="1" destOrd="0" presId="urn:microsoft.com/office/officeart/2005/8/layout/hierarchy3"/>
    <dgm:cxn modelId="{859CEF13-A5CF-41B0-AA9E-0B90772E5C57}" type="presParOf" srcId="{3EEC5B65-9D5F-4FF5-8C23-774EB3BC1AF0}" destId="{1C85BC64-B408-4ACC-B6C6-429CD98C4BC3}" srcOrd="1" destOrd="0" presId="urn:microsoft.com/office/officeart/2005/8/layout/hierarchy3"/>
    <dgm:cxn modelId="{7D75B48C-6563-445A-A72D-085543C7DDA6}" type="presParOf" srcId="{1C85BC64-B408-4ACC-B6C6-429CD98C4BC3}" destId="{50507D49-6938-4095-A412-C9FB2FB669EB}" srcOrd="0" destOrd="0" presId="urn:microsoft.com/office/officeart/2005/8/layout/hierarchy3"/>
    <dgm:cxn modelId="{A4680599-8450-46B0-9CBA-F81DE0D7F096}" type="presParOf" srcId="{50507D49-6938-4095-A412-C9FB2FB669EB}" destId="{69EB54B3-F950-43FB-A217-F093D941E696}" srcOrd="0" destOrd="0" presId="urn:microsoft.com/office/officeart/2005/8/layout/hierarchy3"/>
    <dgm:cxn modelId="{9731E6E6-4518-43E9-8924-C7793A9053A1}" type="presParOf" srcId="{50507D49-6938-4095-A412-C9FB2FB669EB}" destId="{283F265F-560E-4B03-A089-C3A4180C06A3}" srcOrd="1" destOrd="0" presId="urn:microsoft.com/office/officeart/2005/8/layout/hierarchy3"/>
    <dgm:cxn modelId="{6539E3A8-180F-4175-B687-16C0B940E97E}" type="presParOf" srcId="{1C85BC64-B408-4ACC-B6C6-429CD98C4BC3}" destId="{2C6BE448-3C2E-4FAA-B8A9-9AFF14C8189C}" srcOrd="1" destOrd="0" presId="urn:microsoft.com/office/officeart/2005/8/layout/hierarchy3"/>
    <dgm:cxn modelId="{488B2EE0-1BE0-4E2F-B733-6726DF006882}" type="presParOf" srcId="{2C6BE448-3C2E-4FAA-B8A9-9AFF14C8189C}" destId="{58F8DAE8-17D5-4F24-ABC5-E63F800B4026}" srcOrd="0" destOrd="0" presId="urn:microsoft.com/office/officeart/2005/8/layout/hierarchy3"/>
    <dgm:cxn modelId="{AA67AA10-6954-4714-8220-9A93DB0BA4C6}" type="presParOf" srcId="{2C6BE448-3C2E-4FAA-B8A9-9AFF14C8189C}" destId="{FBD6D2F8-2F4F-438E-84F6-F835E3D156A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1F99EFF-F922-4149-A916-D15507AC757D}" type="doc">
      <dgm:prSet loTypeId="urn:microsoft.com/office/officeart/2009/3/layout/OpposingIdeas" loCatId="relationship" qsTypeId="urn:microsoft.com/office/officeart/2005/8/quickstyle/simple5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4833980A-A1CB-4EFE-9CFC-2D34E7F8EA37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достигли установленного значения показателя 26 управлений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65A432-ED93-4BFE-8155-5B9A9A73C709}" type="parTrans" cxnId="{C6850663-636F-42EC-8375-DC9D7C697F98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DE1CC5-413D-4DC6-8B06-87427253F094}" type="sibTrans" cxnId="{C6850663-636F-42EC-8375-DC9D7C697F98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A07451-DA59-4C8A-A2FA-DD0411874E02}">
      <dgm:prSet phldrT="[Текст]"/>
      <dgm:spPr/>
      <dgm:t>
        <a:bodyPr/>
        <a:lstStyle/>
        <a:p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г.Новоуральск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Дзержинский р-н, </a:t>
          </a:r>
        </a:p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Гаринский р-н,</a:t>
          </a:r>
        </a:p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Чкаловский р-н </a:t>
          </a:r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г.Екатеринбурга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г.Среднеуральск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г.Краснотурьинск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г.Тавда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г.Полевской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г.Заречный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ADFF54-C5E7-40CC-90C2-34CC3EECC192}" type="parTrans" cxnId="{B37B682F-CFD1-4886-8C05-3423BAFF8EB0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4F6AE1-2391-4FB2-923C-04186FE6F9D5}" type="sibTrans" cxnId="{B37B682F-CFD1-4886-8C05-3423BAFF8EB0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DD9F2B-68D5-434A-9321-25D3067DCF48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Отрицательную динамику показали 23 управления 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9A7B0A-4728-438E-ADE3-11EEA62FCAC6}" type="parTrans" cxnId="{06C84F94-DAC6-4E00-A73F-735234A89A4F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10FDCF-D40C-4641-950D-B74063384D4A}" type="sibTrans" cxnId="{06C84F94-DAC6-4E00-A73F-735234A89A4F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0C3147-77FA-4601-966C-F4BC5E45E183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Верхотурский р-н,</a:t>
          </a:r>
        </a:p>
        <a:p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г.Богданович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г.Ивдель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Сысертский р-н, </a:t>
          </a:r>
        </a:p>
        <a:p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г.Алапаевск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 и </a:t>
          </a:r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Алапаевский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 р-н, </a:t>
          </a:r>
        </a:p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Талицкий р-н, </a:t>
          </a:r>
        </a:p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Новолялинский р-н, </a:t>
          </a:r>
        </a:p>
        <a:p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г.Нижняя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 Тура,</a:t>
          </a:r>
        </a:p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Нижнесергинский р-н, </a:t>
          </a:r>
        </a:p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Тугулымский р-н, </a:t>
          </a:r>
        </a:p>
        <a:p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Слободо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-Туринский р-н, </a:t>
          </a:r>
        </a:p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Артинский р-на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8D71E0-5C47-48DF-ACD7-41BD4137CF4B}" type="parTrans" cxnId="{EE3D59D2-12AB-4C70-A1A2-8458950BC9F6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8ED039-6C76-4453-AD96-0D31522D366C}" type="sibTrans" cxnId="{EE3D59D2-12AB-4C70-A1A2-8458950BC9F6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3C4520-176D-486C-A2A2-E4EC2A8F87B7}" type="pres">
      <dgm:prSet presAssocID="{81F99EFF-F922-4149-A916-D15507AC757D}" presName="Name0" presStyleCnt="0">
        <dgm:presLayoutVars>
          <dgm:chMax val="2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DCF2BC0-4003-42F8-808F-3E825BD0045E}" type="pres">
      <dgm:prSet presAssocID="{81F99EFF-F922-4149-A916-D15507AC757D}" presName="Background" presStyleLbl="node1" presStyleIdx="0" presStyleCnt="1" custScaleX="119230" custScaleY="137677"/>
      <dgm:spPr/>
    </dgm:pt>
    <dgm:pt modelId="{9CA69392-851F-419D-B44D-2B1FCD042084}" type="pres">
      <dgm:prSet presAssocID="{81F99EFF-F922-4149-A916-D15507AC757D}" presName="Divider" presStyleLbl="callout" presStyleIdx="0" presStyleCnt="1"/>
      <dgm:spPr/>
    </dgm:pt>
    <dgm:pt modelId="{FD12ACC3-2DE1-43CA-B669-9E9A42A5CFE3}" type="pres">
      <dgm:prSet presAssocID="{81F99EFF-F922-4149-A916-D15507AC757D}" presName="ChildText1" presStyleLbl="revTx" presStyleIdx="0" presStyleCnt="0" custScaleX="135836" custScaleY="145221" custLinFactNeighborX="-723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AF3858-3AF5-43F8-9F00-79F6AAFD972D}" type="pres">
      <dgm:prSet presAssocID="{81F99EFF-F922-4149-A916-D15507AC757D}" presName="ChildText2" presStyleLbl="revTx" presStyleIdx="0" presStyleCnt="0" custScaleX="135837" custScaleY="145221" custLinFactNeighborX="1022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7CCE30-73D7-44E9-B42C-C33B2C6FFF74}" type="pres">
      <dgm:prSet presAssocID="{81F99EFF-F922-4149-A916-D15507AC757D}" presName="ParentText1" presStyleLbl="revTx" presStyleIdx="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4731F1F8-A711-4CE4-9E01-CCDB1FD4E029}" type="pres">
      <dgm:prSet presAssocID="{81F99EFF-F922-4149-A916-D15507AC757D}" presName="ParentShape1" presStyleLbl="alignImgPlace1" presStyleIdx="0" presStyleCnt="2" custScaleX="147340" custScaleY="115923" custLinFactNeighborX="-54211" custLinFactNeighborY="14195">
        <dgm:presLayoutVars/>
      </dgm:prSet>
      <dgm:spPr/>
      <dgm:t>
        <a:bodyPr/>
        <a:lstStyle/>
        <a:p>
          <a:endParaRPr lang="ru-RU"/>
        </a:p>
      </dgm:t>
    </dgm:pt>
    <dgm:pt modelId="{0051E640-B803-4C28-AD21-F858868CCE8E}" type="pres">
      <dgm:prSet presAssocID="{81F99EFF-F922-4149-A916-D15507AC757D}" presName="ParentText2" presStyleLbl="revTx" presStyleIdx="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1B18AF9D-AD38-48B6-A2E7-87D83CF54DFB}" type="pres">
      <dgm:prSet presAssocID="{81F99EFF-F922-4149-A916-D15507AC757D}" presName="ParentShape2" presStyleLbl="alignImgPlace1" presStyleIdx="1" presStyleCnt="2" custScaleX="133277" custScaleY="115618" custLinFactNeighborX="53388" custLinFactNeighborY="-15977">
        <dgm:presLayoutVars/>
      </dgm:prSet>
      <dgm:spPr/>
      <dgm:t>
        <a:bodyPr/>
        <a:lstStyle/>
        <a:p>
          <a:endParaRPr lang="ru-RU"/>
        </a:p>
      </dgm:t>
    </dgm:pt>
  </dgm:ptLst>
  <dgm:cxnLst>
    <dgm:cxn modelId="{06C84F94-DAC6-4E00-A73F-735234A89A4F}" srcId="{81F99EFF-F922-4149-A916-D15507AC757D}" destId="{D9DD9F2B-68D5-434A-9321-25D3067DCF48}" srcOrd="1" destOrd="0" parTransId="{709A7B0A-4728-438E-ADE3-11EEA62FCAC6}" sibTransId="{3610FDCF-D40C-4641-950D-B74063384D4A}"/>
    <dgm:cxn modelId="{B37B682F-CFD1-4886-8C05-3423BAFF8EB0}" srcId="{4833980A-A1CB-4EFE-9CFC-2D34E7F8EA37}" destId="{19A07451-DA59-4C8A-A2FA-DD0411874E02}" srcOrd="0" destOrd="0" parTransId="{8AADFF54-C5E7-40CC-90C2-34CC3EECC192}" sibTransId="{5C4F6AE1-2391-4FB2-923C-04186FE6F9D5}"/>
    <dgm:cxn modelId="{F273ED3F-1BEA-481C-8EF7-FDB7FF86CFEF}" type="presOf" srcId="{D9DD9F2B-68D5-434A-9321-25D3067DCF48}" destId="{0051E640-B803-4C28-AD21-F858868CCE8E}" srcOrd="0" destOrd="0" presId="urn:microsoft.com/office/officeart/2009/3/layout/OpposingIdeas"/>
    <dgm:cxn modelId="{42B9F896-9583-4772-8D8C-A245DB6BDEDB}" type="presOf" srcId="{81F99EFF-F922-4149-A916-D15507AC757D}" destId="{3F3C4520-176D-486C-A2A2-E4EC2A8F87B7}" srcOrd="0" destOrd="0" presId="urn:microsoft.com/office/officeart/2009/3/layout/OpposingIdeas"/>
    <dgm:cxn modelId="{055063ED-19ED-4C2B-BBD0-530ADCD8C4D3}" type="presOf" srcId="{19A07451-DA59-4C8A-A2FA-DD0411874E02}" destId="{FD12ACC3-2DE1-43CA-B669-9E9A42A5CFE3}" srcOrd="0" destOrd="0" presId="urn:microsoft.com/office/officeart/2009/3/layout/OpposingIdeas"/>
    <dgm:cxn modelId="{C6850663-636F-42EC-8375-DC9D7C697F98}" srcId="{81F99EFF-F922-4149-A916-D15507AC757D}" destId="{4833980A-A1CB-4EFE-9CFC-2D34E7F8EA37}" srcOrd="0" destOrd="0" parTransId="{0E65A432-ED93-4BFE-8155-5B9A9A73C709}" sibTransId="{6ADE1CC5-413D-4DC6-8B06-87427253F094}"/>
    <dgm:cxn modelId="{EE3D59D2-12AB-4C70-A1A2-8458950BC9F6}" srcId="{D9DD9F2B-68D5-434A-9321-25D3067DCF48}" destId="{140C3147-77FA-4601-966C-F4BC5E45E183}" srcOrd="0" destOrd="0" parTransId="{2C8D71E0-5C47-48DF-ACD7-41BD4137CF4B}" sibTransId="{E68ED039-6C76-4453-AD96-0D31522D366C}"/>
    <dgm:cxn modelId="{73BF1D6E-1E03-4746-A730-540D924C20DB}" type="presOf" srcId="{4833980A-A1CB-4EFE-9CFC-2D34E7F8EA37}" destId="{A77CCE30-73D7-44E9-B42C-C33B2C6FFF74}" srcOrd="0" destOrd="0" presId="urn:microsoft.com/office/officeart/2009/3/layout/OpposingIdeas"/>
    <dgm:cxn modelId="{FB009A7B-4809-44D1-9D07-530671B8445D}" type="presOf" srcId="{4833980A-A1CB-4EFE-9CFC-2D34E7F8EA37}" destId="{4731F1F8-A711-4CE4-9E01-CCDB1FD4E029}" srcOrd="1" destOrd="0" presId="urn:microsoft.com/office/officeart/2009/3/layout/OpposingIdeas"/>
    <dgm:cxn modelId="{A8FE4537-FC7A-4CAE-8581-977AC285BC6B}" type="presOf" srcId="{140C3147-77FA-4601-966C-F4BC5E45E183}" destId="{08AF3858-3AF5-43F8-9F00-79F6AAFD972D}" srcOrd="0" destOrd="0" presId="urn:microsoft.com/office/officeart/2009/3/layout/OpposingIdeas"/>
    <dgm:cxn modelId="{E3788058-3D4D-4335-9B7C-823FDC88A95E}" type="presOf" srcId="{D9DD9F2B-68D5-434A-9321-25D3067DCF48}" destId="{1B18AF9D-AD38-48B6-A2E7-87D83CF54DFB}" srcOrd="1" destOrd="0" presId="urn:microsoft.com/office/officeart/2009/3/layout/OpposingIdeas"/>
    <dgm:cxn modelId="{3D69053F-5940-4D29-B750-0649EB037681}" type="presParOf" srcId="{3F3C4520-176D-486C-A2A2-E4EC2A8F87B7}" destId="{ADCF2BC0-4003-42F8-808F-3E825BD0045E}" srcOrd="0" destOrd="0" presId="urn:microsoft.com/office/officeart/2009/3/layout/OpposingIdeas"/>
    <dgm:cxn modelId="{5355FDB4-FFBC-4522-97A6-9134C6ED4D38}" type="presParOf" srcId="{3F3C4520-176D-486C-A2A2-E4EC2A8F87B7}" destId="{9CA69392-851F-419D-B44D-2B1FCD042084}" srcOrd="1" destOrd="0" presId="urn:microsoft.com/office/officeart/2009/3/layout/OpposingIdeas"/>
    <dgm:cxn modelId="{25A073AA-D703-4120-9FAB-238277D2A491}" type="presParOf" srcId="{3F3C4520-176D-486C-A2A2-E4EC2A8F87B7}" destId="{FD12ACC3-2DE1-43CA-B669-9E9A42A5CFE3}" srcOrd="2" destOrd="0" presId="urn:microsoft.com/office/officeart/2009/3/layout/OpposingIdeas"/>
    <dgm:cxn modelId="{5F00E2D7-4757-465A-9657-4229E7976FA4}" type="presParOf" srcId="{3F3C4520-176D-486C-A2A2-E4EC2A8F87B7}" destId="{08AF3858-3AF5-43F8-9F00-79F6AAFD972D}" srcOrd="3" destOrd="0" presId="urn:microsoft.com/office/officeart/2009/3/layout/OpposingIdeas"/>
    <dgm:cxn modelId="{83A948BF-878E-4BBE-A039-926B4AE95A70}" type="presParOf" srcId="{3F3C4520-176D-486C-A2A2-E4EC2A8F87B7}" destId="{A77CCE30-73D7-44E9-B42C-C33B2C6FFF74}" srcOrd="4" destOrd="0" presId="urn:microsoft.com/office/officeart/2009/3/layout/OpposingIdeas"/>
    <dgm:cxn modelId="{1BFDE5F3-56AC-402F-98BF-B991E52DC4A8}" type="presParOf" srcId="{3F3C4520-176D-486C-A2A2-E4EC2A8F87B7}" destId="{4731F1F8-A711-4CE4-9E01-CCDB1FD4E029}" srcOrd="5" destOrd="0" presId="urn:microsoft.com/office/officeart/2009/3/layout/OpposingIdeas"/>
    <dgm:cxn modelId="{BD2737D2-940F-4140-98AD-A8E49928777E}" type="presParOf" srcId="{3F3C4520-176D-486C-A2A2-E4EC2A8F87B7}" destId="{0051E640-B803-4C28-AD21-F858868CCE8E}" srcOrd="6" destOrd="0" presId="urn:microsoft.com/office/officeart/2009/3/layout/OpposingIdeas"/>
    <dgm:cxn modelId="{270DEF8B-C374-4D47-B8C7-91FF59763D20}" type="presParOf" srcId="{3F3C4520-176D-486C-A2A2-E4EC2A8F87B7}" destId="{1B18AF9D-AD38-48B6-A2E7-87D83CF54DFB}" srcOrd="7" destOrd="0" presId="urn:microsoft.com/office/officeart/2009/3/layout/OpposingIdea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96DA19A-B5D6-47F8-8712-029F8B2DEF98}" type="doc">
      <dgm:prSet loTypeId="urn:microsoft.com/office/officeart/2005/8/layout/hList3" loCatId="list" qsTypeId="urn:microsoft.com/office/officeart/2005/8/quickstyle/3d1" qsCatId="3D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59FCFD2A-9951-4C37-87A6-5651580A021B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103 организации 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417463-52C2-45A6-8411-F4223A20E992}" type="parTrans" cxnId="{73FA3280-5C44-4C0A-AB56-BBA0A8A099B9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41466B-E407-44AE-8489-8F782C164D7F}" type="sibTrans" cxnId="{73FA3280-5C44-4C0A-AB56-BBA0A8A099B9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24A3CE-7A60-4B17-AAD0-43D8425CCCA0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54 учреждения социального обслуживания населения 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D29EB6-90B3-42D6-8E66-DE94AD9F816B}" type="parTrans" cxnId="{8E0B021A-BCCC-425C-AE57-8F30E28F978D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8B5209-CCBF-4C1E-B07C-FC2DA92B03DB}" type="sibTrans" cxnId="{8E0B021A-BCCC-425C-AE57-8F30E28F978D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7CB29F-1B23-4C85-B5DD-1129F946040B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47 образовательных учреждений для детей-сирот и детей, оставшихся без попечения родителей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19799C-8C9F-4196-AD6B-82E61444F294}" type="parTrans" cxnId="{730FC999-33FB-46D5-8F02-2F960FCF89D6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5B3205-C737-489A-91D6-F040B4BE0ED9}" type="sibTrans" cxnId="{730FC999-33FB-46D5-8F02-2F960FCF89D6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C1F357-90E4-4BAC-861F-5D8A4A05A2C3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 общественные организации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AB85BF-27ED-4359-A27A-A196ECD998A7}" type="parTrans" cxnId="{62689779-7040-41AA-9D63-C1D230245846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DDD9A1-98B3-4FD8-8C03-09B2DE75C851}" type="sibTrans" cxnId="{62689779-7040-41AA-9D63-C1D230245846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402182-598E-4889-B15A-0D89339AC168}" type="pres">
      <dgm:prSet presAssocID="{396DA19A-B5D6-47F8-8712-029F8B2DEF98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18F0D5D-75F0-494B-99B8-6C540505F159}" type="pres">
      <dgm:prSet presAssocID="{59FCFD2A-9951-4C37-87A6-5651580A021B}" presName="roof" presStyleLbl="dkBgShp" presStyleIdx="0" presStyleCnt="2" custScaleY="41748"/>
      <dgm:spPr/>
      <dgm:t>
        <a:bodyPr/>
        <a:lstStyle/>
        <a:p>
          <a:endParaRPr lang="ru-RU"/>
        </a:p>
      </dgm:t>
    </dgm:pt>
    <dgm:pt modelId="{8C974250-9D8D-410E-9466-0C27C711F40C}" type="pres">
      <dgm:prSet presAssocID="{59FCFD2A-9951-4C37-87A6-5651580A021B}" presName="pillars" presStyleCnt="0"/>
      <dgm:spPr/>
    </dgm:pt>
    <dgm:pt modelId="{220C3EEB-0F96-41C0-8372-6A69231A50C8}" type="pres">
      <dgm:prSet presAssocID="{59FCFD2A-9951-4C37-87A6-5651580A021B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6B604D-710C-48A7-823F-0BBD36695330}" type="pres">
      <dgm:prSet presAssocID="{747CB29F-1B23-4C85-B5DD-1129F946040B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AAEEB1-9748-4015-A07D-DF1EE34BB814}" type="pres">
      <dgm:prSet presAssocID="{7BC1F357-90E4-4BAC-861F-5D8A4A05A2C3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1670B5-8943-467B-AAC5-A51C336002C7}" type="pres">
      <dgm:prSet presAssocID="{59FCFD2A-9951-4C37-87A6-5651580A021B}" presName="base" presStyleLbl="dkBgShp" presStyleIdx="1" presStyleCnt="2"/>
      <dgm:spPr/>
    </dgm:pt>
  </dgm:ptLst>
  <dgm:cxnLst>
    <dgm:cxn modelId="{63005220-A324-47E2-861E-A8A9E102B27A}" type="presOf" srcId="{9F24A3CE-7A60-4B17-AAD0-43D8425CCCA0}" destId="{220C3EEB-0F96-41C0-8372-6A69231A50C8}" srcOrd="0" destOrd="0" presId="urn:microsoft.com/office/officeart/2005/8/layout/hList3"/>
    <dgm:cxn modelId="{DDAA3A0C-4343-4C59-8F00-AE15B2409F6B}" type="presOf" srcId="{7BC1F357-90E4-4BAC-861F-5D8A4A05A2C3}" destId="{74AAEEB1-9748-4015-A07D-DF1EE34BB814}" srcOrd="0" destOrd="0" presId="urn:microsoft.com/office/officeart/2005/8/layout/hList3"/>
    <dgm:cxn modelId="{62689779-7040-41AA-9D63-C1D230245846}" srcId="{59FCFD2A-9951-4C37-87A6-5651580A021B}" destId="{7BC1F357-90E4-4BAC-861F-5D8A4A05A2C3}" srcOrd="2" destOrd="0" parTransId="{6BAB85BF-27ED-4359-A27A-A196ECD998A7}" sibTransId="{B4DDD9A1-98B3-4FD8-8C03-09B2DE75C851}"/>
    <dgm:cxn modelId="{9EF45B90-D6BF-4A38-9D9C-127EA14DF540}" type="presOf" srcId="{59FCFD2A-9951-4C37-87A6-5651580A021B}" destId="{118F0D5D-75F0-494B-99B8-6C540505F159}" srcOrd="0" destOrd="0" presId="urn:microsoft.com/office/officeart/2005/8/layout/hList3"/>
    <dgm:cxn modelId="{73FA3280-5C44-4C0A-AB56-BBA0A8A099B9}" srcId="{396DA19A-B5D6-47F8-8712-029F8B2DEF98}" destId="{59FCFD2A-9951-4C37-87A6-5651580A021B}" srcOrd="0" destOrd="0" parTransId="{A2417463-52C2-45A6-8411-F4223A20E992}" sibTransId="{3941466B-E407-44AE-8489-8F782C164D7F}"/>
    <dgm:cxn modelId="{730FC999-33FB-46D5-8F02-2F960FCF89D6}" srcId="{59FCFD2A-9951-4C37-87A6-5651580A021B}" destId="{747CB29F-1B23-4C85-B5DD-1129F946040B}" srcOrd="1" destOrd="0" parTransId="{5219799C-8C9F-4196-AD6B-82E61444F294}" sibTransId="{995B3205-C737-489A-91D6-F040B4BE0ED9}"/>
    <dgm:cxn modelId="{0AAE2F20-7278-4FB8-A74E-1ED5B41500E3}" type="presOf" srcId="{396DA19A-B5D6-47F8-8712-029F8B2DEF98}" destId="{3F402182-598E-4889-B15A-0D89339AC168}" srcOrd="0" destOrd="0" presId="urn:microsoft.com/office/officeart/2005/8/layout/hList3"/>
    <dgm:cxn modelId="{0C237AA0-BE20-4D56-86FB-32DCFD5FB742}" type="presOf" srcId="{747CB29F-1B23-4C85-B5DD-1129F946040B}" destId="{2E6B604D-710C-48A7-823F-0BBD36695330}" srcOrd="0" destOrd="0" presId="urn:microsoft.com/office/officeart/2005/8/layout/hList3"/>
    <dgm:cxn modelId="{8E0B021A-BCCC-425C-AE57-8F30E28F978D}" srcId="{59FCFD2A-9951-4C37-87A6-5651580A021B}" destId="{9F24A3CE-7A60-4B17-AAD0-43D8425CCCA0}" srcOrd="0" destOrd="0" parTransId="{E0D29EB6-90B3-42D6-8E66-DE94AD9F816B}" sibTransId="{838B5209-CCBF-4C1E-B07C-FC2DA92B03DB}"/>
    <dgm:cxn modelId="{538F7704-3EB4-415D-A80D-72B566CCBE08}" type="presParOf" srcId="{3F402182-598E-4889-B15A-0D89339AC168}" destId="{118F0D5D-75F0-494B-99B8-6C540505F159}" srcOrd="0" destOrd="0" presId="urn:microsoft.com/office/officeart/2005/8/layout/hList3"/>
    <dgm:cxn modelId="{AD2DB5EB-2D3D-47FC-9C50-E80B5FF7A339}" type="presParOf" srcId="{3F402182-598E-4889-B15A-0D89339AC168}" destId="{8C974250-9D8D-410E-9466-0C27C711F40C}" srcOrd="1" destOrd="0" presId="urn:microsoft.com/office/officeart/2005/8/layout/hList3"/>
    <dgm:cxn modelId="{773F847B-BA33-4038-ABE8-8B68DBC24C72}" type="presParOf" srcId="{8C974250-9D8D-410E-9466-0C27C711F40C}" destId="{220C3EEB-0F96-41C0-8372-6A69231A50C8}" srcOrd="0" destOrd="0" presId="urn:microsoft.com/office/officeart/2005/8/layout/hList3"/>
    <dgm:cxn modelId="{C2132881-B0D4-4AA5-BBD8-55C3970B8CBA}" type="presParOf" srcId="{8C974250-9D8D-410E-9466-0C27C711F40C}" destId="{2E6B604D-710C-48A7-823F-0BBD36695330}" srcOrd="1" destOrd="0" presId="urn:microsoft.com/office/officeart/2005/8/layout/hList3"/>
    <dgm:cxn modelId="{61C7A172-5979-4081-A3C6-BC266852488A}" type="presParOf" srcId="{8C974250-9D8D-410E-9466-0C27C711F40C}" destId="{74AAEEB1-9748-4015-A07D-DF1EE34BB814}" srcOrd="2" destOrd="0" presId="urn:microsoft.com/office/officeart/2005/8/layout/hList3"/>
    <dgm:cxn modelId="{6EECFE8C-0D50-46C5-AB07-52D0BE8D0DF1}" type="presParOf" srcId="{3F402182-598E-4889-B15A-0D89339AC168}" destId="{171670B5-8943-467B-AAC5-A51C336002C7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ADBC217-3191-4B7E-9B75-9054909ADCBB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837D5F2-EAED-4665-A861-3613EF19211F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47 отделений сопровождения замещающих семей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6895DD-001C-484E-863C-0FDC14E295D7}" type="parTrans" cxnId="{48AE6528-8195-4945-895B-9403297D5E5C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E453AE-5C53-4353-9748-1BA941AE2E88}" type="sibTrans" cxnId="{48AE6528-8195-4945-895B-9403297D5E5C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D6B893-C9BD-4D58-AC70-6B20927BF383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34 отделения психолого-педагогической помощи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AC0F47-AE6F-403D-BEBE-72CD63F136CF}" type="parTrans" cxnId="{B13B0436-C6D6-4F24-91E8-198BB9EA8C0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C64FC5-4D67-4F81-AAC8-2C2BAC4236E0}" type="sibTrans" cxnId="{B13B0436-C6D6-4F24-91E8-198BB9EA8C0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AEFF33-7A7B-41F1-9003-7894E8099566}" type="pres">
      <dgm:prSet presAssocID="{FADBC217-3191-4B7E-9B75-9054909ADCB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3C3BCD-3E7B-491B-9B0E-FC77CDAA032E}" type="pres">
      <dgm:prSet presAssocID="{9837D5F2-EAED-4665-A861-3613EF19211F}" presName="Name5" presStyleLbl="vennNode1" presStyleIdx="0" presStyleCnt="2" custScaleX="1077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29A1CB-6B89-4BF8-BDEC-6D2DC098C1F3}" type="pres">
      <dgm:prSet presAssocID="{60E453AE-5C53-4353-9748-1BA941AE2E88}" presName="space" presStyleCnt="0"/>
      <dgm:spPr/>
    </dgm:pt>
    <dgm:pt modelId="{304E9964-49BF-4987-BFB1-A9D0E32F5618}" type="pres">
      <dgm:prSet presAssocID="{1ED6B893-C9BD-4D58-AC70-6B20927BF383}" presName="Name5" presStyleLbl="vennNode1" presStyleIdx="1" presStyleCnt="2" custScaleX="1133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13B0436-C6D6-4F24-91E8-198BB9EA8C07}" srcId="{FADBC217-3191-4B7E-9B75-9054909ADCBB}" destId="{1ED6B893-C9BD-4D58-AC70-6B20927BF383}" srcOrd="1" destOrd="0" parTransId="{80AC0F47-AE6F-403D-BEBE-72CD63F136CF}" sibTransId="{1AC64FC5-4D67-4F81-AAC8-2C2BAC4236E0}"/>
    <dgm:cxn modelId="{48AE6528-8195-4945-895B-9403297D5E5C}" srcId="{FADBC217-3191-4B7E-9B75-9054909ADCBB}" destId="{9837D5F2-EAED-4665-A861-3613EF19211F}" srcOrd="0" destOrd="0" parTransId="{6C6895DD-001C-484E-863C-0FDC14E295D7}" sibTransId="{60E453AE-5C53-4353-9748-1BA941AE2E88}"/>
    <dgm:cxn modelId="{572B532C-B2CC-4BB7-90B7-FB9FFFA1ECBC}" type="presOf" srcId="{9837D5F2-EAED-4665-A861-3613EF19211F}" destId="{DC3C3BCD-3E7B-491B-9B0E-FC77CDAA032E}" srcOrd="0" destOrd="0" presId="urn:microsoft.com/office/officeart/2005/8/layout/venn3"/>
    <dgm:cxn modelId="{50917743-4874-4143-A62D-52843B5DDAEB}" type="presOf" srcId="{1ED6B893-C9BD-4D58-AC70-6B20927BF383}" destId="{304E9964-49BF-4987-BFB1-A9D0E32F5618}" srcOrd="0" destOrd="0" presId="urn:microsoft.com/office/officeart/2005/8/layout/venn3"/>
    <dgm:cxn modelId="{A113B855-A867-4904-8638-BF2278BAB60A}" type="presOf" srcId="{FADBC217-3191-4B7E-9B75-9054909ADCBB}" destId="{40AEFF33-7A7B-41F1-9003-7894E8099566}" srcOrd="0" destOrd="0" presId="urn:microsoft.com/office/officeart/2005/8/layout/venn3"/>
    <dgm:cxn modelId="{D2A39D05-9617-491B-A027-3C57DC7C140A}" type="presParOf" srcId="{40AEFF33-7A7B-41F1-9003-7894E8099566}" destId="{DC3C3BCD-3E7B-491B-9B0E-FC77CDAA032E}" srcOrd="0" destOrd="0" presId="urn:microsoft.com/office/officeart/2005/8/layout/venn3"/>
    <dgm:cxn modelId="{E0AC3DC5-ABD3-4937-B39D-E73EEAEB1473}" type="presParOf" srcId="{40AEFF33-7A7B-41F1-9003-7894E8099566}" destId="{6529A1CB-6B89-4BF8-BDEC-6D2DC098C1F3}" srcOrd="1" destOrd="0" presId="urn:microsoft.com/office/officeart/2005/8/layout/venn3"/>
    <dgm:cxn modelId="{0F33D132-7C4F-43D4-94CE-3C34CAD6AAC9}" type="presParOf" srcId="{40AEFF33-7A7B-41F1-9003-7894E8099566}" destId="{304E9964-49BF-4987-BFB1-A9D0E32F5618}" srcOrd="2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D0C9297-7519-4FAE-A358-ECBDAA75E0BC}" type="doc">
      <dgm:prSet loTypeId="urn:microsoft.com/office/officeart/2008/layout/VerticalCurvedList" loCatId="list" qsTypeId="urn:microsoft.com/office/officeart/2005/8/quickstyle/simple3" qsCatId="simple" csTypeId="urn:microsoft.com/office/officeart/2005/8/colors/accent4_5" csCatId="accent4" phldr="1"/>
      <dgm:spPr/>
      <dgm:t>
        <a:bodyPr/>
        <a:lstStyle/>
        <a:p>
          <a:endParaRPr lang="ru-RU"/>
        </a:p>
      </dgm:t>
    </dgm:pt>
    <dgm:pt modelId="{86620F05-5735-4EA6-B366-F9C1D27E6D07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20 плановых проверок деятельности управлений по исполнению полномочий по опеке и попечительству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8FF5FD-18A8-47E0-8CDE-076D223C4E46}" type="parTrans" cxnId="{D9EE861A-2947-4CF2-A0EB-01240A984C9E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F7C70F-0825-42B1-8368-6A9699460D59}" type="sibTrans" cxnId="{D9EE861A-2947-4CF2-A0EB-01240A984C9E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1AF4DE-A976-4D7E-ADB0-22E5C1D9D932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3 внеплановые проверки деятельности управлений по исполнению полномочий по опеке и попечительству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F34C33-E738-48DE-A289-CC638257E8D6}" type="parTrans" cxnId="{2173BCD1-5885-4678-8521-41B74E54D8B5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E4EBF0-EDF4-451E-A831-F44A4387F72E}" type="sibTrans" cxnId="{2173BCD1-5885-4678-8521-41B74E54D8B5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1786C9-F343-4EBE-A4B8-D0D2BFF8DB5A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взаимопроверки 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022E4D-9E45-40CC-9E9A-27831E8A3C33}" type="parTrans" cxnId="{F9872CD4-6EA2-4214-A9FB-53FB7E33B426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AE1966-2CE3-49F9-AD58-1E647B46EAC9}" type="sibTrans" cxnId="{F9872CD4-6EA2-4214-A9FB-53FB7E33B426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1FD113-660D-4FED-B883-46B676943EFF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5 совместных проверок деятельности организаций для детей-сирот с участием представителей прокуратуры Свердловской области, Министерства общего и профессионального образования Свердловской области, Министерства здравоохранения Свердловской области. 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3F8372-15ED-4CF1-B47D-82913D584274}" type="parTrans" cxnId="{63A844E0-204C-4665-81AE-289A239DB8D8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1E0A9F-7DB6-4E47-B1E2-DC46778E9D3D}" type="sibTrans" cxnId="{63A844E0-204C-4665-81AE-289A239DB8D8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7E5EE7-257D-49A1-BE3F-69475C2857E6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на 2014 год запланировано 13 совместных проверок деятельности учреждений для детей-сирот и детей, оставшихся без попечения родителей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68A130-E911-4D24-8492-05449E8ABC37}" type="parTrans" cxnId="{AEB4894B-C0B7-49B5-9615-06241A98801F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BF5E34-30D0-4FCC-A893-D52F9246858B}" type="sibTrans" cxnId="{AEB4894B-C0B7-49B5-9615-06241A98801F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3AC4DE-E53C-46B4-99CB-74C8D377529E}" type="pres">
      <dgm:prSet presAssocID="{6D0C9297-7519-4FAE-A358-ECBDAA75E0B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D5E5AC32-24D6-47B7-91DF-F83DCEBFDE38}" type="pres">
      <dgm:prSet presAssocID="{6D0C9297-7519-4FAE-A358-ECBDAA75E0BC}" presName="Name1" presStyleCnt="0"/>
      <dgm:spPr/>
    </dgm:pt>
    <dgm:pt modelId="{E4406C35-BAD9-44C5-9D1F-C195FA29DEFF}" type="pres">
      <dgm:prSet presAssocID="{6D0C9297-7519-4FAE-A358-ECBDAA75E0BC}" presName="cycle" presStyleCnt="0"/>
      <dgm:spPr/>
    </dgm:pt>
    <dgm:pt modelId="{674C328B-AF60-4232-82FB-D7C91DF4B259}" type="pres">
      <dgm:prSet presAssocID="{6D0C9297-7519-4FAE-A358-ECBDAA75E0BC}" presName="srcNode" presStyleLbl="node1" presStyleIdx="0" presStyleCnt="5"/>
      <dgm:spPr/>
    </dgm:pt>
    <dgm:pt modelId="{276FFF4B-89CC-4440-ADCD-8F7C1DEA337F}" type="pres">
      <dgm:prSet presAssocID="{6D0C9297-7519-4FAE-A358-ECBDAA75E0BC}" presName="conn" presStyleLbl="parChTrans1D2" presStyleIdx="0" presStyleCnt="1"/>
      <dgm:spPr/>
      <dgm:t>
        <a:bodyPr/>
        <a:lstStyle/>
        <a:p>
          <a:endParaRPr lang="ru-RU"/>
        </a:p>
      </dgm:t>
    </dgm:pt>
    <dgm:pt modelId="{C4B69913-00DF-43EB-A962-38F8950FC6D9}" type="pres">
      <dgm:prSet presAssocID="{6D0C9297-7519-4FAE-A358-ECBDAA75E0BC}" presName="extraNode" presStyleLbl="node1" presStyleIdx="0" presStyleCnt="5"/>
      <dgm:spPr/>
    </dgm:pt>
    <dgm:pt modelId="{D2328ED2-DD70-4574-9D39-3544ABD0B160}" type="pres">
      <dgm:prSet presAssocID="{6D0C9297-7519-4FAE-A358-ECBDAA75E0BC}" presName="dstNode" presStyleLbl="node1" presStyleIdx="0" presStyleCnt="5"/>
      <dgm:spPr/>
    </dgm:pt>
    <dgm:pt modelId="{03662533-B445-4B23-9E80-A8023A4C15F3}" type="pres">
      <dgm:prSet presAssocID="{86620F05-5735-4EA6-B366-F9C1D27E6D07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8DA361-8B48-4954-B07A-70BF0F2B5B9C}" type="pres">
      <dgm:prSet presAssocID="{86620F05-5735-4EA6-B366-F9C1D27E6D07}" presName="accent_1" presStyleCnt="0"/>
      <dgm:spPr/>
    </dgm:pt>
    <dgm:pt modelId="{E33CE6C4-EE0B-4FF4-ACEB-9FC92966F838}" type="pres">
      <dgm:prSet presAssocID="{86620F05-5735-4EA6-B366-F9C1D27E6D07}" presName="accentRepeatNode" presStyleLbl="solidFgAcc1" presStyleIdx="0" presStyleCnt="5"/>
      <dgm:spPr/>
    </dgm:pt>
    <dgm:pt modelId="{3D9DAF44-AD0B-41AC-A686-3F58B623B0B4}" type="pres">
      <dgm:prSet presAssocID="{2A1AF4DE-A976-4D7E-ADB0-22E5C1D9D932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5F0886-1E36-4134-9BA6-DEDB30F65BE1}" type="pres">
      <dgm:prSet presAssocID="{2A1AF4DE-A976-4D7E-ADB0-22E5C1D9D932}" presName="accent_2" presStyleCnt="0"/>
      <dgm:spPr/>
    </dgm:pt>
    <dgm:pt modelId="{A0AA8C1D-3D30-4EFE-8D73-7973E64E8698}" type="pres">
      <dgm:prSet presAssocID="{2A1AF4DE-A976-4D7E-ADB0-22E5C1D9D932}" presName="accentRepeatNode" presStyleLbl="solidFgAcc1" presStyleIdx="1" presStyleCnt="5"/>
      <dgm:spPr/>
    </dgm:pt>
    <dgm:pt modelId="{60C6065C-AA6D-47B1-8FDB-ABC0E450144A}" type="pres">
      <dgm:prSet presAssocID="{A71786C9-F343-4EBE-A4B8-D0D2BFF8DB5A}" presName="text_3" presStyleLbl="node1" presStyleIdx="2" presStyleCnt="5" custScaleY="688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143361-1D7B-40A6-901A-62A59A74839B}" type="pres">
      <dgm:prSet presAssocID="{A71786C9-F343-4EBE-A4B8-D0D2BFF8DB5A}" presName="accent_3" presStyleCnt="0"/>
      <dgm:spPr/>
    </dgm:pt>
    <dgm:pt modelId="{C56633A8-0403-4E46-A607-EDD728A5C66C}" type="pres">
      <dgm:prSet presAssocID="{A71786C9-F343-4EBE-A4B8-D0D2BFF8DB5A}" presName="accentRepeatNode" presStyleLbl="solidFgAcc1" presStyleIdx="2" presStyleCnt="5"/>
      <dgm:spPr/>
    </dgm:pt>
    <dgm:pt modelId="{60362A63-2C4F-4CAE-B563-E4D361AD6406}" type="pres">
      <dgm:prSet presAssocID="{A81FD113-660D-4FED-B883-46B676943EFF}" presName="text_4" presStyleLbl="node1" presStyleIdx="3" presStyleCnt="5" custScaleY="1867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78746F-8155-49C4-A06F-E092C0279DE7}" type="pres">
      <dgm:prSet presAssocID="{A81FD113-660D-4FED-B883-46B676943EFF}" presName="accent_4" presStyleCnt="0"/>
      <dgm:spPr/>
    </dgm:pt>
    <dgm:pt modelId="{20836E00-3224-4D17-AF52-E4A75849B29C}" type="pres">
      <dgm:prSet presAssocID="{A81FD113-660D-4FED-B883-46B676943EFF}" presName="accentRepeatNode" presStyleLbl="solidFgAcc1" presStyleIdx="3" presStyleCnt="5"/>
      <dgm:spPr/>
    </dgm:pt>
    <dgm:pt modelId="{1DAE79DC-36E0-4796-BC05-58DCC2F99B73}" type="pres">
      <dgm:prSet presAssocID="{D87E5EE7-257D-49A1-BE3F-69475C2857E6}" presName="text_5" presStyleLbl="node1" presStyleIdx="4" presStyleCnt="5" custLinFactNeighborX="178" custLinFactNeighborY="60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0F2517-4FAF-4B31-9551-F4C175D32411}" type="pres">
      <dgm:prSet presAssocID="{D87E5EE7-257D-49A1-BE3F-69475C2857E6}" presName="accent_5" presStyleCnt="0"/>
      <dgm:spPr/>
    </dgm:pt>
    <dgm:pt modelId="{C5B27219-BB47-41E9-B4D4-01A1B739C388}" type="pres">
      <dgm:prSet presAssocID="{D87E5EE7-257D-49A1-BE3F-69475C2857E6}" presName="accentRepeatNode" presStyleLbl="solidFgAcc1" presStyleIdx="4" presStyleCnt="5"/>
      <dgm:spPr/>
    </dgm:pt>
  </dgm:ptLst>
  <dgm:cxnLst>
    <dgm:cxn modelId="{F9872CD4-6EA2-4214-A9FB-53FB7E33B426}" srcId="{6D0C9297-7519-4FAE-A358-ECBDAA75E0BC}" destId="{A71786C9-F343-4EBE-A4B8-D0D2BFF8DB5A}" srcOrd="2" destOrd="0" parTransId="{33022E4D-9E45-40CC-9E9A-27831E8A3C33}" sibTransId="{80AE1966-2CE3-49F9-AD58-1E647B46EAC9}"/>
    <dgm:cxn modelId="{D9EE861A-2947-4CF2-A0EB-01240A984C9E}" srcId="{6D0C9297-7519-4FAE-A358-ECBDAA75E0BC}" destId="{86620F05-5735-4EA6-B366-F9C1D27E6D07}" srcOrd="0" destOrd="0" parTransId="{078FF5FD-18A8-47E0-8CDE-076D223C4E46}" sibTransId="{C7F7C70F-0825-42B1-8368-6A9699460D59}"/>
    <dgm:cxn modelId="{36B286FE-DA0F-44CF-95A3-6A49DF392D4B}" type="presOf" srcId="{A81FD113-660D-4FED-B883-46B676943EFF}" destId="{60362A63-2C4F-4CAE-B563-E4D361AD6406}" srcOrd="0" destOrd="0" presId="urn:microsoft.com/office/officeart/2008/layout/VerticalCurvedList"/>
    <dgm:cxn modelId="{63A844E0-204C-4665-81AE-289A239DB8D8}" srcId="{6D0C9297-7519-4FAE-A358-ECBDAA75E0BC}" destId="{A81FD113-660D-4FED-B883-46B676943EFF}" srcOrd="3" destOrd="0" parTransId="{253F8372-15ED-4CF1-B47D-82913D584274}" sibTransId="{B91E0A9F-7DB6-4E47-B1E2-DC46778E9D3D}"/>
    <dgm:cxn modelId="{029F6544-0D8B-4C20-9D67-CCBD498F58C6}" type="presOf" srcId="{D87E5EE7-257D-49A1-BE3F-69475C2857E6}" destId="{1DAE79DC-36E0-4796-BC05-58DCC2F99B73}" srcOrd="0" destOrd="0" presId="urn:microsoft.com/office/officeart/2008/layout/VerticalCurvedList"/>
    <dgm:cxn modelId="{701B141B-EE09-42F1-BBCB-27384C9CCAA3}" type="presOf" srcId="{6D0C9297-7519-4FAE-A358-ECBDAA75E0BC}" destId="{733AC4DE-E53C-46B4-99CB-74C8D377529E}" srcOrd="0" destOrd="0" presId="urn:microsoft.com/office/officeart/2008/layout/VerticalCurvedList"/>
    <dgm:cxn modelId="{39D4BF0A-5C87-4E54-A491-366E96966428}" type="presOf" srcId="{C7F7C70F-0825-42B1-8368-6A9699460D59}" destId="{276FFF4B-89CC-4440-ADCD-8F7C1DEA337F}" srcOrd="0" destOrd="0" presId="urn:microsoft.com/office/officeart/2008/layout/VerticalCurvedList"/>
    <dgm:cxn modelId="{91692971-400B-4E54-8901-DC63955383BB}" type="presOf" srcId="{2A1AF4DE-A976-4D7E-ADB0-22E5C1D9D932}" destId="{3D9DAF44-AD0B-41AC-A686-3F58B623B0B4}" srcOrd="0" destOrd="0" presId="urn:microsoft.com/office/officeart/2008/layout/VerticalCurvedList"/>
    <dgm:cxn modelId="{1C6B8786-D8BC-4BA3-8FA2-6F9678649B77}" type="presOf" srcId="{A71786C9-F343-4EBE-A4B8-D0D2BFF8DB5A}" destId="{60C6065C-AA6D-47B1-8FDB-ABC0E450144A}" srcOrd="0" destOrd="0" presId="urn:microsoft.com/office/officeart/2008/layout/VerticalCurvedList"/>
    <dgm:cxn modelId="{F1ABB931-F904-42F7-83F5-8CFAD9332D20}" type="presOf" srcId="{86620F05-5735-4EA6-B366-F9C1D27E6D07}" destId="{03662533-B445-4B23-9E80-A8023A4C15F3}" srcOrd="0" destOrd="0" presId="urn:microsoft.com/office/officeart/2008/layout/VerticalCurvedList"/>
    <dgm:cxn modelId="{2173BCD1-5885-4678-8521-41B74E54D8B5}" srcId="{6D0C9297-7519-4FAE-A358-ECBDAA75E0BC}" destId="{2A1AF4DE-A976-4D7E-ADB0-22E5C1D9D932}" srcOrd="1" destOrd="0" parTransId="{42F34C33-E738-48DE-A289-CC638257E8D6}" sibTransId="{05E4EBF0-EDF4-451E-A831-F44A4387F72E}"/>
    <dgm:cxn modelId="{AEB4894B-C0B7-49B5-9615-06241A98801F}" srcId="{6D0C9297-7519-4FAE-A358-ECBDAA75E0BC}" destId="{D87E5EE7-257D-49A1-BE3F-69475C2857E6}" srcOrd="4" destOrd="0" parTransId="{7D68A130-E911-4D24-8492-05449E8ABC37}" sibTransId="{AFBF5E34-30D0-4FCC-A893-D52F9246858B}"/>
    <dgm:cxn modelId="{E5A5E4FB-9289-429D-A3E1-E35F2B68D64B}" type="presParOf" srcId="{733AC4DE-E53C-46B4-99CB-74C8D377529E}" destId="{D5E5AC32-24D6-47B7-91DF-F83DCEBFDE38}" srcOrd="0" destOrd="0" presId="urn:microsoft.com/office/officeart/2008/layout/VerticalCurvedList"/>
    <dgm:cxn modelId="{9405F3F3-3345-4998-ACA4-9B2D261847B3}" type="presParOf" srcId="{D5E5AC32-24D6-47B7-91DF-F83DCEBFDE38}" destId="{E4406C35-BAD9-44C5-9D1F-C195FA29DEFF}" srcOrd="0" destOrd="0" presId="urn:microsoft.com/office/officeart/2008/layout/VerticalCurvedList"/>
    <dgm:cxn modelId="{747268E8-5504-4C99-AC3B-875BF90BABB0}" type="presParOf" srcId="{E4406C35-BAD9-44C5-9D1F-C195FA29DEFF}" destId="{674C328B-AF60-4232-82FB-D7C91DF4B259}" srcOrd="0" destOrd="0" presId="urn:microsoft.com/office/officeart/2008/layout/VerticalCurvedList"/>
    <dgm:cxn modelId="{74B72325-4DFB-49E6-B504-DD01EA26B618}" type="presParOf" srcId="{E4406C35-BAD9-44C5-9D1F-C195FA29DEFF}" destId="{276FFF4B-89CC-4440-ADCD-8F7C1DEA337F}" srcOrd="1" destOrd="0" presId="urn:microsoft.com/office/officeart/2008/layout/VerticalCurvedList"/>
    <dgm:cxn modelId="{B4E75CAC-0520-408D-AA44-9139AE250A6B}" type="presParOf" srcId="{E4406C35-BAD9-44C5-9D1F-C195FA29DEFF}" destId="{C4B69913-00DF-43EB-A962-38F8950FC6D9}" srcOrd="2" destOrd="0" presId="urn:microsoft.com/office/officeart/2008/layout/VerticalCurvedList"/>
    <dgm:cxn modelId="{5FA5F058-3EBE-43F4-ACF4-A38BB920F38E}" type="presParOf" srcId="{E4406C35-BAD9-44C5-9D1F-C195FA29DEFF}" destId="{D2328ED2-DD70-4574-9D39-3544ABD0B160}" srcOrd="3" destOrd="0" presId="urn:microsoft.com/office/officeart/2008/layout/VerticalCurvedList"/>
    <dgm:cxn modelId="{42DFF08E-071A-4D14-977C-4586F1757B18}" type="presParOf" srcId="{D5E5AC32-24D6-47B7-91DF-F83DCEBFDE38}" destId="{03662533-B445-4B23-9E80-A8023A4C15F3}" srcOrd="1" destOrd="0" presId="urn:microsoft.com/office/officeart/2008/layout/VerticalCurvedList"/>
    <dgm:cxn modelId="{58477C79-71B2-4BEC-A7FF-25311E902B6B}" type="presParOf" srcId="{D5E5AC32-24D6-47B7-91DF-F83DCEBFDE38}" destId="{DF8DA361-8B48-4954-B07A-70BF0F2B5B9C}" srcOrd="2" destOrd="0" presId="urn:microsoft.com/office/officeart/2008/layout/VerticalCurvedList"/>
    <dgm:cxn modelId="{F3A3D4AF-4CB4-4C86-B4D8-766E9F029BFC}" type="presParOf" srcId="{DF8DA361-8B48-4954-B07A-70BF0F2B5B9C}" destId="{E33CE6C4-EE0B-4FF4-ACEB-9FC92966F838}" srcOrd="0" destOrd="0" presId="urn:microsoft.com/office/officeart/2008/layout/VerticalCurvedList"/>
    <dgm:cxn modelId="{773BA65D-7B8F-402E-AB17-0D021760FCF9}" type="presParOf" srcId="{D5E5AC32-24D6-47B7-91DF-F83DCEBFDE38}" destId="{3D9DAF44-AD0B-41AC-A686-3F58B623B0B4}" srcOrd="3" destOrd="0" presId="urn:microsoft.com/office/officeart/2008/layout/VerticalCurvedList"/>
    <dgm:cxn modelId="{20FB63B8-3BAB-44CE-9DF5-1E355AFA0E0B}" type="presParOf" srcId="{D5E5AC32-24D6-47B7-91DF-F83DCEBFDE38}" destId="{355F0886-1E36-4134-9BA6-DEDB30F65BE1}" srcOrd="4" destOrd="0" presId="urn:microsoft.com/office/officeart/2008/layout/VerticalCurvedList"/>
    <dgm:cxn modelId="{AC5F4B36-CF1D-42C9-9476-AFCEAA236DDD}" type="presParOf" srcId="{355F0886-1E36-4134-9BA6-DEDB30F65BE1}" destId="{A0AA8C1D-3D30-4EFE-8D73-7973E64E8698}" srcOrd="0" destOrd="0" presId="urn:microsoft.com/office/officeart/2008/layout/VerticalCurvedList"/>
    <dgm:cxn modelId="{C3489F39-0670-4017-A1D3-C431205EF13E}" type="presParOf" srcId="{D5E5AC32-24D6-47B7-91DF-F83DCEBFDE38}" destId="{60C6065C-AA6D-47B1-8FDB-ABC0E450144A}" srcOrd="5" destOrd="0" presId="urn:microsoft.com/office/officeart/2008/layout/VerticalCurvedList"/>
    <dgm:cxn modelId="{67B9C73D-6B00-44F4-9BF6-AFC1207924A3}" type="presParOf" srcId="{D5E5AC32-24D6-47B7-91DF-F83DCEBFDE38}" destId="{B5143361-1D7B-40A6-901A-62A59A74839B}" srcOrd="6" destOrd="0" presId="urn:microsoft.com/office/officeart/2008/layout/VerticalCurvedList"/>
    <dgm:cxn modelId="{9057FAF3-1C73-4261-9D8D-0841C7692FFD}" type="presParOf" srcId="{B5143361-1D7B-40A6-901A-62A59A74839B}" destId="{C56633A8-0403-4E46-A607-EDD728A5C66C}" srcOrd="0" destOrd="0" presId="urn:microsoft.com/office/officeart/2008/layout/VerticalCurvedList"/>
    <dgm:cxn modelId="{76C9C4FA-4AF4-448A-8F02-8318BE4BD93C}" type="presParOf" srcId="{D5E5AC32-24D6-47B7-91DF-F83DCEBFDE38}" destId="{60362A63-2C4F-4CAE-B563-E4D361AD6406}" srcOrd="7" destOrd="0" presId="urn:microsoft.com/office/officeart/2008/layout/VerticalCurvedList"/>
    <dgm:cxn modelId="{F33FF098-035C-46C0-88B0-C6B8BE85CD5C}" type="presParOf" srcId="{D5E5AC32-24D6-47B7-91DF-F83DCEBFDE38}" destId="{6778746F-8155-49C4-A06F-E092C0279DE7}" srcOrd="8" destOrd="0" presId="urn:microsoft.com/office/officeart/2008/layout/VerticalCurvedList"/>
    <dgm:cxn modelId="{8CA428D6-1518-4B49-946D-85C544CDA667}" type="presParOf" srcId="{6778746F-8155-49C4-A06F-E092C0279DE7}" destId="{20836E00-3224-4D17-AF52-E4A75849B29C}" srcOrd="0" destOrd="0" presId="urn:microsoft.com/office/officeart/2008/layout/VerticalCurvedList"/>
    <dgm:cxn modelId="{6B9BB34B-6463-404E-9454-767F876BA957}" type="presParOf" srcId="{D5E5AC32-24D6-47B7-91DF-F83DCEBFDE38}" destId="{1DAE79DC-36E0-4796-BC05-58DCC2F99B73}" srcOrd="9" destOrd="0" presId="urn:microsoft.com/office/officeart/2008/layout/VerticalCurvedList"/>
    <dgm:cxn modelId="{2841FD42-C3CC-4BC8-ADD9-84F85AE7707B}" type="presParOf" srcId="{D5E5AC32-24D6-47B7-91DF-F83DCEBFDE38}" destId="{FC0F2517-4FAF-4B31-9551-F4C175D32411}" srcOrd="10" destOrd="0" presId="urn:microsoft.com/office/officeart/2008/layout/VerticalCurvedList"/>
    <dgm:cxn modelId="{690A8FDE-B2F0-4F68-A33F-BFE8E825BAD1}" type="presParOf" srcId="{FC0F2517-4FAF-4B31-9551-F4C175D32411}" destId="{C5B27219-BB47-41E9-B4D4-01A1B739C38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C0E82FE-EE0C-49C0-B5D7-459144108582}" type="doc">
      <dgm:prSet loTypeId="urn:microsoft.com/office/officeart/2005/8/layout/chevron2" loCatId="list" qsTypeId="urn:microsoft.com/office/officeart/2005/8/quickstyle/3d4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A1869E7-F7CE-4458-B7AB-B6BB805A0695}">
      <dgm:prSet phldrT="[Текст]" phldr="1" custT="1"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11869C-5C6E-419A-BDAF-34EF42ED313A}" type="parTrans" cxnId="{81858E22-DC2C-489E-BE59-12C233560978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938838-8E34-4D95-BF0A-BADEE09E9032}" type="sibTrans" cxnId="{81858E22-DC2C-489E-BE59-12C233560978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A3C5D6-DF59-48F1-BE09-532365883678}">
      <dgm:prSet phldrT="[Текст]" custT="1"/>
      <dgm:spPr/>
      <dgm:t>
        <a:bodyPr anchor="b"/>
        <a:lstStyle/>
        <a:p>
          <a:pPr algn="l"/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62DCA5-0869-4FCC-8AB4-789632C97022}" type="parTrans" cxnId="{C215741F-9B6F-43E4-BCDD-3D5563AC2C6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5F337E-2A2F-4B64-820F-A8F6E00A7602}" type="sibTrans" cxnId="{C215741F-9B6F-43E4-BCDD-3D5563AC2C6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E9DBA2-22FF-4599-AD02-8C0FD1E1DF68}">
      <dgm:prSet phldrT="[Текст]" phldr="1" custT="1"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4D26ED-00A1-4295-97FF-DCFD9F5ECF1E}" type="parTrans" cxnId="{23A352C3-3E21-47E1-986F-13D250148F2E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EF4695-1814-4A40-8F70-B68F63817A13}" type="sibTrans" cxnId="{23A352C3-3E21-47E1-986F-13D250148F2E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AA1E65-3089-43FB-A266-28BA444395B2}">
      <dgm:prSet phldrT="[Текст]" custT="1"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 сокращение численности детей-сирот и детей, оставшихся </a:t>
          </a:r>
          <a:r>
            <a:rPr lang="ru-RU" sz="1600" b="1" smtClean="0">
              <a:latin typeface="Arial" panose="020B0604020202020204" pitchFamily="34" charset="0"/>
              <a:cs typeface="Arial" panose="020B0604020202020204" pitchFamily="34" charset="0"/>
            </a:rPr>
            <a:t>без попечения                родителей, состоящих на учете в региональном банке данных, на 30 %</a:t>
          </a:r>
        </a:p>
        <a:p>
          <a:pPr marL="171450" indent="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1C1773-46E0-4339-85A3-564339B61574}" type="parTrans" cxnId="{DD3E076D-D193-4CDF-BCC8-6221C7E51AD3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064CD5-FE3F-43A5-BDD7-86A926DC865B}" type="sibTrans" cxnId="{DD3E076D-D193-4CDF-BCC8-6221C7E51AD3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0A9424-7543-418B-A9D0-2DD7E3FE1CB4}">
      <dgm:prSet phldrT="[Текст]" phldr="1" custT="1"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023252-132E-4553-8093-13A4CDE8BEFC}" type="parTrans" cxnId="{48723C87-43F3-408A-B64A-118D383CA046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213CA2-9503-4168-A2F9-7D3FF59E8F28}" type="sibTrans" cxnId="{48723C87-43F3-408A-B64A-118D383CA046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001CB9-40CE-446A-8F19-0E4EC9A41F69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активизация деятельности по профилактике социального сиротства, сокращение числа семей, находящихся в социальной опасном положении не менее чем на 10 %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DA753A-47FF-4B47-AF35-93FF8A95FB59}" type="parTrans" cxnId="{1F9EC8E4-A376-4BC8-9DE9-427C6F9A0F03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4A347F-E6D6-4CE4-8C8F-A1CA85CA710E}" type="sibTrans" cxnId="{1F9EC8E4-A376-4BC8-9DE9-427C6F9A0F03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E12616-2832-419B-B07F-C5DA0ED571C0}">
      <dgm:prSet custT="1"/>
      <dgm:spPr/>
      <dgm:t>
        <a:bodyPr/>
        <a:lstStyle/>
        <a:p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3C6253-7261-4DCD-91DB-232B0B6F1E28}" type="parTrans" cxnId="{973BD52E-B1F5-4ED2-836D-81987C0CE61D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0E2421-B7AC-45D6-8C82-FEB2CF10ACEE}" type="sibTrans" cxnId="{973BD52E-B1F5-4ED2-836D-81987C0CE61D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E215E8-0887-4A19-82D6-2304484B2984}">
      <dgm:prSet custT="1"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5615EB-C49D-4275-BB92-3C62488A0703}" type="parTrans" cxnId="{A5CD1206-02B7-45D0-9DE8-BFF4C98DF5F5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DD7508-738C-45E6-AFAD-68BDBA277364}" type="sibTrans" cxnId="{A5CD1206-02B7-45D0-9DE8-BFF4C98DF5F5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3092FD-AA9D-4CCB-8C4C-128782266E29}">
      <dgm:prSet custT="1"/>
      <dgm:spPr/>
      <dgm:t>
        <a:bodyPr/>
        <a:lstStyle/>
        <a:p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F1EE36-D063-42CE-AD84-749A2160546C}" type="parTrans" cxnId="{351B05FF-D93B-4AF9-AB82-811D005C1AB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893A72-450D-4B28-8C80-5AAB69D89FBF}" type="sibTrans" cxnId="{351B05FF-D93B-4AF9-AB82-811D005C1AB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59411C-74D1-449D-B294-4B2D81E2EFF4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численности детей-сирот, находящихся на семейных формах воспитания, до 83 %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7F5EDC-E865-4717-81D5-183E9395AE2C}" type="parTrans" cxnId="{A2BC903E-80AC-47A6-8174-F0F2D1B9BDAA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7AFD4E-D869-44FF-BE78-E7630C242B15}" type="sibTrans" cxnId="{A2BC903E-80AC-47A6-8174-F0F2D1B9BDAA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64D6DC-9B1C-4A6B-9AF2-A5DAB6E807C9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недопущение возвратов детей из </a:t>
          </a:r>
          <a:r>
            <a:rPr lang="ru-RU" sz="1600" b="1" smtClean="0">
              <a:latin typeface="Arial" panose="020B0604020202020204" pitchFamily="34" charset="0"/>
              <a:cs typeface="Arial" panose="020B0604020202020204" pitchFamily="34" charset="0"/>
            </a:rPr>
            <a:t>замещающих семей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7DAE1D-902B-4C0F-B7A1-EF05DBFFFBE9}" type="parTrans" cxnId="{6E9BA28F-222D-4876-A206-9F605A2B3CDE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4E53BB-46C1-4DFA-A1AF-85ECAC6265BE}" type="sibTrans" cxnId="{6E9BA28F-222D-4876-A206-9F605A2B3CDE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B9E88A-AEB8-4552-A081-DA6E179E054F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расширение социального партнерства с НКО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3D2AA4-D400-4372-949E-E2576B0F6E3D}" type="parTrans" cxnId="{6EC818A4-25A4-4D89-87F8-403D77B2F366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E009C3-54F9-4502-9790-0045FBC1237D}" type="sibTrans" cxnId="{6EC818A4-25A4-4D89-87F8-403D77B2F366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5A4439-1E3F-4C64-925A-7A84816066BC}">
      <dgm:prSet custT="1"/>
      <dgm:spPr/>
      <dgm:t>
        <a:bodyPr anchor="b"/>
        <a:lstStyle/>
        <a:p>
          <a:pPr algn="just"/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повышение 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эффективности межведомственного взаимодействия по раннему выявлению семей и детей, находящихся в социально опасном 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положении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2FBA0F-644D-476C-82CE-E26B2039DAE2}" type="parTrans" cxnId="{0B56B413-E0B0-450B-92B0-8B60C7F978E7}">
      <dgm:prSet/>
      <dgm:spPr/>
      <dgm:t>
        <a:bodyPr/>
        <a:lstStyle/>
        <a:p>
          <a:endParaRPr lang="ru-RU"/>
        </a:p>
      </dgm:t>
    </dgm:pt>
    <dgm:pt modelId="{5155E774-2637-4299-A10F-3C35E033DF2B}" type="sibTrans" cxnId="{0B56B413-E0B0-450B-92B0-8B60C7F978E7}">
      <dgm:prSet/>
      <dgm:spPr/>
      <dgm:t>
        <a:bodyPr/>
        <a:lstStyle/>
        <a:p>
          <a:endParaRPr lang="ru-RU"/>
        </a:p>
      </dgm:t>
    </dgm:pt>
    <dgm:pt modelId="{E1314AEC-D227-4FC6-AB74-D386BF36AD59}" type="pres">
      <dgm:prSet presAssocID="{EC0E82FE-EE0C-49C0-B5D7-45914410858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E78D72-02AE-4DFA-B9DC-0062924A1C51}" type="pres">
      <dgm:prSet presAssocID="{4A1869E7-F7CE-4458-B7AB-B6BB805A0695}" presName="composite" presStyleCnt="0"/>
      <dgm:spPr/>
    </dgm:pt>
    <dgm:pt modelId="{6DA5E121-816B-42F7-99F2-89B9D19F00D1}" type="pres">
      <dgm:prSet presAssocID="{4A1869E7-F7CE-4458-B7AB-B6BB805A0695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478F89-8B9C-401A-9F67-005D60388E36}" type="pres">
      <dgm:prSet presAssocID="{4A1869E7-F7CE-4458-B7AB-B6BB805A0695}" presName="descendantText" presStyleLbl="alignAcc1" presStyleIdx="0" presStyleCnt="6" custScaleX="100032" custScaleY="136707" custLinFactNeighborX="1309" custLinFactNeighborY="135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4BDC4E-98AB-4AA6-B360-B2D58C580E19}" type="pres">
      <dgm:prSet presAssocID="{F2938838-8E34-4D95-BF0A-BADEE09E9032}" presName="sp" presStyleCnt="0"/>
      <dgm:spPr/>
    </dgm:pt>
    <dgm:pt modelId="{16739702-B4DA-437D-A731-943D6758B407}" type="pres">
      <dgm:prSet presAssocID="{8EE9DBA2-22FF-4599-AD02-8C0FD1E1DF68}" presName="composite" presStyleCnt="0"/>
      <dgm:spPr/>
    </dgm:pt>
    <dgm:pt modelId="{680C3A38-DEE6-476C-A9FB-8811E8591EF5}" type="pres">
      <dgm:prSet presAssocID="{8EE9DBA2-22FF-4599-AD02-8C0FD1E1DF68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37DE73-6A96-4BCB-B991-04C7869561D8}" type="pres">
      <dgm:prSet presAssocID="{8EE9DBA2-22FF-4599-AD02-8C0FD1E1DF68}" presName="descendantText" presStyleLbl="alignAcc1" presStyleIdx="1" presStyleCnt="6" custScaleY="1188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B55A90-783E-4A4D-A998-E391F06425D4}" type="pres">
      <dgm:prSet presAssocID="{FFEF4695-1814-4A40-8F70-B68F63817A13}" presName="sp" presStyleCnt="0"/>
      <dgm:spPr/>
    </dgm:pt>
    <dgm:pt modelId="{B48789BF-D761-47E9-8F86-8783DDB1C69D}" type="pres">
      <dgm:prSet presAssocID="{6F0A9424-7543-418B-A9D0-2DD7E3FE1CB4}" presName="composite" presStyleCnt="0"/>
      <dgm:spPr/>
    </dgm:pt>
    <dgm:pt modelId="{EBA40E1A-1AFE-40D0-B82F-250030D3C058}" type="pres">
      <dgm:prSet presAssocID="{6F0A9424-7543-418B-A9D0-2DD7E3FE1CB4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B3201B-9FD3-4AB5-AEE1-1EC4C4CA96E5}" type="pres">
      <dgm:prSet presAssocID="{6F0A9424-7543-418B-A9D0-2DD7E3FE1CB4}" presName="descendantText" presStyleLbl="alignAcc1" presStyleIdx="2" presStyleCnt="6" custScaleY="1313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A1F08A-259D-47A4-B63D-AC0C24DE36B4}" type="pres">
      <dgm:prSet presAssocID="{F2213CA2-9503-4168-A2F9-7D3FF59E8F28}" presName="sp" presStyleCnt="0"/>
      <dgm:spPr/>
    </dgm:pt>
    <dgm:pt modelId="{B71C9D8A-1EBA-4A3B-8067-0DAF353B4F43}" type="pres">
      <dgm:prSet presAssocID="{ACE12616-2832-419B-B07F-C5DA0ED571C0}" presName="composite" presStyleCnt="0"/>
      <dgm:spPr/>
    </dgm:pt>
    <dgm:pt modelId="{AB6BC055-87D1-4C08-8F7F-360D34037B1D}" type="pres">
      <dgm:prSet presAssocID="{ACE12616-2832-419B-B07F-C5DA0ED571C0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2D505E-6993-4DCE-BBC0-D52FFF100DC0}" type="pres">
      <dgm:prSet presAssocID="{ACE12616-2832-419B-B07F-C5DA0ED571C0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9CC6AD-AEBA-4446-8A82-4A34FA28EF94}" type="pres">
      <dgm:prSet presAssocID="{960E2421-B7AC-45D6-8C82-FEB2CF10ACEE}" presName="sp" presStyleCnt="0"/>
      <dgm:spPr/>
    </dgm:pt>
    <dgm:pt modelId="{637402EE-5553-4954-A5C2-8C6BA14B1374}" type="pres">
      <dgm:prSet presAssocID="{29E215E8-0887-4A19-82D6-2304484B2984}" presName="composite" presStyleCnt="0"/>
      <dgm:spPr/>
    </dgm:pt>
    <dgm:pt modelId="{93CDA239-635F-4FBB-A660-90092FC16508}" type="pres">
      <dgm:prSet presAssocID="{29E215E8-0887-4A19-82D6-2304484B2984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D0BF21-5C35-4C75-9BA2-F1D53A17F4A9}" type="pres">
      <dgm:prSet presAssocID="{29E215E8-0887-4A19-82D6-2304484B2984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1646CA-66B6-471D-A9D0-27A8608D2EEE}" type="pres">
      <dgm:prSet presAssocID="{70DD7508-738C-45E6-AFAD-68BDBA277364}" presName="sp" presStyleCnt="0"/>
      <dgm:spPr/>
    </dgm:pt>
    <dgm:pt modelId="{E1333BCC-586F-4701-AEA2-71465FCCCB44}" type="pres">
      <dgm:prSet presAssocID="{AB3092FD-AA9D-4CCB-8C4C-128782266E29}" presName="composite" presStyleCnt="0"/>
      <dgm:spPr/>
    </dgm:pt>
    <dgm:pt modelId="{2FBEEECF-CDEA-4A4F-AD87-F65DA74DEBE2}" type="pres">
      <dgm:prSet presAssocID="{AB3092FD-AA9D-4CCB-8C4C-128782266E29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C4ECDC-1B15-407A-A84B-DFE0BEAC4B41}" type="pres">
      <dgm:prSet presAssocID="{AB3092FD-AA9D-4CCB-8C4C-128782266E29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67024B-9F76-4BC8-A0E0-548154AEB33E}" type="presOf" srcId="{545A4439-1E3F-4C64-925A-7A84816066BC}" destId="{DA478F89-8B9C-401A-9F67-005D60388E36}" srcOrd="0" destOrd="1" presId="urn:microsoft.com/office/officeart/2005/8/layout/chevron2"/>
    <dgm:cxn modelId="{4CE304D0-F220-4FDE-A738-A654EC71FC79}" type="presOf" srcId="{4A1869E7-F7CE-4458-B7AB-B6BB805A0695}" destId="{6DA5E121-816B-42F7-99F2-89B9D19F00D1}" srcOrd="0" destOrd="0" presId="urn:microsoft.com/office/officeart/2005/8/layout/chevron2"/>
    <dgm:cxn modelId="{C215741F-9B6F-43E4-BCDD-3D5563AC2C60}" srcId="{4A1869E7-F7CE-4458-B7AB-B6BB805A0695}" destId="{FBA3C5D6-DF59-48F1-BE09-532365883678}" srcOrd="0" destOrd="0" parTransId="{D662DCA5-0869-4FCC-8AB4-789632C97022}" sibTransId="{535F337E-2A2F-4B64-820F-A8F6E00A7602}"/>
    <dgm:cxn modelId="{2EEE2E28-4C96-431C-B67E-6CCC8AFFA3F3}" type="presOf" srcId="{83AA1E65-3089-43FB-A266-28BA444395B2}" destId="{F537DE73-6A96-4BCB-B991-04C7869561D8}" srcOrd="0" destOrd="0" presId="urn:microsoft.com/office/officeart/2005/8/layout/chevron2"/>
    <dgm:cxn modelId="{351B05FF-D93B-4AF9-AB82-811D005C1AB0}" srcId="{EC0E82FE-EE0C-49C0-B5D7-459144108582}" destId="{AB3092FD-AA9D-4CCB-8C4C-128782266E29}" srcOrd="5" destOrd="0" parTransId="{57F1EE36-D063-42CE-AD84-749A2160546C}" sibTransId="{12893A72-450D-4B28-8C80-5AAB69D89FBF}"/>
    <dgm:cxn modelId="{8FC2F6DC-C272-4226-8F15-FE8C8CA12DCB}" type="presOf" srcId="{3C64D6DC-9B1C-4A6B-9AF2-A5DAB6E807C9}" destId="{0AD0BF21-5C35-4C75-9BA2-F1D53A17F4A9}" srcOrd="0" destOrd="0" presId="urn:microsoft.com/office/officeart/2005/8/layout/chevron2"/>
    <dgm:cxn modelId="{6EC818A4-25A4-4D89-87F8-403D77B2F366}" srcId="{AB3092FD-AA9D-4CCB-8C4C-128782266E29}" destId="{F7B9E88A-AEB8-4552-A081-DA6E179E054F}" srcOrd="0" destOrd="0" parTransId="{043D2AA4-D400-4372-949E-E2576B0F6E3D}" sibTransId="{45E009C3-54F9-4502-9790-0045FBC1237D}"/>
    <dgm:cxn modelId="{E793697B-245B-47CE-B034-BC9C54C406CD}" type="presOf" srcId="{11001CB9-40CE-446A-8F19-0E4EC9A41F69}" destId="{A8B3201B-9FD3-4AB5-AEE1-1EC4C4CA96E5}" srcOrd="0" destOrd="0" presId="urn:microsoft.com/office/officeart/2005/8/layout/chevron2"/>
    <dgm:cxn modelId="{1F9EC8E4-A376-4BC8-9DE9-427C6F9A0F03}" srcId="{6F0A9424-7543-418B-A9D0-2DD7E3FE1CB4}" destId="{11001CB9-40CE-446A-8F19-0E4EC9A41F69}" srcOrd="0" destOrd="0" parTransId="{49DA753A-47FF-4B47-AF35-93FF8A95FB59}" sibTransId="{2D4A347F-E6D6-4CE4-8C8F-A1CA85CA710E}"/>
    <dgm:cxn modelId="{A2BC903E-80AC-47A6-8174-F0F2D1B9BDAA}" srcId="{ACE12616-2832-419B-B07F-C5DA0ED571C0}" destId="{1A59411C-74D1-449D-B294-4B2D81E2EFF4}" srcOrd="0" destOrd="0" parTransId="{387F5EDC-E865-4717-81D5-183E9395AE2C}" sibTransId="{B67AFD4E-D869-44FF-BE78-E7630C242B15}"/>
    <dgm:cxn modelId="{7F99BE0A-0D6D-46F3-8E37-7CAE546CC199}" type="presOf" srcId="{F7B9E88A-AEB8-4552-A081-DA6E179E054F}" destId="{77C4ECDC-1B15-407A-A84B-DFE0BEAC4B41}" srcOrd="0" destOrd="0" presId="urn:microsoft.com/office/officeart/2005/8/layout/chevron2"/>
    <dgm:cxn modelId="{C273521E-C9FC-475D-9DFC-95456A8946C7}" type="presOf" srcId="{8EE9DBA2-22FF-4599-AD02-8C0FD1E1DF68}" destId="{680C3A38-DEE6-476C-A9FB-8811E8591EF5}" srcOrd="0" destOrd="0" presId="urn:microsoft.com/office/officeart/2005/8/layout/chevron2"/>
    <dgm:cxn modelId="{A5CD1206-02B7-45D0-9DE8-BFF4C98DF5F5}" srcId="{EC0E82FE-EE0C-49C0-B5D7-459144108582}" destId="{29E215E8-0887-4A19-82D6-2304484B2984}" srcOrd="4" destOrd="0" parTransId="{D05615EB-C49D-4275-BB92-3C62488A0703}" sibTransId="{70DD7508-738C-45E6-AFAD-68BDBA277364}"/>
    <dgm:cxn modelId="{81858E22-DC2C-489E-BE59-12C233560978}" srcId="{EC0E82FE-EE0C-49C0-B5D7-459144108582}" destId="{4A1869E7-F7CE-4458-B7AB-B6BB805A0695}" srcOrd="0" destOrd="0" parTransId="{EA11869C-5C6E-419A-BDAF-34EF42ED313A}" sibTransId="{F2938838-8E34-4D95-BF0A-BADEE09E9032}"/>
    <dgm:cxn modelId="{973BD52E-B1F5-4ED2-836D-81987C0CE61D}" srcId="{EC0E82FE-EE0C-49C0-B5D7-459144108582}" destId="{ACE12616-2832-419B-B07F-C5DA0ED571C0}" srcOrd="3" destOrd="0" parTransId="{5A3C6253-7261-4DCD-91DB-232B0B6F1E28}" sibTransId="{960E2421-B7AC-45D6-8C82-FEB2CF10ACEE}"/>
    <dgm:cxn modelId="{1D4C91C6-FF0A-45BE-9438-0AF2B23EAAA0}" type="presOf" srcId="{29E215E8-0887-4A19-82D6-2304484B2984}" destId="{93CDA239-635F-4FBB-A660-90092FC16508}" srcOrd="0" destOrd="0" presId="urn:microsoft.com/office/officeart/2005/8/layout/chevron2"/>
    <dgm:cxn modelId="{6E9BA28F-222D-4876-A206-9F605A2B3CDE}" srcId="{29E215E8-0887-4A19-82D6-2304484B2984}" destId="{3C64D6DC-9B1C-4A6B-9AF2-A5DAB6E807C9}" srcOrd="0" destOrd="0" parTransId="{1C7DAE1D-902B-4C0F-B7A1-EF05DBFFFBE9}" sibTransId="{734E53BB-46C1-4DFA-A1AF-85ECAC6265BE}"/>
    <dgm:cxn modelId="{4D5D99E0-44A9-4EA6-B5B6-3F1321E55E2C}" type="presOf" srcId="{FBA3C5D6-DF59-48F1-BE09-532365883678}" destId="{DA478F89-8B9C-401A-9F67-005D60388E36}" srcOrd="0" destOrd="0" presId="urn:microsoft.com/office/officeart/2005/8/layout/chevron2"/>
    <dgm:cxn modelId="{37DE23E4-F881-45CA-BBBF-460093BFC637}" type="presOf" srcId="{EC0E82FE-EE0C-49C0-B5D7-459144108582}" destId="{E1314AEC-D227-4FC6-AB74-D386BF36AD59}" srcOrd="0" destOrd="0" presId="urn:microsoft.com/office/officeart/2005/8/layout/chevron2"/>
    <dgm:cxn modelId="{1DAB9EDD-43E1-4C81-B940-9F046A9213D1}" type="presOf" srcId="{1A59411C-74D1-449D-B294-4B2D81E2EFF4}" destId="{862D505E-6993-4DCE-BBC0-D52FFF100DC0}" srcOrd="0" destOrd="0" presId="urn:microsoft.com/office/officeart/2005/8/layout/chevron2"/>
    <dgm:cxn modelId="{96126D69-98B3-4225-8645-1EB8AE26294B}" type="presOf" srcId="{ACE12616-2832-419B-B07F-C5DA0ED571C0}" destId="{AB6BC055-87D1-4C08-8F7F-360D34037B1D}" srcOrd="0" destOrd="0" presId="urn:microsoft.com/office/officeart/2005/8/layout/chevron2"/>
    <dgm:cxn modelId="{CCD90B5E-C057-4C8B-90AD-9AEAE9C6C9D6}" type="presOf" srcId="{6F0A9424-7543-418B-A9D0-2DD7E3FE1CB4}" destId="{EBA40E1A-1AFE-40D0-B82F-250030D3C058}" srcOrd="0" destOrd="0" presId="urn:microsoft.com/office/officeart/2005/8/layout/chevron2"/>
    <dgm:cxn modelId="{F5BCCD72-177E-4FC9-83C6-D384E38F8752}" type="presOf" srcId="{AB3092FD-AA9D-4CCB-8C4C-128782266E29}" destId="{2FBEEECF-CDEA-4A4F-AD87-F65DA74DEBE2}" srcOrd="0" destOrd="0" presId="urn:microsoft.com/office/officeart/2005/8/layout/chevron2"/>
    <dgm:cxn modelId="{48723C87-43F3-408A-B64A-118D383CA046}" srcId="{EC0E82FE-EE0C-49C0-B5D7-459144108582}" destId="{6F0A9424-7543-418B-A9D0-2DD7E3FE1CB4}" srcOrd="2" destOrd="0" parTransId="{D8023252-132E-4553-8093-13A4CDE8BEFC}" sibTransId="{F2213CA2-9503-4168-A2F9-7D3FF59E8F28}"/>
    <dgm:cxn modelId="{23A352C3-3E21-47E1-986F-13D250148F2E}" srcId="{EC0E82FE-EE0C-49C0-B5D7-459144108582}" destId="{8EE9DBA2-22FF-4599-AD02-8C0FD1E1DF68}" srcOrd="1" destOrd="0" parTransId="{134D26ED-00A1-4295-97FF-DCFD9F5ECF1E}" sibTransId="{FFEF4695-1814-4A40-8F70-B68F63817A13}"/>
    <dgm:cxn modelId="{0B56B413-E0B0-450B-92B0-8B60C7F978E7}" srcId="{4A1869E7-F7CE-4458-B7AB-B6BB805A0695}" destId="{545A4439-1E3F-4C64-925A-7A84816066BC}" srcOrd="1" destOrd="0" parTransId="{412FBA0F-644D-476C-82CE-E26B2039DAE2}" sibTransId="{5155E774-2637-4299-A10F-3C35E033DF2B}"/>
    <dgm:cxn modelId="{DD3E076D-D193-4CDF-BCC8-6221C7E51AD3}" srcId="{8EE9DBA2-22FF-4599-AD02-8C0FD1E1DF68}" destId="{83AA1E65-3089-43FB-A266-28BA444395B2}" srcOrd="0" destOrd="0" parTransId="{101C1773-46E0-4339-85A3-564339B61574}" sibTransId="{5D064CD5-FE3F-43A5-BDD7-86A926DC865B}"/>
    <dgm:cxn modelId="{32D6E162-1CE9-490F-BFAD-4F7372C238AF}" type="presParOf" srcId="{E1314AEC-D227-4FC6-AB74-D386BF36AD59}" destId="{7CE78D72-02AE-4DFA-B9DC-0062924A1C51}" srcOrd="0" destOrd="0" presId="urn:microsoft.com/office/officeart/2005/8/layout/chevron2"/>
    <dgm:cxn modelId="{C8AD715F-B1CF-4580-B182-61DA04C13414}" type="presParOf" srcId="{7CE78D72-02AE-4DFA-B9DC-0062924A1C51}" destId="{6DA5E121-816B-42F7-99F2-89B9D19F00D1}" srcOrd="0" destOrd="0" presId="urn:microsoft.com/office/officeart/2005/8/layout/chevron2"/>
    <dgm:cxn modelId="{7F38C960-CFD3-414C-A6E6-B045975B61FE}" type="presParOf" srcId="{7CE78D72-02AE-4DFA-B9DC-0062924A1C51}" destId="{DA478F89-8B9C-401A-9F67-005D60388E36}" srcOrd="1" destOrd="0" presId="urn:microsoft.com/office/officeart/2005/8/layout/chevron2"/>
    <dgm:cxn modelId="{797D00C7-6FED-477B-917C-21E1731B6E5C}" type="presParOf" srcId="{E1314AEC-D227-4FC6-AB74-D386BF36AD59}" destId="{AA4BDC4E-98AB-4AA6-B360-B2D58C580E19}" srcOrd="1" destOrd="0" presId="urn:microsoft.com/office/officeart/2005/8/layout/chevron2"/>
    <dgm:cxn modelId="{8EA82686-18E1-44D1-B043-9D4AD52579E6}" type="presParOf" srcId="{E1314AEC-D227-4FC6-AB74-D386BF36AD59}" destId="{16739702-B4DA-437D-A731-943D6758B407}" srcOrd="2" destOrd="0" presId="urn:microsoft.com/office/officeart/2005/8/layout/chevron2"/>
    <dgm:cxn modelId="{0090C540-D2DD-4DE6-90B8-302D32AB8D47}" type="presParOf" srcId="{16739702-B4DA-437D-A731-943D6758B407}" destId="{680C3A38-DEE6-476C-A9FB-8811E8591EF5}" srcOrd="0" destOrd="0" presId="urn:microsoft.com/office/officeart/2005/8/layout/chevron2"/>
    <dgm:cxn modelId="{B23BAC2E-D871-4C67-94F2-ECA3F732862D}" type="presParOf" srcId="{16739702-B4DA-437D-A731-943D6758B407}" destId="{F537DE73-6A96-4BCB-B991-04C7869561D8}" srcOrd="1" destOrd="0" presId="urn:microsoft.com/office/officeart/2005/8/layout/chevron2"/>
    <dgm:cxn modelId="{1D8647C9-CBD0-40FD-85AC-CE226DAD7FC9}" type="presParOf" srcId="{E1314AEC-D227-4FC6-AB74-D386BF36AD59}" destId="{58B55A90-783E-4A4D-A998-E391F06425D4}" srcOrd="3" destOrd="0" presId="urn:microsoft.com/office/officeart/2005/8/layout/chevron2"/>
    <dgm:cxn modelId="{CD844260-4003-4F47-ADE7-2A47764FF118}" type="presParOf" srcId="{E1314AEC-D227-4FC6-AB74-D386BF36AD59}" destId="{B48789BF-D761-47E9-8F86-8783DDB1C69D}" srcOrd="4" destOrd="0" presId="urn:microsoft.com/office/officeart/2005/8/layout/chevron2"/>
    <dgm:cxn modelId="{1CBB4654-5ED9-4330-BB2F-E45BD36431C3}" type="presParOf" srcId="{B48789BF-D761-47E9-8F86-8783DDB1C69D}" destId="{EBA40E1A-1AFE-40D0-B82F-250030D3C058}" srcOrd="0" destOrd="0" presId="urn:microsoft.com/office/officeart/2005/8/layout/chevron2"/>
    <dgm:cxn modelId="{40A3D015-3CD2-4B04-9A1F-2EFECE0E57D5}" type="presParOf" srcId="{B48789BF-D761-47E9-8F86-8783DDB1C69D}" destId="{A8B3201B-9FD3-4AB5-AEE1-1EC4C4CA96E5}" srcOrd="1" destOrd="0" presId="urn:microsoft.com/office/officeart/2005/8/layout/chevron2"/>
    <dgm:cxn modelId="{E7EDDBCA-7872-477B-A405-6BA3915F2D89}" type="presParOf" srcId="{E1314AEC-D227-4FC6-AB74-D386BF36AD59}" destId="{6AA1F08A-259D-47A4-B63D-AC0C24DE36B4}" srcOrd="5" destOrd="0" presId="urn:microsoft.com/office/officeart/2005/8/layout/chevron2"/>
    <dgm:cxn modelId="{1314192E-1019-4003-ADFD-769C85544676}" type="presParOf" srcId="{E1314AEC-D227-4FC6-AB74-D386BF36AD59}" destId="{B71C9D8A-1EBA-4A3B-8067-0DAF353B4F43}" srcOrd="6" destOrd="0" presId="urn:microsoft.com/office/officeart/2005/8/layout/chevron2"/>
    <dgm:cxn modelId="{8E9DE049-61EC-4CD6-92B4-6DB347A0DFDC}" type="presParOf" srcId="{B71C9D8A-1EBA-4A3B-8067-0DAF353B4F43}" destId="{AB6BC055-87D1-4C08-8F7F-360D34037B1D}" srcOrd="0" destOrd="0" presId="urn:microsoft.com/office/officeart/2005/8/layout/chevron2"/>
    <dgm:cxn modelId="{36782B0E-997D-44B4-90F6-24B470BE2344}" type="presParOf" srcId="{B71C9D8A-1EBA-4A3B-8067-0DAF353B4F43}" destId="{862D505E-6993-4DCE-BBC0-D52FFF100DC0}" srcOrd="1" destOrd="0" presId="urn:microsoft.com/office/officeart/2005/8/layout/chevron2"/>
    <dgm:cxn modelId="{A3C631AF-66CF-45EA-825E-2B7BE1607C1C}" type="presParOf" srcId="{E1314AEC-D227-4FC6-AB74-D386BF36AD59}" destId="{179CC6AD-AEBA-4446-8A82-4A34FA28EF94}" srcOrd="7" destOrd="0" presId="urn:microsoft.com/office/officeart/2005/8/layout/chevron2"/>
    <dgm:cxn modelId="{0392DC41-66BC-463F-A1CF-8A685B017A5E}" type="presParOf" srcId="{E1314AEC-D227-4FC6-AB74-D386BF36AD59}" destId="{637402EE-5553-4954-A5C2-8C6BA14B1374}" srcOrd="8" destOrd="0" presId="urn:microsoft.com/office/officeart/2005/8/layout/chevron2"/>
    <dgm:cxn modelId="{9283FDD1-DEBB-4F1F-9547-02102C0EFD7A}" type="presParOf" srcId="{637402EE-5553-4954-A5C2-8C6BA14B1374}" destId="{93CDA239-635F-4FBB-A660-90092FC16508}" srcOrd="0" destOrd="0" presId="urn:microsoft.com/office/officeart/2005/8/layout/chevron2"/>
    <dgm:cxn modelId="{53C0CAAE-279D-4F9B-9805-2DAA5EE66250}" type="presParOf" srcId="{637402EE-5553-4954-A5C2-8C6BA14B1374}" destId="{0AD0BF21-5C35-4C75-9BA2-F1D53A17F4A9}" srcOrd="1" destOrd="0" presId="urn:microsoft.com/office/officeart/2005/8/layout/chevron2"/>
    <dgm:cxn modelId="{A650BBF4-1E56-48B9-A9AB-BF51072CCE62}" type="presParOf" srcId="{E1314AEC-D227-4FC6-AB74-D386BF36AD59}" destId="{1B1646CA-66B6-471D-A9D0-27A8608D2EEE}" srcOrd="9" destOrd="0" presId="urn:microsoft.com/office/officeart/2005/8/layout/chevron2"/>
    <dgm:cxn modelId="{F24DF0B2-755A-4D17-B600-468E1D083AAE}" type="presParOf" srcId="{E1314AEC-D227-4FC6-AB74-D386BF36AD59}" destId="{E1333BCC-586F-4701-AEA2-71465FCCCB44}" srcOrd="10" destOrd="0" presId="urn:microsoft.com/office/officeart/2005/8/layout/chevron2"/>
    <dgm:cxn modelId="{31A26F67-D110-4ABC-AD96-73FAED1A8564}" type="presParOf" srcId="{E1333BCC-586F-4701-AEA2-71465FCCCB44}" destId="{2FBEEECF-CDEA-4A4F-AD87-F65DA74DEBE2}" srcOrd="0" destOrd="0" presId="urn:microsoft.com/office/officeart/2005/8/layout/chevron2"/>
    <dgm:cxn modelId="{CB02107E-FB08-498E-B5B0-BB01FA341F8C}" type="presParOf" srcId="{E1333BCC-586F-4701-AEA2-71465FCCCB44}" destId="{77C4ECDC-1B15-407A-A84B-DFE0BEAC4B4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4E2E99-DF65-46FC-81E5-8FB638280C58}">
      <dsp:nvSpPr>
        <dsp:cNvPr id="0" name=""/>
        <dsp:cNvSpPr/>
      </dsp:nvSpPr>
      <dsp:spPr>
        <a:xfrm>
          <a:off x="-7026925" y="-900332"/>
          <a:ext cx="8362557" cy="8362557"/>
        </a:xfrm>
        <a:prstGeom prst="blockArc">
          <a:avLst>
            <a:gd name="adj1" fmla="val 18900000"/>
            <a:gd name="adj2" fmla="val 2700000"/>
            <a:gd name="adj3" fmla="val 258"/>
          </a:avLst>
        </a:prstGeom>
        <a:noFill/>
        <a:ln w="15875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6F448B-6D67-43FF-A1C7-B9C176DF9490}">
      <dsp:nvSpPr>
        <dsp:cNvPr id="0" name=""/>
        <dsp:cNvSpPr/>
      </dsp:nvSpPr>
      <dsp:spPr>
        <a:xfrm>
          <a:off x="698803" y="651633"/>
          <a:ext cx="4183335" cy="95597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58807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численность детей, находящихся под опекой (попечительством) уменьшилась на 8,9 % – 9124 ребенка 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8803" y="651633"/>
        <a:ext cx="4183335" cy="955977"/>
      </dsp:txXfrm>
    </dsp:sp>
    <dsp:sp modelId="{33801C49-CA68-4F8C-AAA3-356F5D25A792}">
      <dsp:nvSpPr>
        <dsp:cNvPr id="0" name=""/>
        <dsp:cNvSpPr/>
      </dsp:nvSpPr>
      <dsp:spPr>
        <a:xfrm>
          <a:off x="101317" y="532136"/>
          <a:ext cx="1194972" cy="11949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27CF895-AAC2-482C-88BD-B83882AD3DCF}">
      <dsp:nvSpPr>
        <dsp:cNvPr id="0" name=""/>
        <dsp:cNvSpPr/>
      </dsp:nvSpPr>
      <dsp:spPr>
        <a:xfrm>
          <a:off x="1246887" y="2085849"/>
          <a:ext cx="3635251" cy="95597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58807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численность детей, воспитывающихся в приемных семьях, возросла на 23,6 %  – 5902 ребенка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46887" y="2085849"/>
        <a:ext cx="3635251" cy="955977"/>
      </dsp:txXfrm>
    </dsp:sp>
    <dsp:sp modelId="{B4B53A25-2E99-4620-A7C4-345AB32C2829}">
      <dsp:nvSpPr>
        <dsp:cNvPr id="0" name=""/>
        <dsp:cNvSpPr/>
      </dsp:nvSpPr>
      <dsp:spPr>
        <a:xfrm>
          <a:off x="649401" y="1966352"/>
          <a:ext cx="1194972" cy="11949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71ADFAC-3C75-45DD-BDA0-9F049EC94766}">
      <dsp:nvSpPr>
        <dsp:cNvPr id="0" name=""/>
        <dsp:cNvSpPr/>
      </dsp:nvSpPr>
      <dsp:spPr>
        <a:xfrm>
          <a:off x="1246887" y="3520064"/>
          <a:ext cx="3635251" cy="95597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58807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численность детей, усыновленных российскими и иностранными  гражданами возросла на 9 % – 3471 ребенок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46887" y="3520064"/>
        <a:ext cx="3635251" cy="955977"/>
      </dsp:txXfrm>
    </dsp:sp>
    <dsp:sp modelId="{1C74BAA7-5F91-4E77-B858-5B5547515E19}">
      <dsp:nvSpPr>
        <dsp:cNvPr id="0" name=""/>
        <dsp:cNvSpPr/>
      </dsp:nvSpPr>
      <dsp:spPr>
        <a:xfrm>
          <a:off x="649401" y="3400567"/>
          <a:ext cx="1194972" cy="11949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4E29612-A069-4D45-8B94-C058B2B95559}">
      <dsp:nvSpPr>
        <dsp:cNvPr id="0" name=""/>
        <dsp:cNvSpPr/>
      </dsp:nvSpPr>
      <dsp:spPr>
        <a:xfrm>
          <a:off x="698803" y="4671850"/>
          <a:ext cx="4183335" cy="152083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58807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лечебно-профилактических учреждениях здравоохранения, учреждениях закрытого типа системы образования, учреждениях исполнения наказания и других учреждениях, не относящихся к учреждениям для детей-сирот – 38 детей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8803" y="4671850"/>
        <a:ext cx="4183335" cy="1520836"/>
      </dsp:txXfrm>
    </dsp:sp>
    <dsp:sp modelId="{10DEABE7-A7C0-4FE3-A101-E90A0E23CD85}">
      <dsp:nvSpPr>
        <dsp:cNvPr id="0" name=""/>
        <dsp:cNvSpPr/>
      </dsp:nvSpPr>
      <dsp:spPr>
        <a:xfrm>
          <a:off x="101317" y="4834782"/>
          <a:ext cx="1194972" cy="11949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F85D1C-4810-47BF-B486-AA7A0D88CB08}">
      <dsp:nvSpPr>
        <dsp:cNvPr id="0" name=""/>
        <dsp:cNvSpPr/>
      </dsp:nvSpPr>
      <dsp:spPr>
        <a:xfrm rot="5400000">
          <a:off x="-158961" y="163704"/>
          <a:ext cx="1059745" cy="741822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75653"/>
        <a:ext cx="741822" cy="317923"/>
      </dsp:txXfrm>
    </dsp:sp>
    <dsp:sp modelId="{4A314A31-FF8C-4F99-A0F8-E2A7BA2196F1}">
      <dsp:nvSpPr>
        <dsp:cNvPr id="0" name=""/>
        <dsp:cNvSpPr/>
      </dsp:nvSpPr>
      <dsp:spPr>
        <a:xfrm rot="5400000">
          <a:off x="4346973" y="-3600408"/>
          <a:ext cx="688834" cy="78991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 базовый размер вознаграждения, введена дополнительная надбавка в размере 30 % за воспитание в приёмной семье ребенка в возрасте старше 10 лет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41822" y="38369"/>
        <a:ext cx="7865511" cy="621582"/>
      </dsp:txXfrm>
    </dsp:sp>
    <dsp:sp modelId="{8DFCEC8A-790E-40AE-8764-21DCD495FEE6}">
      <dsp:nvSpPr>
        <dsp:cNvPr id="0" name=""/>
        <dsp:cNvSpPr/>
      </dsp:nvSpPr>
      <dsp:spPr>
        <a:xfrm rot="5400000">
          <a:off x="-158961" y="1293664"/>
          <a:ext cx="1059745" cy="741822"/>
        </a:xfrm>
        <a:prstGeom prst="chevron">
          <a:avLst/>
        </a:prstGeom>
        <a:gradFill rotWithShape="0">
          <a:gsLst>
            <a:gs pos="0">
              <a:schemeClr val="accent4">
                <a:hueOff val="-493895"/>
                <a:satOff val="5577"/>
                <a:lumOff val="299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-493895"/>
                <a:satOff val="5577"/>
                <a:lumOff val="299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-493895"/>
              <a:satOff val="5577"/>
              <a:lumOff val="299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505613"/>
        <a:ext cx="741822" cy="317923"/>
      </dsp:txXfrm>
    </dsp:sp>
    <dsp:sp modelId="{0E93FF3F-0348-4B44-A593-EA8E39FFDA87}">
      <dsp:nvSpPr>
        <dsp:cNvPr id="0" name=""/>
        <dsp:cNvSpPr/>
      </dsp:nvSpPr>
      <dsp:spPr>
        <a:xfrm rot="5400000">
          <a:off x="4164136" y="-2470448"/>
          <a:ext cx="1054509" cy="78991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93895"/>
              <a:satOff val="5577"/>
              <a:lumOff val="299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 размер единовременной денежной выплаты на усыновленного ребенка: до 400 000 рублей – лицу, усыновившему ребенка-инвалида;  до 200 000 рублей – лицу, усыновившему ребенка, достигшего возраста 10 лет;  до 200 000 рублей – лицу, усыновившему одновременно двух и более детей, являющихся братьями или сестрами; - до 50 000 рублей – всем остальным усыновителям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41823" y="1003343"/>
        <a:ext cx="7847660" cy="951555"/>
      </dsp:txXfrm>
    </dsp:sp>
    <dsp:sp modelId="{DACCC597-1294-44CD-8376-B2FBD15B01AA}">
      <dsp:nvSpPr>
        <dsp:cNvPr id="0" name=""/>
        <dsp:cNvSpPr/>
      </dsp:nvSpPr>
      <dsp:spPr>
        <a:xfrm rot="5400000">
          <a:off x="-158961" y="2240787"/>
          <a:ext cx="1059745" cy="741822"/>
        </a:xfrm>
        <a:prstGeom prst="chevron">
          <a:avLst/>
        </a:prstGeom>
        <a:gradFill rotWithShape="0">
          <a:gsLst>
            <a:gs pos="0">
              <a:schemeClr val="accent4">
                <a:hueOff val="-987791"/>
                <a:satOff val="11154"/>
                <a:lumOff val="598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-987791"/>
                <a:satOff val="11154"/>
                <a:lumOff val="598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-987791"/>
              <a:satOff val="11154"/>
              <a:lumOff val="598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2452736"/>
        <a:ext cx="741822" cy="317923"/>
      </dsp:txXfrm>
    </dsp:sp>
    <dsp:sp modelId="{B6509E73-8B68-4202-B65A-BE6A33DF9C8A}">
      <dsp:nvSpPr>
        <dsp:cNvPr id="0" name=""/>
        <dsp:cNvSpPr/>
      </dsp:nvSpPr>
      <dsp:spPr>
        <a:xfrm rot="5400000">
          <a:off x="4346973" y="-1523325"/>
          <a:ext cx="688834" cy="78991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987791"/>
              <a:satOff val="11154"/>
              <a:lumOff val="598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предоставление субсидии на приобретение (строительство) жилого помещения гражданам, одновременно усыновившим на территории Свердловской области трех и более детей, являющихся  полнородными и не полнородными братьями и сестрами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41822" y="2115452"/>
        <a:ext cx="7865511" cy="621582"/>
      </dsp:txXfrm>
    </dsp:sp>
    <dsp:sp modelId="{D9762F05-78C2-4AB9-8D05-97AB7D5A98FD}">
      <dsp:nvSpPr>
        <dsp:cNvPr id="0" name=""/>
        <dsp:cNvSpPr/>
      </dsp:nvSpPr>
      <dsp:spPr>
        <a:xfrm rot="5400000">
          <a:off x="-158961" y="3187910"/>
          <a:ext cx="1059745" cy="741822"/>
        </a:xfrm>
        <a:prstGeom prst="chevron">
          <a:avLst/>
        </a:prstGeom>
        <a:gradFill rotWithShape="0">
          <a:gsLst>
            <a:gs pos="0">
              <a:schemeClr val="accent4">
                <a:hueOff val="-1481686"/>
                <a:satOff val="16732"/>
                <a:lumOff val="897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-1481686"/>
                <a:satOff val="16732"/>
                <a:lumOff val="897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-1481686"/>
              <a:satOff val="16732"/>
              <a:lumOff val="897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399859"/>
        <a:ext cx="741822" cy="317923"/>
      </dsp:txXfrm>
    </dsp:sp>
    <dsp:sp modelId="{F888F31E-76EE-4CEC-B3A5-FB621651A3B7}">
      <dsp:nvSpPr>
        <dsp:cNvPr id="0" name=""/>
        <dsp:cNvSpPr/>
      </dsp:nvSpPr>
      <dsp:spPr>
        <a:xfrm rot="5400000">
          <a:off x="4346973" y="-576203"/>
          <a:ext cx="688834" cy="78991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1686"/>
              <a:satOff val="16732"/>
              <a:lumOff val="897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изменены подходы к выплатам на содержание детей-сирот с учетом возраста, наличия инвалидности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41822" y="3062574"/>
        <a:ext cx="7865511" cy="621582"/>
      </dsp:txXfrm>
    </dsp:sp>
    <dsp:sp modelId="{A27F7D67-953E-4A56-BD2F-42E89B0E7B50}">
      <dsp:nvSpPr>
        <dsp:cNvPr id="0" name=""/>
        <dsp:cNvSpPr/>
      </dsp:nvSpPr>
      <dsp:spPr>
        <a:xfrm rot="5400000">
          <a:off x="-158961" y="4135032"/>
          <a:ext cx="1059745" cy="741822"/>
        </a:xfrm>
        <a:prstGeom prst="chevron">
          <a:avLst/>
        </a:prstGeom>
        <a:gradFill rotWithShape="0">
          <a:gsLst>
            <a:gs pos="0">
              <a:schemeClr val="accent4">
                <a:hueOff val="-1975582"/>
                <a:satOff val="22309"/>
                <a:lumOff val="1196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-1975582"/>
                <a:satOff val="22309"/>
                <a:lumOff val="1196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-1975582"/>
              <a:satOff val="22309"/>
              <a:lumOff val="1196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346981"/>
        <a:ext cx="741822" cy="317923"/>
      </dsp:txXfrm>
    </dsp:sp>
    <dsp:sp modelId="{DC119F61-2515-48BC-923C-6A29234B3DDC}">
      <dsp:nvSpPr>
        <dsp:cNvPr id="0" name=""/>
        <dsp:cNvSpPr/>
      </dsp:nvSpPr>
      <dsp:spPr>
        <a:xfrm rot="5400000">
          <a:off x="4346973" y="370919"/>
          <a:ext cx="688834" cy="78991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975582"/>
              <a:satOff val="22309"/>
              <a:lumOff val="1196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сформирована нормативная правовая база по обеспечению детей-сирот и детей, оставшихся без попечения родителей, жилыми помещениями 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41822" y="4009696"/>
        <a:ext cx="7865511" cy="6215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48C13E-1A14-4223-96A0-BC304D7EE42B}">
      <dsp:nvSpPr>
        <dsp:cNvPr id="0" name=""/>
        <dsp:cNvSpPr/>
      </dsp:nvSpPr>
      <dsp:spPr>
        <a:xfrm>
          <a:off x="0" y="41322"/>
          <a:ext cx="8280919" cy="221247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Стратегия действий в интересах детей на 2013 - 2017 годы в Свердловской области и План по реализации Стратегии</a:t>
          </a:r>
          <a:endParaRPr lang="ru-RU" sz="2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8004" y="149326"/>
        <a:ext cx="8064911" cy="1996462"/>
      </dsp:txXfrm>
    </dsp:sp>
    <dsp:sp modelId="{AA9A1F4E-D4BC-4FB3-9FD1-D25F7901369D}">
      <dsp:nvSpPr>
        <dsp:cNvPr id="0" name=""/>
        <dsp:cNvSpPr/>
      </dsp:nvSpPr>
      <dsp:spPr>
        <a:xfrm>
          <a:off x="0" y="2253792"/>
          <a:ext cx="8280919" cy="132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2919" tIns="12700" rIns="71120" bIns="1270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253792"/>
        <a:ext cx="8280919" cy="132480"/>
      </dsp:txXfrm>
    </dsp:sp>
    <dsp:sp modelId="{63879D56-CE3F-40BE-9682-42A1CFEEA357}">
      <dsp:nvSpPr>
        <dsp:cNvPr id="0" name=""/>
        <dsp:cNvSpPr/>
      </dsp:nvSpPr>
      <dsp:spPr>
        <a:xfrm>
          <a:off x="0" y="2386272"/>
          <a:ext cx="8280919" cy="2212470"/>
        </a:xfrm>
        <a:prstGeom prst="roundRect">
          <a:avLst/>
        </a:prstGeom>
        <a:gradFill rotWithShape="0">
          <a:gsLst>
            <a:gs pos="0">
              <a:schemeClr val="accent4">
                <a:hueOff val="-1975582"/>
                <a:satOff val="22309"/>
                <a:lumOff val="11960"/>
                <a:alphaOff val="0"/>
                <a:tint val="0"/>
              </a:schemeClr>
            </a:gs>
            <a:gs pos="44000">
              <a:schemeClr val="accent4">
                <a:hueOff val="-1975582"/>
                <a:satOff val="22309"/>
                <a:lumOff val="11960"/>
                <a:alphaOff val="0"/>
                <a:tint val="60000"/>
                <a:satMod val="120000"/>
              </a:schemeClr>
            </a:gs>
            <a:gs pos="100000">
              <a:schemeClr val="accent4">
                <a:hueOff val="-1975582"/>
                <a:satOff val="22309"/>
                <a:lumOff val="1196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latin typeface="Arial" panose="020B0604020202020204" pitchFamily="34" charset="0"/>
              <a:cs typeface="Arial" panose="020B0604020202020204" pitchFamily="34" charset="0"/>
            </a:rPr>
            <a:t>План мероприятий по улучшению положения детей-сирот и детей, оставшихся без попечения родителей, и реализации Указа Президента Российской Федерации от 28 декабря 2012 года № 1688 «О некоторых мерах по реализации государственной политики в сфере защиты детей-сирот и детей, оставшихся без попечения родителей» на 2013 – 2015 годы</a:t>
          </a: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8004" y="2494276"/>
        <a:ext cx="8064911" cy="19964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24C4CF-0E0B-4DB6-BCC5-19F6C05369C7}">
      <dsp:nvSpPr>
        <dsp:cNvPr id="0" name=""/>
        <dsp:cNvSpPr/>
      </dsp:nvSpPr>
      <dsp:spPr>
        <a:xfrm>
          <a:off x="0" y="2566"/>
          <a:ext cx="8568952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65E963-D1AC-4CD8-BE69-9CED381EB154}">
      <dsp:nvSpPr>
        <dsp:cNvPr id="0" name=""/>
        <dsp:cNvSpPr/>
      </dsp:nvSpPr>
      <dsp:spPr>
        <a:xfrm>
          <a:off x="0" y="2566"/>
          <a:ext cx="561660" cy="5251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566"/>
        <a:ext cx="561660" cy="5251450"/>
      </dsp:txXfrm>
    </dsp:sp>
    <dsp:sp modelId="{A29C41D3-FECF-45CD-9FC5-FF9D85B07A8D}">
      <dsp:nvSpPr>
        <dsp:cNvPr id="0" name=""/>
        <dsp:cNvSpPr/>
      </dsp:nvSpPr>
      <dsp:spPr>
        <a:xfrm>
          <a:off x="690194" y="38016"/>
          <a:ext cx="7734746" cy="7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сократилась на 1,9 % 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численность детей-сирот и детей, оставшихся без попечения родителей, состоящих на учете в органах опеки и попечительства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0194" y="38016"/>
        <a:ext cx="7734746" cy="708997"/>
      </dsp:txXfrm>
    </dsp:sp>
    <dsp:sp modelId="{1B8BCD2E-DA0A-40EB-A93C-0680487D5DA4}">
      <dsp:nvSpPr>
        <dsp:cNvPr id="0" name=""/>
        <dsp:cNvSpPr/>
      </dsp:nvSpPr>
      <dsp:spPr>
        <a:xfrm>
          <a:off x="561660" y="747013"/>
          <a:ext cx="6855161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0A2D5E-8627-46EE-BB99-7527CF6E6688}">
      <dsp:nvSpPr>
        <dsp:cNvPr id="0" name=""/>
        <dsp:cNvSpPr/>
      </dsp:nvSpPr>
      <dsp:spPr>
        <a:xfrm>
          <a:off x="690194" y="782463"/>
          <a:ext cx="7590729" cy="7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уменьшилась на 14,1 % 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численность детей, оставленных матерями в родильных домах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0194" y="782463"/>
        <a:ext cx="7590729" cy="708997"/>
      </dsp:txXfrm>
    </dsp:sp>
    <dsp:sp modelId="{E5488609-F799-409F-A3DE-590C50D66687}">
      <dsp:nvSpPr>
        <dsp:cNvPr id="0" name=""/>
        <dsp:cNvSpPr/>
      </dsp:nvSpPr>
      <dsp:spPr>
        <a:xfrm>
          <a:off x="561660" y="1491460"/>
          <a:ext cx="6855161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D64FF2-46D1-46AC-8A23-64A5A18FE575}">
      <dsp:nvSpPr>
        <dsp:cNvPr id="0" name=""/>
        <dsp:cNvSpPr/>
      </dsp:nvSpPr>
      <dsp:spPr>
        <a:xfrm>
          <a:off x="690194" y="1526910"/>
          <a:ext cx="7590729" cy="7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сократилось на 41,9 % 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число детей, отобранных у родителей при непосредственной угрозе жизни и здоровью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0194" y="1526910"/>
        <a:ext cx="7590729" cy="708997"/>
      </dsp:txXfrm>
    </dsp:sp>
    <dsp:sp modelId="{031D07C3-32C7-4496-98E6-096357AD44A9}">
      <dsp:nvSpPr>
        <dsp:cNvPr id="0" name=""/>
        <dsp:cNvSpPr/>
      </dsp:nvSpPr>
      <dsp:spPr>
        <a:xfrm>
          <a:off x="561660" y="2235907"/>
          <a:ext cx="6855161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E2867F-7DB8-47A8-8DC7-4EF8A83D9B5A}">
      <dsp:nvSpPr>
        <dsp:cNvPr id="0" name=""/>
        <dsp:cNvSpPr/>
      </dsp:nvSpPr>
      <dsp:spPr>
        <a:xfrm>
          <a:off x="690194" y="2271357"/>
          <a:ext cx="7734746" cy="7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сократилось на 2,3 %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число детей, родители которых лишены родительских прав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0194" y="2271357"/>
        <a:ext cx="7734746" cy="708997"/>
      </dsp:txXfrm>
    </dsp:sp>
    <dsp:sp modelId="{F3FF3855-FCAC-425D-8733-4DBA32F98759}">
      <dsp:nvSpPr>
        <dsp:cNvPr id="0" name=""/>
        <dsp:cNvSpPr/>
      </dsp:nvSpPr>
      <dsp:spPr>
        <a:xfrm>
          <a:off x="561660" y="2980354"/>
          <a:ext cx="6855161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94C9F4-83C4-4E19-9D09-1F35F54048D3}">
      <dsp:nvSpPr>
        <dsp:cNvPr id="0" name=""/>
        <dsp:cNvSpPr/>
      </dsp:nvSpPr>
      <dsp:spPr>
        <a:xfrm>
          <a:off x="690194" y="3015804"/>
          <a:ext cx="7590729" cy="7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сократилась на 11,8 % 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численность детей, у которых лишены родительских прав оба родителя или единственный родитель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0194" y="3015804"/>
        <a:ext cx="7590729" cy="708997"/>
      </dsp:txXfrm>
    </dsp:sp>
    <dsp:sp modelId="{81D2FAE7-952D-45C0-A6EB-FEB6FC63E02F}">
      <dsp:nvSpPr>
        <dsp:cNvPr id="0" name=""/>
        <dsp:cNvSpPr/>
      </dsp:nvSpPr>
      <dsp:spPr>
        <a:xfrm>
          <a:off x="561660" y="3724801"/>
          <a:ext cx="6855161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893633-AF45-4526-8160-1122609AE118}">
      <dsp:nvSpPr>
        <dsp:cNvPr id="0" name=""/>
        <dsp:cNvSpPr/>
      </dsp:nvSpPr>
      <dsp:spPr>
        <a:xfrm>
          <a:off x="690194" y="3760251"/>
          <a:ext cx="7734746" cy="7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сократилось на 8,5 % 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число детей, находящихся на учете в региональном банке данных о детях-сиротах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0194" y="3760251"/>
        <a:ext cx="7734746" cy="708997"/>
      </dsp:txXfrm>
    </dsp:sp>
    <dsp:sp modelId="{ECD44A46-9E55-4BC6-930D-EE1D6A9028A5}">
      <dsp:nvSpPr>
        <dsp:cNvPr id="0" name=""/>
        <dsp:cNvSpPr/>
      </dsp:nvSpPr>
      <dsp:spPr>
        <a:xfrm>
          <a:off x="561660" y="4469248"/>
          <a:ext cx="6855161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8D540D-1AB9-4604-BAD7-C88933FE4E3D}">
      <dsp:nvSpPr>
        <dsp:cNvPr id="0" name=""/>
        <dsp:cNvSpPr/>
      </dsp:nvSpPr>
      <dsp:spPr>
        <a:xfrm>
          <a:off x="690194" y="4504698"/>
          <a:ext cx="7734746" cy="70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сократилось на 14,7 % 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число детей-сирот и детей, оставшихся без попечения родителей, находящихся на воспитании в учреждениях государственного воспитания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0194" y="4504698"/>
        <a:ext cx="7734746" cy="708997"/>
      </dsp:txXfrm>
    </dsp:sp>
    <dsp:sp modelId="{7AE43613-7FF5-4DF6-BB47-82D582125C97}">
      <dsp:nvSpPr>
        <dsp:cNvPr id="0" name=""/>
        <dsp:cNvSpPr/>
      </dsp:nvSpPr>
      <dsp:spPr>
        <a:xfrm>
          <a:off x="561660" y="5213695"/>
          <a:ext cx="6855161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06A088-7699-4833-A17C-4684D31C53CC}">
      <dsp:nvSpPr>
        <dsp:cNvPr id="0" name=""/>
        <dsp:cNvSpPr/>
      </dsp:nvSpPr>
      <dsp:spPr>
        <a:xfrm>
          <a:off x="2088249" y="0"/>
          <a:ext cx="6120659" cy="2376264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сократить за 2014 год на 30 % 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численность детей-сирот, состоящих на учете в государственном банке данных о детях, оставшихся без попечения родителей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88249" y="297033"/>
        <a:ext cx="5229560" cy="1782198"/>
      </dsp:txXfrm>
    </dsp:sp>
    <dsp:sp modelId="{1723E0B2-B390-4B9F-894B-5EBF65108DFB}">
      <dsp:nvSpPr>
        <dsp:cNvPr id="0" name=""/>
        <dsp:cNvSpPr/>
      </dsp:nvSpPr>
      <dsp:spPr>
        <a:xfrm>
          <a:off x="72010" y="0"/>
          <a:ext cx="2016238" cy="237626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задача</a:t>
          </a:r>
          <a:endParaRPr lang="ru-RU" sz="2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0435" y="98425"/>
        <a:ext cx="1819388" cy="217941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823E9A-C896-44BA-8FD5-4E513AF9C2ED}">
      <dsp:nvSpPr>
        <dsp:cNvPr id="0" name=""/>
        <dsp:cNvSpPr/>
      </dsp:nvSpPr>
      <dsp:spPr>
        <a:xfrm>
          <a:off x="3518" y="8723"/>
          <a:ext cx="3020024" cy="13391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01.01.2014</a:t>
          </a:r>
          <a:endParaRPr lang="ru-RU" sz="2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18" y="8723"/>
        <a:ext cx="3020024" cy="892800"/>
      </dsp:txXfrm>
    </dsp:sp>
    <dsp:sp modelId="{797C36A2-8269-4D81-B7FC-993E47CC71D5}">
      <dsp:nvSpPr>
        <dsp:cNvPr id="0" name=""/>
        <dsp:cNvSpPr/>
      </dsp:nvSpPr>
      <dsp:spPr>
        <a:xfrm>
          <a:off x="622077" y="901524"/>
          <a:ext cx="3020024" cy="17856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4 249 детей</a:t>
          </a:r>
          <a:endParaRPr lang="ru-RU" sz="2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4375" y="953822"/>
        <a:ext cx="2915428" cy="1681004"/>
      </dsp:txXfrm>
    </dsp:sp>
    <dsp:sp modelId="{C94EEBD8-9076-4453-AC1D-6A8D17297F73}">
      <dsp:nvSpPr>
        <dsp:cNvPr id="0" name=""/>
        <dsp:cNvSpPr/>
      </dsp:nvSpPr>
      <dsp:spPr>
        <a:xfrm>
          <a:off x="3481367" y="79174"/>
          <a:ext cx="970588" cy="75189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81367" y="229554"/>
        <a:ext cx="745019" cy="451138"/>
      </dsp:txXfrm>
    </dsp:sp>
    <dsp:sp modelId="{3D6A3136-25DE-4530-B480-5ED67C1D9D3A}">
      <dsp:nvSpPr>
        <dsp:cNvPr id="0" name=""/>
        <dsp:cNvSpPr/>
      </dsp:nvSpPr>
      <dsp:spPr>
        <a:xfrm>
          <a:off x="4854842" y="8723"/>
          <a:ext cx="3020024" cy="13391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31.12.2014</a:t>
          </a:r>
          <a:endParaRPr lang="ru-RU" sz="2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4842" y="8723"/>
        <a:ext cx="3020024" cy="892800"/>
      </dsp:txXfrm>
    </dsp:sp>
    <dsp:sp modelId="{A35F8051-6919-4D75-8F62-0BB21E954D3C}">
      <dsp:nvSpPr>
        <dsp:cNvPr id="0" name=""/>
        <dsp:cNvSpPr/>
      </dsp:nvSpPr>
      <dsp:spPr>
        <a:xfrm>
          <a:off x="5473401" y="901524"/>
          <a:ext cx="3020024" cy="17856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2 974 ребенка</a:t>
          </a:r>
          <a:endParaRPr lang="ru-RU" sz="2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25699" y="953822"/>
        <a:ext cx="2915428" cy="168100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B1AB1B-E1F0-4650-A189-8CA6124124C3}">
      <dsp:nvSpPr>
        <dsp:cNvPr id="0" name=""/>
        <dsp:cNvSpPr/>
      </dsp:nvSpPr>
      <dsp:spPr>
        <a:xfrm>
          <a:off x="5069572" y="1182029"/>
          <a:ext cx="1495616" cy="5412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8813"/>
              </a:lnTo>
              <a:lnTo>
                <a:pt x="1495616" y="368813"/>
              </a:lnTo>
              <a:lnTo>
                <a:pt x="1495616" y="5412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D5C333-05F6-4BDD-8337-CAF9A9970015}">
      <dsp:nvSpPr>
        <dsp:cNvPr id="0" name=""/>
        <dsp:cNvSpPr/>
      </dsp:nvSpPr>
      <dsp:spPr>
        <a:xfrm>
          <a:off x="3299524" y="2904880"/>
          <a:ext cx="1504195" cy="5412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8813"/>
              </a:lnTo>
              <a:lnTo>
                <a:pt x="1504195" y="368813"/>
              </a:lnTo>
              <a:lnTo>
                <a:pt x="1504195" y="541201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ABD8DD-E09B-41DD-9C52-315A90A1CA5C}">
      <dsp:nvSpPr>
        <dsp:cNvPr id="0" name=""/>
        <dsp:cNvSpPr/>
      </dsp:nvSpPr>
      <dsp:spPr>
        <a:xfrm>
          <a:off x="1675163" y="2904880"/>
          <a:ext cx="1624360" cy="541201"/>
        </a:xfrm>
        <a:custGeom>
          <a:avLst/>
          <a:gdLst/>
          <a:ahLst/>
          <a:cxnLst/>
          <a:rect l="0" t="0" r="0" b="0"/>
          <a:pathLst>
            <a:path>
              <a:moveTo>
                <a:pt x="1624360" y="0"/>
              </a:moveTo>
              <a:lnTo>
                <a:pt x="1624360" y="368813"/>
              </a:lnTo>
              <a:lnTo>
                <a:pt x="0" y="368813"/>
              </a:lnTo>
              <a:lnTo>
                <a:pt x="0" y="541201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BB9184-1BEE-450D-92CB-02ED1D5FBA64}">
      <dsp:nvSpPr>
        <dsp:cNvPr id="0" name=""/>
        <dsp:cNvSpPr/>
      </dsp:nvSpPr>
      <dsp:spPr>
        <a:xfrm>
          <a:off x="3299524" y="1182029"/>
          <a:ext cx="1770047" cy="541201"/>
        </a:xfrm>
        <a:custGeom>
          <a:avLst/>
          <a:gdLst/>
          <a:ahLst/>
          <a:cxnLst/>
          <a:rect l="0" t="0" r="0" b="0"/>
          <a:pathLst>
            <a:path>
              <a:moveTo>
                <a:pt x="1770047" y="0"/>
              </a:moveTo>
              <a:lnTo>
                <a:pt x="1770047" y="368813"/>
              </a:lnTo>
              <a:lnTo>
                <a:pt x="0" y="368813"/>
              </a:lnTo>
              <a:lnTo>
                <a:pt x="0" y="5412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7C11BB-F57C-487F-9299-1FE9A21F1E13}">
      <dsp:nvSpPr>
        <dsp:cNvPr id="0" name=""/>
        <dsp:cNvSpPr/>
      </dsp:nvSpPr>
      <dsp:spPr>
        <a:xfrm>
          <a:off x="3302959" y="379"/>
          <a:ext cx="3533225" cy="11816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8D14491-2CA8-4EAD-9F62-A611F8EAC9C8}">
      <dsp:nvSpPr>
        <dsp:cNvPr id="0" name=""/>
        <dsp:cNvSpPr/>
      </dsp:nvSpPr>
      <dsp:spPr>
        <a:xfrm>
          <a:off x="3509722" y="196804"/>
          <a:ext cx="3533225" cy="11816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Сеть учреждений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44331" y="231413"/>
        <a:ext cx="3464007" cy="1112431"/>
      </dsp:txXfrm>
    </dsp:sp>
    <dsp:sp modelId="{929C872B-C56A-46B8-87E8-2022B7004193}">
      <dsp:nvSpPr>
        <dsp:cNvPr id="0" name=""/>
        <dsp:cNvSpPr/>
      </dsp:nvSpPr>
      <dsp:spPr>
        <a:xfrm>
          <a:off x="2010670" y="1723230"/>
          <a:ext cx="2577707" cy="11816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42D1208-A079-45C7-825C-9A31FEF8BB17}">
      <dsp:nvSpPr>
        <dsp:cNvPr id="0" name=""/>
        <dsp:cNvSpPr/>
      </dsp:nvSpPr>
      <dsp:spPr>
        <a:xfrm>
          <a:off x="2217433" y="1919655"/>
          <a:ext cx="2577707" cy="11816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64 учреждения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52042" y="1954264"/>
        <a:ext cx="2508489" cy="1112431"/>
      </dsp:txXfrm>
    </dsp:sp>
    <dsp:sp modelId="{360B8033-B3FC-4003-A2A2-9CE7661D8A6D}">
      <dsp:nvSpPr>
        <dsp:cNvPr id="0" name=""/>
        <dsp:cNvSpPr/>
      </dsp:nvSpPr>
      <dsp:spPr>
        <a:xfrm>
          <a:off x="377731" y="3446082"/>
          <a:ext cx="2594865" cy="11816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73B3A8D-6934-40A3-8E38-927AAA6F0389}">
      <dsp:nvSpPr>
        <dsp:cNvPr id="0" name=""/>
        <dsp:cNvSpPr/>
      </dsp:nvSpPr>
      <dsp:spPr>
        <a:xfrm>
          <a:off x="584493" y="3642506"/>
          <a:ext cx="2594865" cy="11816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55 учреждений социального обслуживания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9102" y="3677115"/>
        <a:ext cx="2525647" cy="1112431"/>
      </dsp:txXfrm>
    </dsp:sp>
    <dsp:sp modelId="{E34F826A-5480-44F2-8456-7B32E83D2E8D}">
      <dsp:nvSpPr>
        <dsp:cNvPr id="0" name=""/>
        <dsp:cNvSpPr/>
      </dsp:nvSpPr>
      <dsp:spPr>
        <a:xfrm>
          <a:off x="3386121" y="3446082"/>
          <a:ext cx="2835195" cy="11816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3695D98-A0F1-476E-AC2D-6A05F0B46831}">
      <dsp:nvSpPr>
        <dsp:cNvPr id="0" name=""/>
        <dsp:cNvSpPr/>
      </dsp:nvSpPr>
      <dsp:spPr>
        <a:xfrm>
          <a:off x="3592884" y="3642506"/>
          <a:ext cx="2835195" cy="11816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9 образовательных учреждений для детей-сирот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27493" y="3677115"/>
        <a:ext cx="2765977" cy="1112431"/>
      </dsp:txXfrm>
    </dsp:sp>
    <dsp:sp modelId="{6E67EC03-B2ED-4D81-9F47-A92719AA2F98}">
      <dsp:nvSpPr>
        <dsp:cNvPr id="0" name=""/>
        <dsp:cNvSpPr/>
      </dsp:nvSpPr>
      <dsp:spPr>
        <a:xfrm>
          <a:off x="5001903" y="1723230"/>
          <a:ext cx="3126570" cy="11816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A6E590A-68EF-4E7B-9D3C-4600E74AC9DF}">
      <dsp:nvSpPr>
        <dsp:cNvPr id="0" name=""/>
        <dsp:cNvSpPr/>
      </dsp:nvSpPr>
      <dsp:spPr>
        <a:xfrm>
          <a:off x="5208666" y="1919655"/>
          <a:ext cx="3126570" cy="11816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60 территориальных управлений социальной политики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43275" y="1954264"/>
        <a:ext cx="3057352" cy="111243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DA5093-EF89-42E4-8B8E-688078FC915E}">
      <dsp:nvSpPr>
        <dsp:cNvPr id="0" name=""/>
        <dsp:cNvSpPr/>
      </dsp:nvSpPr>
      <dsp:spPr>
        <a:xfrm>
          <a:off x="1019" y="71498"/>
          <a:ext cx="3711506" cy="8479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28 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управлений социальной политики достигли установленного значения показателя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856" y="96335"/>
        <a:ext cx="3661832" cy="798312"/>
      </dsp:txXfrm>
    </dsp:sp>
    <dsp:sp modelId="{E820B925-6E7E-47C8-A875-853A4AE01326}">
      <dsp:nvSpPr>
        <dsp:cNvPr id="0" name=""/>
        <dsp:cNvSpPr/>
      </dsp:nvSpPr>
      <dsp:spPr>
        <a:xfrm>
          <a:off x="372170" y="919484"/>
          <a:ext cx="371150" cy="23287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28765"/>
              </a:lnTo>
              <a:lnTo>
                <a:pt x="371150" y="2328765"/>
              </a:lnTo>
            </a:path>
          </a:pathLst>
        </a:custGeom>
        <a:noFill/>
        <a:ln w="9525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1620A2-A7F5-4548-B898-8497BB9371E5}">
      <dsp:nvSpPr>
        <dsp:cNvPr id="0" name=""/>
        <dsp:cNvSpPr/>
      </dsp:nvSpPr>
      <dsp:spPr>
        <a:xfrm>
          <a:off x="743320" y="1383422"/>
          <a:ext cx="3176989" cy="3729655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г.Волчанск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Шалинский р-н,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Железнодорожный р-н,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г.Камышлов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и </a:t>
          </a: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Камышловский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р-н,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г.Тавда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Туринский р-н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36371" y="1476473"/>
        <a:ext cx="2990887" cy="3543553"/>
      </dsp:txXfrm>
    </dsp:sp>
    <dsp:sp modelId="{69EB54B3-F950-43FB-A217-F093D941E696}">
      <dsp:nvSpPr>
        <dsp:cNvPr id="0" name=""/>
        <dsp:cNvSpPr/>
      </dsp:nvSpPr>
      <dsp:spPr>
        <a:xfrm>
          <a:off x="4640402" y="71498"/>
          <a:ext cx="3711506" cy="8476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Рост численности вновь выявленных социальных сирот показали 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23 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управления социальной политики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65229" y="96325"/>
        <a:ext cx="3661852" cy="797998"/>
      </dsp:txXfrm>
    </dsp:sp>
    <dsp:sp modelId="{58F8DAE8-17D5-4F24-ABC5-E63F800B4026}">
      <dsp:nvSpPr>
        <dsp:cNvPr id="0" name=""/>
        <dsp:cNvSpPr/>
      </dsp:nvSpPr>
      <dsp:spPr>
        <a:xfrm>
          <a:off x="5011552" y="919150"/>
          <a:ext cx="371150" cy="2328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28932"/>
              </a:lnTo>
              <a:lnTo>
                <a:pt x="371150" y="2328932"/>
              </a:lnTo>
            </a:path>
          </a:pathLst>
        </a:custGeom>
        <a:noFill/>
        <a:ln w="9525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D6D2F8-2F4F-438E-84F6-F835E3D156AE}">
      <dsp:nvSpPr>
        <dsp:cNvPr id="0" name=""/>
        <dsp:cNvSpPr/>
      </dsp:nvSpPr>
      <dsp:spPr>
        <a:xfrm>
          <a:off x="5382703" y="1383088"/>
          <a:ext cx="2969204" cy="3729989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Дзержинский р-н ,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Сысертский р-н,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Талицкий р-н,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г.Ревда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Новолялинский р-н,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г.Серов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и </a:t>
          </a: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Серовский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р-н 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69668" y="1470053"/>
        <a:ext cx="2795274" cy="355605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CF2BC0-4003-42F8-808F-3E825BD0045E}">
      <dsp:nvSpPr>
        <dsp:cNvPr id="0" name=""/>
        <dsp:cNvSpPr/>
      </dsp:nvSpPr>
      <dsp:spPr>
        <a:xfrm>
          <a:off x="822403" y="227742"/>
          <a:ext cx="7211047" cy="4477827"/>
        </a:xfrm>
        <a:prstGeom prst="round2DiagRect">
          <a:avLst>
            <a:gd name="adj1" fmla="val 0"/>
            <a:gd name="adj2" fmla="val 1667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CA69392-851F-419D-B44D-2B1FCD042084}">
      <dsp:nvSpPr>
        <dsp:cNvPr id="0" name=""/>
        <dsp:cNvSpPr/>
      </dsp:nvSpPr>
      <dsp:spPr>
        <a:xfrm>
          <a:off x="4427926" y="1185401"/>
          <a:ext cx="806" cy="2562509"/>
        </a:xfrm>
        <a:prstGeom prst="line">
          <a:avLst/>
        </a:pr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FD12ACC3-2DE1-43CA-B669-9E9A42A5CFE3}">
      <dsp:nvSpPr>
        <dsp:cNvPr id="0" name=""/>
        <dsp:cNvSpPr/>
      </dsp:nvSpPr>
      <dsp:spPr>
        <a:xfrm>
          <a:off x="946308" y="462878"/>
          <a:ext cx="3559998" cy="400755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г.Новоуральск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Дзержинский р-н,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Гаринский р-н,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Чкаловский р-н </a:t>
          </a: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г.Екатеринбурга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г.Среднеуральск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г.Краснотурьинск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г.Тавда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г.Полевской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г.Заречный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46308" y="462878"/>
        <a:ext cx="3559998" cy="4007555"/>
      </dsp:txXfrm>
    </dsp:sp>
    <dsp:sp modelId="{08AF3858-3AF5-43F8-9F00-79F6AAFD972D}">
      <dsp:nvSpPr>
        <dsp:cNvPr id="0" name=""/>
        <dsp:cNvSpPr/>
      </dsp:nvSpPr>
      <dsp:spPr>
        <a:xfrm>
          <a:off x="4427921" y="462878"/>
          <a:ext cx="3560024" cy="400755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Верхотурский р-н,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г.Богданович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г.Ивдель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Сысертский р-н,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г.Алапаевск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и </a:t>
          </a: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Алапаевский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р-н,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Талицкий р-н,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Новолялинский р-н,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г.Нижняя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Тура,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Нижнесергинский р-н,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Тугулымский р-н,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Слободо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-Туринский р-н,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Артинский р-на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27921" y="462878"/>
        <a:ext cx="3560024" cy="4007555"/>
      </dsp:txXfrm>
    </dsp:sp>
    <dsp:sp modelId="{4731F1F8-A711-4CE4-9E01-CCDB1FD4E029}">
      <dsp:nvSpPr>
        <dsp:cNvPr id="0" name=""/>
        <dsp:cNvSpPr/>
      </dsp:nvSpPr>
      <dsp:spPr>
        <a:xfrm rot="16200000">
          <a:off x="-1313930" y="1537806"/>
          <a:ext cx="4113051" cy="1485190"/>
        </a:xfrm>
        <a:prstGeom prst="rightArrow">
          <a:avLst>
            <a:gd name="adj1" fmla="val 49830"/>
            <a:gd name="adj2" fmla="val 6066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tint val="40000"/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достигли установленного значения показателя 26 управлений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-1089466" y="2134830"/>
        <a:ext cx="3664124" cy="740070"/>
      </dsp:txXfrm>
    </dsp:sp>
    <dsp:sp modelId="{1B18AF9D-AD38-48B6-A2E7-87D83CF54DFB}">
      <dsp:nvSpPr>
        <dsp:cNvPr id="0" name=""/>
        <dsp:cNvSpPr/>
      </dsp:nvSpPr>
      <dsp:spPr>
        <a:xfrm rot="5400000">
          <a:off x="6062143" y="1917966"/>
          <a:ext cx="4102230" cy="1343435"/>
        </a:xfrm>
        <a:prstGeom prst="rightArrow">
          <a:avLst>
            <a:gd name="adj1" fmla="val 49830"/>
            <a:gd name="adj2" fmla="val 6066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tint val="40000"/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Отрицательную динамику показали 23 управления 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65182" y="2051928"/>
        <a:ext cx="3696152" cy="66943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8F0D5D-75F0-494B-99B8-6C540505F159}">
      <dsp:nvSpPr>
        <dsp:cNvPr id="0" name=""/>
        <dsp:cNvSpPr/>
      </dsp:nvSpPr>
      <dsp:spPr>
        <a:xfrm>
          <a:off x="0" y="95625"/>
          <a:ext cx="8496944" cy="274132"/>
        </a:xfrm>
        <a:prstGeom prst="rect">
          <a:avLst/>
        </a:prstGeom>
        <a:gradFill rotWithShape="0">
          <a:gsLst>
            <a:gs pos="0">
              <a:schemeClr val="accent5">
                <a:shade val="80000"/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shade val="80000"/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shade val="80000"/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103 организации 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95625"/>
        <a:ext cx="8496944" cy="274132"/>
      </dsp:txXfrm>
    </dsp:sp>
    <dsp:sp modelId="{220C3EEB-0F96-41C0-8372-6A69231A50C8}">
      <dsp:nvSpPr>
        <dsp:cNvPr id="0" name=""/>
        <dsp:cNvSpPr/>
      </dsp:nvSpPr>
      <dsp:spPr>
        <a:xfrm>
          <a:off x="4148" y="561009"/>
          <a:ext cx="2829548" cy="137893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54 учреждения социального обслуживания населения 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48" y="561009"/>
        <a:ext cx="2829548" cy="1378934"/>
      </dsp:txXfrm>
    </dsp:sp>
    <dsp:sp modelId="{2E6B604D-710C-48A7-823F-0BBD36695330}">
      <dsp:nvSpPr>
        <dsp:cNvPr id="0" name=""/>
        <dsp:cNvSpPr/>
      </dsp:nvSpPr>
      <dsp:spPr>
        <a:xfrm>
          <a:off x="2833697" y="561009"/>
          <a:ext cx="2829548" cy="137893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47 образовательных учреждений для детей-сирот и детей, оставшихся без попечения родителей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33697" y="561009"/>
        <a:ext cx="2829548" cy="1378934"/>
      </dsp:txXfrm>
    </dsp:sp>
    <dsp:sp modelId="{74AAEEB1-9748-4015-A07D-DF1EE34BB814}">
      <dsp:nvSpPr>
        <dsp:cNvPr id="0" name=""/>
        <dsp:cNvSpPr/>
      </dsp:nvSpPr>
      <dsp:spPr>
        <a:xfrm>
          <a:off x="5663246" y="561009"/>
          <a:ext cx="2829548" cy="137893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 общественные организации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63246" y="561009"/>
        <a:ext cx="2829548" cy="1378934"/>
      </dsp:txXfrm>
    </dsp:sp>
    <dsp:sp modelId="{171670B5-8943-467B-AAC5-A51C336002C7}">
      <dsp:nvSpPr>
        <dsp:cNvPr id="0" name=""/>
        <dsp:cNvSpPr/>
      </dsp:nvSpPr>
      <dsp:spPr>
        <a:xfrm>
          <a:off x="0" y="1939944"/>
          <a:ext cx="8496944" cy="153214"/>
        </a:xfrm>
        <a:prstGeom prst="rect">
          <a:avLst/>
        </a:prstGeom>
        <a:gradFill rotWithShape="0">
          <a:gsLst>
            <a:gs pos="0">
              <a:schemeClr val="accent5">
                <a:shade val="80000"/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shade val="80000"/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shade val="80000"/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3C3BCD-3E7B-491B-9B0E-FC77CDAA032E}">
      <dsp:nvSpPr>
        <dsp:cNvPr id="0" name=""/>
        <dsp:cNvSpPr/>
      </dsp:nvSpPr>
      <dsp:spPr>
        <a:xfrm>
          <a:off x="695403" y="770"/>
          <a:ext cx="2712857" cy="251873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8615" tIns="20320" rIns="138615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47 отделений сопровождения замещающих семей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92692" y="369631"/>
        <a:ext cx="1918279" cy="1781016"/>
      </dsp:txXfrm>
    </dsp:sp>
    <dsp:sp modelId="{304E9964-49BF-4987-BFB1-A9D0E32F5618}">
      <dsp:nvSpPr>
        <dsp:cNvPr id="0" name=""/>
        <dsp:cNvSpPr/>
      </dsp:nvSpPr>
      <dsp:spPr>
        <a:xfrm>
          <a:off x="2904513" y="770"/>
          <a:ext cx="2856123" cy="251873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8615" tIns="20320" rIns="138615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34 отделения психолого-педагогической помощи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22783" y="369631"/>
        <a:ext cx="2019583" cy="178101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6FFF4B-89CC-4440-ADCD-8F7C1DEA337F}">
      <dsp:nvSpPr>
        <dsp:cNvPr id="0" name=""/>
        <dsp:cNvSpPr/>
      </dsp:nvSpPr>
      <dsp:spPr>
        <a:xfrm>
          <a:off x="-5879983" y="-899860"/>
          <a:ext cx="7000073" cy="7000073"/>
        </a:xfrm>
        <a:prstGeom prst="blockArc">
          <a:avLst>
            <a:gd name="adj1" fmla="val 18900000"/>
            <a:gd name="adj2" fmla="val 2700000"/>
            <a:gd name="adj3" fmla="val 309"/>
          </a:avLst>
        </a:prstGeom>
        <a:noFill/>
        <a:ln w="15875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662533-B445-4B23-9E80-A8023A4C15F3}">
      <dsp:nvSpPr>
        <dsp:cNvPr id="0" name=""/>
        <dsp:cNvSpPr/>
      </dsp:nvSpPr>
      <dsp:spPr>
        <a:xfrm>
          <a:off x="489544" y="324917"/>
          <a:ext cx="8150289" cy="650252"/>
        </a:xfrm>
        <a:prstGeom prst="rect">
          <a:avLst/>
        </a:prstGeom>
        <a:gradFill rotWithShape="0">
          <a:gsLst>
            <a:gs pos="0">
              <a:schemeClr val="accent4">
                <a:alpha val="90000"/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alpha val="90000"/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alpha val="90000"/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16138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20 плановых проверок деятельности управлений по исполнению полномочий по опеке и попечительству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9544" y="324917"/>
        <a:ext cx="8150289" cy="650252"/>
      </dsp:txXfrm>
    </dsp:sp>
    <dsp:sp modelId="{E33CE6C4-EE0B-4FF4-ACEB-9FC92966F838}">
      <dsp:nvSpPr>
        <dsp:cNvPr id="0" name=""/>
        <dsp:cNvSpPr/>
      </dsp:nvSpPr>
      <dsp:spPr>
        <a:xfrm>
          <a:off x="83136" y="243636"/>
          <a:ext cx="812815" cy="812815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3D9DAF44-AD0B-41AC-A686-3F58B623B0B4}">
      <dsp:nvSpPr>
        <dsp:cNvPr id="0" name=""/>
        <dsp:cNvSpPr/>
      </dsp:nvSpPr>
      <dsp:spPr>
        <a:xfrm>
          <a:off x="955495" y="1299983"/>
          <a:ext cx="7684338" cy="650252"/>
        </a:xfrm>
        <a:prstGeom prst="rect">
          <a:avLst/>
        </a:prstGeom>
        <a:gradFill rotWithShape="0">
          <a:gsLst>
            <a:gs pos="0">
              <a:schemeClr val="accent4">
                <a:alpha val="90000"/>
                <a:hueOff val="0"/>
                <a:satOff val="0"/>
                <a:lumOff val="0"/>
                <a:alphaOff val="-10000"/>
                <a:tint val="0"/>
              </a:schemeClr>
            </a:gs>
            <a:gs pos="44000">
              <a:schemeClr val="accent4">
                <a:alpha val="90000"/>
                <a:hueOff val="0"/>
                <a:satOff val="0"/>
                <a:lumOff val="0"/>
                <a:alphaOff val="-10000"/>
                <a:tint val="60000"/>
                <a:satMod val="120000"/>
              </a:schemeClr>
            </a:gs>
            <a:gs pos="100000">
              <a:schemeClr val="accent4">
                <a:alpha val="90000"/>
                <a:hueOff val="0"/>
                <a:satOff val="0"/>
                <a:lumOff val="0"/>
                <a:alphaOff val="-1000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16138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3 внеплановые проверки деятельности управлений по исполнению полномочий по опеке и попечительству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5495" y="1299983"/>
        <a:ext cx="7684338" cy="650252"/>
      </dsp:txXfrm>
    </dsp:sp>
    <dsp:sp modelId="{A0AA8C1D-3D30-4EFE-8D73-7973E64E8698}">
      <dsp:nvSpPr>
        <dsp:cNvPr id="0" name=""/>
        <dsp:cNvSpPr/>
      </dsp:nvSpPr>
      <dsp:spPr>
        <a:xfrm>
          <a:off x="549088" y="1218702"/>
          <a:ext cx="812815" cy="812815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60C6065C-AA6D-47B1-8FDB-ABC0E450144A}">
      <dsp:nvSpPr>
        <dsp:cNvPr id="0" name=""/>
        <dsp:cNvSpPr/>
      </dsp:nvSpPr>
      <dsp:spPr>
        <a:xfrm>
          <a:off x="1098505" y="2376261"/>
          <a:ext cx="7541328" cy="447828"/>
        </a:xfrm>
        <a:prstGeom prst="rect">
          <a:avLst/>
        </a:prstGeom>
        <a:gradFill rotWithShape="0">
          <a:gsLst>
            <a:gs pos="0">
              <a:schemeClr val="accent4">
                <a:alpha val="90000"/>
                <a:hueOff val="0"/>
                <a:satOff val="0"/>
                <a:lumOff val="0"/>
                <a:alphaOff val="-20000"/>
                <a:tint val="0"/>
              </a:schemeClr>
            </a:gs>
            <a:gs pos="44000">
              <a:schemeClr val="accent4">
                <a:alpha val="90000"/>
                <a:hueOff val="0"/>
                <a:satOff val="0"/>
                <a:lumOff val="0"/>
                <a:alphaOff val="-20000"/>
                <a:tint val="60000"/>
                <a:satMod val="120000"/>
              </a:schemeClr>
            </a:gs>
            <a:gs pos="100000">
              <a:schemeClr val="accent4">
                <a:alpha val="90000"/>
                <a:hueOff val="0"/>
                <a:satOff val="0"/>
                <a:lumOff val="0"/>
                <a:alphaOff val="-2000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16138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взаимопроверки 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98505" y="2376261"/>
        <a:ext cx="7541328" cy="447828"/>
      </dsp:txXfrm>
    </dsp:sp>
    <dsp:sp modelId="{C56633A8-0403-4E46-A607-EDD728A5C66C}">
      <dsp:nvSpPr>
        <dsp:cNvPr id="0" name=""/>
        <dsp:cNvSpPr/>
      </dsp:nvSpPr>
      <dsp:spPr>
        <a:xfrm>
          <a:off x="692097" y="2193768"/>
          <a:ext cx="812815" cy="812815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60362A63-2C4F-4CAE-B563-E4D361AD6406}">
      <dsp:nvSpPr>
        <dsp:cNvPr id="0" name=""/>
        <dsp:cNvSpPr/>
      </dsp:nvSpPr>
      <dsp:spPr>
        <a:xfrm>
          <a:off x="955495" y="2968104"/>
          <a:ext cx="7684338" cy="1214274"/>
        </a:xfrm>
        <a:prstGeom prst="rect">
          <a:avLst/>
        </a:prstGeom>
        <a:gradFill rotWithShape="0">
          <a:gsLst>
            <a:gs pos="0">
              <a:schemeClr val="accent4">
                <a:alpha val="90000"/>
                <a:hueOff val="0"/>
                <a:satOff val="0"/>
                <a:lumOff val="0"/>
                <a:alphaOff val="-30000"/>
                <a:tint val="0"/>
              </a:schemeClr>
            </a:gs>
            <a:gs pos="44000">
              <a:schemeClr val="accent4">
                <a:alpha val="90000"/>
                <a:hueOff val="0"/>
                <a:satOff val="0"/>
                <a:lumOff val="0"/>
                <a:alphaOff val="-30000"/>
                <a:tint val="60000"/>
                <a:satMod val="120000"/>
              </a:schemeClr>
            </a:gs>
            <a:gs pos="100000">
              <a:schemeClr val="accent4">
                <a:alpha val="90000"/>
                <a:hueOff val="0"/>
                <a:satOff val="0"/>
                <a:lumOff val="0"/>
                <a:alphaOff val="-3000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16138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5 совместных проверок деятельности организаций для детей-сирот с участием представителей прокуратуры Свердловской области, Министерства общего и профессионального образования Свердловской области, Министерства здравоохранения Свердловской области. 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5495" y="2968104"/>
        <a:ext cx="7684338" cy="1214274"/>
      </dsp:txXfrm>
    </dsp:sp>
    <dsp:sp modelId="{20836E00-3224-4D17-AF52-E4A75849B29C}">
      <dsp:nvSpPr>
        <dsp:cNvPr id="0" name=""/>
        <dsp:cNvSpPr/>
      </dsp:nvSpPr>
      <dsp:spPr>
        <a:xfrm>
          <a:off x="549088" y="3168834"/>
          <a:ext cx="812815" cy="812815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1DAE79DC-36E0-4796-BC05-58DCC2F99B73}">
      <dsp:nvSpPr>
        <dsp:cNvPr id="0" name=""/>
        <dsp:cNvSpPr/>
      </dsp:nvSpPr>
      <dsp:spPr>
        <a:xfrm>
          <a:off x="504051" y="4264249"/>
          <a:ext cx="8150289" cy="650252"/>
        </a:xfrm>
        <a:prstGeom prst="rect">
          <a:avLst/>
        </a:prstGeom>
        <a:gradFill rotWithShape="0">
          <a:gsLst>
            <a:gs pos="0">
              <a:schemeClr val="accent4">
                <a:alpha val="90000"/>
                <a:hueOff val="0"/>
                <a:satOff val="0"/>
                <a:lumOff val="0"/>
                <a:alphaOff val="-40000"/>
                <a:tint val="0"/>
              </a:schemeClr>
            </a:gs>
            <a:gs pos="44000">
              <a:schemeClr val="accent4">
                <a:alpha val="90000"/>
                <a:hueOff val="0"/>
                <a:satOff val="0"/>
                <a:lumOff val="0"/>
                <a:alphaOff val="-40000"/>
                <a:tint val="60000"/>
                <a:satMod val="120000"/>
              </a:schemeClr>
            </a:gs>
            <a:gs pos="100000">
              <a:schemeClr val="accent4">
                <a:alpha val="90000"/>
                <a:hueOff val="0"/>
                <a:satOff val="0"/>
                <a:lumOff val="0"/>
                <a:alphaOff val="-4000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16138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на 2014 год запланировано 13 совместных проверок деятельности учреждений для детей-сирот и детей, оставшихся без попечения родителей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4051" y="4264249"/>
        <a:ext cx="8150289" cy="650252"/>
      </dsp:txXfrm>
    </dsp:sp>
    <dsp:sp modelId="{C5B27219-BB47-41E9-B4D4-01A1B739C388}">
      <dsp:nvSpPr>
        <dsp:cNvPr id="0" name=""/>
        <dsp:cNvSpPr/>
      </dsp:nvSpPr>
      <dsp:spPr>
        <a:xfrm>
          <a:off x="83136" y="4143900"/>
          <a:ext cx="812815" cy="812815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A5E121-816B-42F7-99F2-89B9D19F00D1}">
      <dsp:nvSpPr>
        <dsp:cNvPr id="0" name=""/>
        <dsp:cNvSpPr/>
      </dsp:nvSpPr>
      <dsp:spPr>
        <a:xfrm rot="5400000">
          <a:off x="-135550" y="249087"/>
          <a:ext cx="899279" cy="629495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-657" y="428943"/>
        <a:ext cx="629495" cy="269784"/>
      </dsp:txXfrm>
    </dsp:sp>
    <dsp:sp modelId="{DA478F89-8B9C-401A-9F67-005D60388E36}">
      <dsp:nvSpPr>
        <dsp:cNvPr id="0" name=""/>
        <dsp:cNvSpPr/>
      </dsp:nvSpPr>
      <dsp:spPr>
        <a:xfrm rot="5400000">
          <a:off x="4343033" y="-3629541"/>
          <a:ext cx="799095" cy="823012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b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повышение 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эффективности межведомственного взаимодействия по раннему выявлению семей и детей, находящихся в социально опасном 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положении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27521" y="124981"/>
        <a:ext cx="8191112" cy="721077"/>
      </dsp:txXfrm>
    </dsp:sp>
    <dsp:sp modelId="{680C3A38-DEE6-476C-A9FB-8811E8591EF5}">
      <dsp:nvSpPr>
        <dsp:cNvPr id="0" name=""/>
        <dsp:cNvSpPr/>
      </dsp:nvSpPr>
      <dsp:spPr>
        <a:xfrm rot="5400000">
          <a:off x="-135550" y="1110846"/>
          <a:ext cx="899279" cy="629495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-657" y="1290702"/>
        <a:ext cx="629495" cy="269784"/>
      </dsp:txXfrm>
    </dsp:sp>
    <dsp:sp modelId="{F537DE73-6A96-4BCB-B991-04C7869561D8}">
      <dsp:nvSpPr>
        <dsp:cNvPr id="0" name=""/>
        <dsp:cNvSpPr/>
      </dsp:nvSpPr>
      <dsp:spPr>
        <a:xfrm rot="5400000">
          <a:off x="4395203" y="-2845523"/>
          <a:ext cx="694756" cy="82274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0" marR="0" lvl="1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 сокращение численности детей-сирот и детей, оставшихся </a:t>
          </a:r>
          <a:r>
            <a:rPr lang="ru-RU" sz="1600" b="1" kern="1200" smtClean="0">
              <a:latin typeface="Arial" panose="020B0604020202020204" pitchFamily="34" charset="0"/>
              <a:cs typeface="Arial" panose="020B0604020202020204" pitchFamily="34" charset="0"/>
            </a:rPr>
            <a:t>без попечения                родителей, состоящих на учете в региональном банке данных, на 30 %</a:t>
          </a:r>
        </a:p>
        <a:p>
          <a:pPr marL="171450" lvl="1" indent="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28838" y="954758"/>
        <a:ext cx="8193573" cy="626926"/>
      </dsp:txXfrm>
    </dsp:sp>
    <dsp:sp modelId="{EBA40E1A-1AFE-40D0-B82F-250030D3C058}">
      <dsp:nvSpPr>
        <dsp:cNvPr id="0" name=""/>
        <dsp:cNvSpPr/>
      </dsp:nvSpPr>
      <dsp:spPr>
        <a:xfrm rot="5400000">
          <a:off x="-135550" y="2009112"/>
          <a:ext cx="899279" cy="629495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-657" y="2188968"/>
        <a:ext cx="629495" cy="269784"/>
      </dsp:txXfrm>
    </dsp:sp>
    <dsp:sp modelId="{A8B3201B-9FD3-4AB5-AEE1-1EC4C4CA96E5}">
      <dsp:nvSpPr>
        <dsp:cNvPr id="0" name=""/>
        <dsp:cNvSpPr/>
      </dsp:nvSpPr>
      <dsp:spPr>
        <a:xfrm rot="5400000">
          <a:off x="4358696" y="-1947258"/>
          <a:ext cx="767770" cy="82274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активизация деятельности по профилактике социального сиротства, сокращение числа семей, находящихся в социальной опасном положении не менее чем на 10 %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28838" y="1820080"/>
        <a:ext cx="8190009" cy="692812"/>
      </dsp:txXfrm>
    </dsp:sp>
    <dsp:sp modelId="{AB6BC055-87D1-4C08-8F7F-360D34037B1D}">
      <dsp:nvSpPr>
        <dsp:cNvPr id="0" name=""/>
        <dsp:cNvSpPr/>
      </dsp:nvSpPr>
      <dsp:spPr>
        <a:xfrm rot="5400000">
          <a:off x="-135550" y="2815758"/>
          <a:ext cx="899279" cy="629495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-657" y="2995614"/>
        <a:ext cx="629495" cy="269784"/>
      </dsp:txXfrm>
    </dsp:sp>
    <dsp:sp modelId="{862D505E-6993-4DCE-BBC0-D52FFF100DC0}">
      <dsp:nvSpPr>
        <dsp:cNvPr id="0" name=""/>
        <dsp:cNvSpPr/>
      </dsp:nvSpPr>
      <dsp:spPr>
        <a:xfrm rot="5400000">
          <a:off x="4450315" y="-1140611"/>
          <a:ext cx="584531" cy="82274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численности детей-сирот, находящихся на семейных формах воспитания, до 83 %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28837" y="2709401"/>
        <a:ext cx="8198954" cy="527463"/>
      </dsp:txXfrm>
    </dsp:sp>
    <dsp:sp modelId="{93CDA239-635F-4FBB-A660-90092FC16508}">
      <dsp:nvSpPr>
        <dsp:cNvPr id="0" name=""/>
        <dsp:cNvSpPr/>
      </dsp:nvSpPr>
      <dsp:spPr>
        <a:xfrm rot="5400000">
          <a:off x="-135550" y="3622404"/>
          <a:ext cx="899279" cy="629495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-657" y="3802260"/>
        <a:ext cx="629495" cy="269784"/>
      </dsp:txXfrm>
    </dsp:sp>
    <dsp:sp modelId="{0AD0BF21-5C35-4C75-9BA2-F1D53A17F4A9}">
      <dsp:nvSpPr>
        <dsp:cNvPr id="0" name=""/>
        <dsp:cNvSpPr/>
      </dsp:nvSpPr>
      <dsp:spPr>
        <a:xfrm rot="5400000">
          <a:off x="4450315" y="-333965"/>
          <a:ext cx="584531" cy="82274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недопущение возвратов детей из </a:t>
          </a:r>
          <a:r>
            <a:rPr lang="ru-RU" sz="1600" b="1" kern="1200" smtClean="0">
              <a:latin typeface="Arial" panose="020B0604020202020204" pitchFamily="34" charset="0"/>
              <a:cs typeface="Arial" panose="020B0604020202020204" pitchFamily="34" charset="0"/>
            </a:rPr>
            <a:t>замещающих семей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28837" y="3516047"/>
        <a:ext cx="8198954" cy="527463"/>
      </dsp:txXfrm>
    </dsp:sp>
    <dsp:sp modelId="{2FBEEECF-CDEA-4A4F-AD87-F65DA74DEBE2}">
      <dsp:nvSpPr>
        <dsp:cNvPr id="0" name=""/>
        <dsp:cNvSpPr/>
      </dsp:nvSpPr>
      <dsp:spPr>
        <a:xfrm rot="5400000">
          <a:off x="-135550" y="4429050"/>
          <a:ext cx="899279" cy="629495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-657" y="4608906"/>
        <a:ext cx="629495" cy="269784"/>
      </dsp:txXfrm>
    </dsp:sp>
    <dsp:sp modelId="{77C4ECDC-1B15-407A-A84B-DFE0BEAC4B41}">
      <dsp:nvSpPr>
        <dsp:cNvPr id="0" name=""/>
        <dsp:cNvSpPr/>
      </dsp:nvSpPr>
      <dsp:spPr>
        <a:xfrm rot="5400000">
          <a:off x="4450315" y="472680"/>
          <a:ext cx="584531" cy="82274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расширение социального партнерства с НКО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28837" y="4322692"/>
        <a:ext cx="8198954" cy="5274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9/3/layout/OpposingIdeas">
  <dgm:title val=""/>
  <dgm:desc val=""/>
  <dgm:catLst>
    <dgm:cat type="relationship" pri="34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30" srcId="0" destId="10" srcOrd="0" destOrd="0"/>
        <dgm:cxn modelId="12" srcId="10" destId="11" srcOrd="0" destOrd="0"/>
        <dgm:cxn modelId="40" srcId="0" destId="20" srcOrd="1" destOrd="0"/>
        <dgm:cxn modelId="22" srcId="20" destId="2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30" srcId="0" destId="10" srcOrd="0" destOrd="0"/>
        <dgm:cxn modelId="12" srcId="10" destId="11" srcOrd="0" destOrd="0"/>
        <dgm:cxn modelId="4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30" srcId="0" destId="10" srcOrd="0" destOrd="0"/>
        <dgm:cxn modelId="12" srcId="10" destId="11" srcOrd="0" destOrd="0"/>
        <dgm:cxn modelId="40" srcId="0" destId="20" srcOrd="1" destOrd="0"/>
        <dgm:cxn modelId="22" srcId="20" destId="21" srcOrd="0" destOrd="0"/>
      </dgm:cxnLst>
      <dgm:bg/>
      <dgm:whole/>
    </dgm:dataModel>
  </dgm:clrData>
  <dgm:layoutNode name="Name0">
    <dgm:varLst>
      <dgm:chMax val="2"/>
      <dgm:dir/>
      <dgm:animOne val="branch"/>
      <dgm:animLvl val="lvl"/>
      <dgm:resizeHandles val="exact"/>
    </dgm:varLst>
    <dgm:choose name="Name1">
      <dgm:if name="Name2" axis="ch" ptType="node" func="cnt" op="lte" val="1">
        <dgm:alg type="composite">
          <dgm:param type="ar" val="0.9928"/>
        </dgm:alg>
      </dgm:if>
      <dgm:else name="Name3">
        <dgm:alg type="composite">
          <dgm:param type="ar" val="1.6364"/>
        </dgm:alg>
      </dgm:else>
    </dgm:choose>
    <dgm:shape xmlns:r="http://schemas.openxmlformats.org/officeDocument/2006/relationships" r:blip="">
      <dgm:adjLst/>
    </dgm:shape>
    <dgm:choose name="Name4">
      <dgm:if name="Name5" func="var" arg="dir" op="equ" val="norm">
        <dgm:choose name="Name6">
          <dgm:if name="Name7" axis="ch" ptType="node" func="cnt" op="lte" val="1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l" for="ch" forName="ChildText1" refType="w" fact="0.2963"/>
              <dgm:constr type="t" for="ch" forName="ChildText1" refType="h" fact="0.2722"/>
              <dgm:constr type="w" for="ch" forName="ChildText1" refType="w" fact="0.6534"/>
              <dgm:constr type="h" for="ch" forName="ChildText1" refType="h" fact="0.6682"/>
              <dgm:constr type="l" for="ch" forName="Background" refType="w" fact="0.246"/>
              <dgm:constr type="t" for="ch" forName="Background" refType="h" fact="0.2125"/>
              <dgm:constr type="w" for="ch" forName="Background" refType="w" fact="0.754"/>
              <dgm:constr type="h" for="ch" forName="Background" refType="h" fact="0.7875"/>
              <dgm:constr type="l" for="ch" forName="ParentText1" refType="w" fact="0"/>
              <dgm:constr type="t" for="ch" forName="ParentText1" refType="h" fact="0"/>
              <dgm:constr type="w" for="ch" forName="ParentText1" refType="w" fact="0.234"/>
              <dgm:constr type="h" for="ch" forName="ParentText1" refType="h" fact="0.8713"/>
              <dgm:constr type="l" for="ch" forName="ParentShape1" refType="w" fact="0"/>
              <dgm:constr type="t" for="ch" forName="ParentShape1" refType="h" fact="0"/>
              <dgm:constr type="w" for="ch" forName="ParentShape1" refType="w" fact="0.234"/>
              <dgm:constr type="h" for="ch" forName="ParentShape1" refType="h" fact="0.8713"/>
            </dgm:constrLst>
          </dgm:if>
          <dgm:else name="Name8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l" for="ch" forName="ChildText1" refType="w" fact="0.15"/>
              <dgm:constr type="t" for="ch" forName="ChildText1" refType="h" fact="0.22"/>
              <dgm:constr type="w" for="ch" forName="ChildText1" refType="w" fact="0.325"/>
              <dgm:constr type="h" for="ch" forName="ChildText1" refType="h" fact="0.56"/>
              <dgm:constr type="l" for="ch" forName="ChildText2" refType="w" fact="0.525"/>
              <dgm:constr type="t" for="ch" forName="ChildText2" refType="h" fact="0.22"/>
              <dgm:constr type="w" for="ch" forName="ChildText2" refType="w" fact="0.325"/>
              <dgm:constr type="h" for="ch" forName="ChildText2" refType="h" fact="0.56"/>
              <dgm:constr type="l" for="ch" forName="Background" refType="w" fact="0.125"/>
              <dgm:constr type="t" for="ch" forName="Background" refType="h" fact="0.17"/>
              <dgm:constr type="w" for="ch" forName="Background" refType="w" fact="0.75"/>
              <dgm:constr type="h" for="ch" forName="Background" refType="h" fact="0.66"/>
              <dgm:constr type="l" for="ch" forName="ParentText1" refType="w" fact="0"/>
              <dgm:constr type="t" for="ch" forName="ParentText1" refType="h" fact="0"/>
              <dgm:constr type="w" for="ch" forName="ParentText1" refType="w" fact="0.125"/>
              <dgm:constr type="h" for="ch" forName="ParentText1" refType="h" fact="0.72"/>
              <dgm:constr type="l" for="ch" forName="ParentShape1" refType="w" fact="0"/>
              <dgm:constr type="t" for="ch" forName="ParentShape1" refType="h" fact="0"/>
              <dgm:constr type="w" for="ch" forName="ParentShape1" refType="w" fact="0.125"/>
              <dgm:constr type="h" for="ch" forName="ParentShape1" refType="h" fact="0.72"/>
              <dgm:constr type="l" for="ch" forName="ParentText2" refType="w" fact="0.875"/>
              <dgm:constr type="t" for="ch" forName="ParentText2" refType="h" fact="0.28"/>
              <dgm:constr type="w" for="ch" forName="ParentText2" refType="w" fact="0.125"/>
              <dgm:constr type="h" for="ch" forName="ParentText2" refType="h" fact="0.72"/>
              <dgm:constr type="l" for="ch" forName="ParentShape2" refType="w" fact="0.875"/>
              <dgm:constr type="t" for="ch" forName="ParentShape2" refType="h" fact="0.28"/>
              <dgm:constr type="w" for="ch" forName="ParentShape2" refType="w" fact="0.125"/>
              <dgm:constr type="h" for="ch" forName="ParentShape2" refType="h" fact="0.72"/>
              <dgm:constr type="l" for="ch" forName="Divider" refType="w" fact="0.5"/>
              <dgm:constr type="t" for="ch" forName="Divider" refType="h" fact="0.24"/>
              <dgm:constr type="w" for="ch" forName="Divider" refType="w" fact="0.0001"/>
              <dgm:constr type="h" for="ch" forName="Divider" refType="h" fact="0.52"/>
            </dgm:constrLst>
          </dgm:else>
        </dgm:choose>
      </dgm:if>
      <dgm:else name="Name9">
        <dgm:choose name="Name10">
          <dgm:if name="Name11" axis="ch" ptType="node" func="cnt" op="lte" val="1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r" for="ch" forName="ChildText1" refType="w" fact="-0.2455"/>
              <dgm:constr type="t" for="ch" forName="ChildText1" refType="h" fact="0.2651"/>
              <dgm:constr type="w" for="ch" forName="ChildText1" refType="w" fact="0.5351"/>
              <dgm:constr type="h" for="ch" forName="ChildText1" refType="h" fact="0.56"/>
              <dgm:constr type="r" for="ch" forName="Background" refType="w" fact="-0.246"/>
              <dgm:constr type="t" for="ch" forName="Background" refType="h" fact="0.2125"/>
              <dgm:constr type="w" for="ch" forName="Background" refType="w" fact="0.754"/>
              <dgm:constr type="h" for="ch" forName="Background" refType="h" fact="0.7875"/>
              <dgm:constr type="r" for="ch" forName="ParentText1" refType="w" fact="0"/>
              <dgm:constr type="t" for="ch" forName="ParentText1" refType="h" fact="0"/>
              <dgm:constr type="w" for="ch" forName="ParentText1" refType="w" fact="0.234"/>
              <dgm:constr type="h" for="ch" forName="ParentText1" refType="h" fact="0.8713"/>
              <dgm:constr type="r" for="ch" forName="ParentShape1" refType="w" fact="0"/>
              <dgm:constr type="t" for="ch" forName="ParentShape1" refType="h" fact="0"/>
              <dgm:constr type="w" for="ch" forName="ParentShape1" refType="w" fact="0.234"/>
              <dgm:constr type="h" for="ch" forName="ParentShape1" refType="h" fact="0.8713"/>
            </dgm:constrLst>
          </dgm:if>
          <dgm:else name="Name12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r" for="ch" forName="ChildText1" refType="w" fact="-0.15"/>
              <dgm:constr type="t" for="ch" forName="ChildText1" refType="h" fact="0.22"/>
              <dgm:constr type="w" for="ch" forName="ChildText1" refType="w" fact="0.325"/>
              <dgm:constr type="h" for="ch" forName="ChildText1" refType="h" fact="0.56"/>
              <dgm:constr type="r" for="ch" forName="ChildText2" refType="w" fact="-0.525"/>
              <dgm:constr type="t" for="ch" forName="ChildText2" refType="h" fact="0.22"/>
              <dgm:constr type="w" for="ch" forName="ChildText2" refType="w" fact="0.325"/>
              <dgm:constr type="h" for="ch" forName="ChildText2" refType="h" fact="0.56"/>
              <dgm:constr type="r" for="ch" forName="Background" refType="w" fact="-0.125"/>
              <dgm:constr type="t" for="ch" forName="Background" refType="h" fact="0.17"/>
              <dgm:constr type="w" for="ch" forName="Background" refType="w" fact="0.75"/>
              <dgm:constr type="h" for="ch" forName="Background" refType="h" fact="0.66"/>
              <dgm:constr type="r" for="ch" forName="ParentText1" refType="w" fact="0"/>
              <dgm:constr type="t" for="ch" forName="ParentText1" refType="h" fact="0"/>
              <dgm:constr type="w" for="ch" forName="ParentText1" refType="w" fact="0.125"/>
              <dgm:constr type="h" for="ch" forName="ParentText1" refType="h" fact="0.72"/>
              <dgm:constr type="r" for="ch" forName="ParentShape1" refType="w" fact="0"/>
              <dgm:constr type="t" for="ch" forName="ParentShape1" refType="h" fact="0"/>
              <dgm:constr type="w" for="ch" forName="ParentShape1" refType="w" fact="0.125"/>
              <dgm:constr type="h" for="ch" forName="ParentShape1" refType="h" fact="0.72"/>
              <dgm:constr type="r" for="ch" forName="ParentText2" refType="w" fact="-0.875"/>
              <dgm:constr type="t" for="ch" forName="ParentText2" refType="h" fact="0.28"/>
              <dgm:constr type="w" for="ch" forName="ParentText2" refType="w" fact="0.125"/>
              <dgm:constr type="h" for="ch" forName="ParentText2" refType="h" fact="0.72"/>
              <dgm:constr type="r" for="ch" forName="ParentShape2" refType="w" fact="-0.875"/>
              <dgm:constr type="t" for="ch" forName="ParentShape2" refType="h" fact="0.28"/>
              <dgm:constr type="w" for="ch" forName="ParentShape2" refType="w" fact="0.125"/>
              <dgm:constr type="h" for="ch" forName="ParentShape2" refType="h" fact="0.72"/>
              <dgm:constr type="r" for="ch" forName="Divider" refType="w" fact="-0.5"/>
              <dgm:constr type="t" for="ch" forName="Divider" refType="h" fact="0.24"/>
              <dgm:constr type="w" for="ch" forName="Divider" refType="w" fact="0.0001"/>
              <dgm:constr type="h" for="ch" forName="Divider" refType="h" fact="0.52"/>
            </dgm:constrLst>
          </dgm:else>
        </dgm:choose>
      </dgm:else>
    </dgm:choose>
    <dgm:choose name="Name13">
      <dgm:if name="Name14" axis="ch" ptType="node" func="cnt" op="gte" val="1">
        <dgm:layoutNode name="Background" styleLbl="node1">
          <dgm:alg type="sp"/>
          <dgm:choose name="Name15">
            <dgm:if name="Name16" func="var" arg="dir" op="equ" val="norm">
              <dgm:shape xmlns:r="http://schemas.openxmlformats.org/officeDocument/2006/relationships" type="round2DiagRect" r:blip="">
                <dgm:adjLst>
                  <dgm:adj idx="1" val="0"/>
                  <dgm:adj idx="2" val="0.1667"/>
                </dgm:adjLst>
              </dgm:shape>
            </dgm:if>
            <dgm:else name="Name17">
              <dgm:shape xmlns:r="http://schemas.openxmlformats.org/officeDocument/2006/relationships" type="round2DiagRect" r:blip="">
                <dgm:adjLst>
                  <dgm:adj idx="1" val="0.1667"/>
                  <dgm:adj idx="2" val="0"/>
                </dgm:adjLst>
              </dgm:shape>
            </dgm:else>
          </dgm:choose>
          <dgm:presOf/>
        </dgm:layoutNode>
        <dgm:choose name="Name18">
          <dgm:if name="Name19" axis="ch" ptType="node" func="cnt" op="gte" val="2">
            <dgm:layoutNode name="Divider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</dgm:if>
          <dgm:else name="Name20"/>
        </dgm:choose>
        <dgm:layoutNode name="ChildText1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hideGeom="1">
            <dgm:adjLst/>
          </dgm:shape>
          <dgm:presOf axis="ch des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21">
          <dgm:if name="Name22" axis="ch" ptType="node" func="cnt" op="gte" val="2">
            <dgm:layoutNode name="ChildText2" styleLbl="revTx">
              <dgm:varLst>
                <dgm:chMax val="0"/>
                <dgm:chPref val="0"/>
                <dgm:bulletEnabled val="1"/>
              </dgm:varLst>
              <dgm:alg type="tx">
                <dgm:param type="parTxLTRAlign" val="l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ch des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23"/>
        </dgm:choose>
        <dgm:layoutNode name="ParentText1" styleLbl="revTx">
          <dgm:varLst>
            <dgm:chMax val="1"/>
            <dgm:chPref val="1"/>
          </dgm:varLst>
          <dgm:choose name="Name24">
            <dgm:if name="Name25" func="var" arg="dir" op="equ" val="norm">
              <dgm:alg type="tx">
                <dgm:param type="parTxLTRAlign" val="r"/>
                <dgm:param type="shpTxLTRAlignCh" val="r"/>
                <dgm:param type="txAnchorVertCh" val="mid"/>
                <dgm:param type="autoTxRot" val="grav"/>
              </dgm:alg>
            </dgm:if>
            <dgm:else name="Name26">
              <dgm:alg type="tx">
                <dgm:param type="parTxLTRAlign" val="l"/>
                <dgm:param type="shpTxLTRAlignCh" val="r"/>
                <dgm:param type="txAnchorVertCh" val="mid"/>
                <dgm:param type="autoTxRot" val="grav"/>
              </dgm:alg>
            </dgm:else>
          </dgm:choose>
          <dgm:choose name="Name27">
            <dgm:if name="Name28" func="var" arg="dir" op="equ" val="norm">
              <dgm:shape xmlns:r="http://schemas.openxmlformats.org/officeDocument/2006/relationships" rot="-90" type="rightArrow" r:blip="" hideGeom="1">
                <dgm:adjLst>
                  <dgm:adj idx="1" val="0.4983"/>
                  <dgm:adj idx="2" val="0.6066"/>
                </dgm:adjLst>
              </dgm:shape>
            </dgm:if>
            <dgm:else name="Name29">
              <dgm:shape xmlns:r="http://schemas.openxmlformats.org/officeDocument/2006/relationships" rot="90" type="leftArrow" r:blip="" hideGeom="1">
                <dgm:adjLst>
                  <dgm:adj idx="1" val="0.4983"/>
                  <dgm:adj idx="2" val="0.6066"/>
                </dgm:adjLst>
              </dgm:shape>
            </dgm:else>
          </dgm:choose>
          <dgm:presOf axis="ch 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ParentShape1" styleLbl="alignImgPlace1">
          <dgm:varLst/>
          <dgm:alg type="sp"/>
          <dgm:presOf axis="ch self" ptType="node node" st="1 1" cnt="1 0"/>
          <dgm:choose name="Name30">
            <dgm:if name="Name31" func="var" arg="dir" op="equ" val="norm">
              <dgm:shape xmlns:r="http://schemas.openxmlformats.org/officeDocument/2006/relationships" rot="-90" type="rightArrow" r:blip="">
                <dgm:adjLst>
                  <dgm:adj idx="1" val="0.4983"/>
                  <dgm:adj idx="2" val="0.6066"/>
                </dgm:adjLst>
              </dgm:shape>
            </dgm:if>
            <dgm:else name="Name32">
              <dgm:shape xmlns:r="http://schemas.openxmlformats.org/officeDocument/2006/relationships" rot="90" type="leftArrow" r:blip="">
                <dgm:adjLst>
                  <dgm:adj idx="1" val="0.4983"/>
                  <dgm:adj idx="2" val="0.6066"/>
                </dgm:adjLst>
              </dgm:shape>
            </dgm:else>
          </dgm:choose>
        </dgm:layoutNode>
        <dgm:choose name="Name33">
          <dgm:if name="Name34" axis="ch" ptType="node" func="cnt" op="gte" val="2">
            <dgm:layoutNode name="ParentText2" styleLbl="revTx">
              <dgm:varLst>
                <dgm:chMax val="1"/>
                <dgm:chPref val="1"/>
              </dgm:varLst>
              <dgm:choose name="Name35">
                <dgm:if name="Name36" func="var" arg="dir" op="equ" val="norm">
                  <dgm:alg type="tx">
                    <dgm:param type="parTxLTRAlign" val="r"/>
                    <dgm:param type="shpTxLTRAlignCh" val="r"/>
                    <dgm:param type="txAnchorVertCh" val="mid"/>
                    <dgm:param type="autoTxRot" val="grav"/>
                  </dgm:alg>
                </dgm:if>
                <dgm:else name="Name37">
                  <dgm:alg type="tx">
                    <dgm:param type="parTxLTRAlign" val="l"/>
                    <dgm:param type="shpTxLTRAlignCh" val="r"/>
                    <dgm:param type="txAnchorVertCh" val="mid"/>
                    <dgm:param type="autoTxRot" val="grav"/>
                  </dgm:alg>
                </dgm:else>
              </dgm:choose>
              <dgm:choose name="Name38">
                <dgm:if name="Name39" func="var" arg="dir" op="equ" val="norm">
                  <dgm:shape xmlns:r="http://schemas.openxmlformats.org/officeDocument/2006/relationships" rot="90" type="rightArrow" r:blip="" hideGeom="1">
                    <dgm:adjLst>
                      <dgm:adj idx="1" val="0.4983"/>
                      <dgm:adj idx="2" val="0.6066"/>
                    </dgm:adjLst>
                  </dgm:shape>
                </dgm:if>
                <dgm:else name="Name40">
                  <dgm:shape xmlns:r="http://schemas.openxmlformats.org/officeDocument/2006/relationships" rot="-90" type="leftArrow" r:blip="" hideGeom="1">
                    <dgm:adjLst>
                      <dgm:adj idx="1" val="0.4983"/>
                      <dgm:adj idx="2" val="0.6066"/>
                    </dgm:adjLst>
                  </dgm:shape>
                </dgm:else>
              </dgm:choose>
              <dgm:presOf axis="ch 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ParentShape2" styleLbl="alignImgPlace1">
              <dgm:varLst/>
              <dgm:alg type="sp"/>
              <dgm:choose name="Name41">
                <dgm:if name="Name42" func="var" arg="dir" op="equ" val="norm">
                  <dgm:shape xmlns:r="http://schemas.openxmlformats.org/officeDocument/2006/relationships" rot="90" type="rightArrow" r:blip="">
                    <dgm:adjLst>
                      <dgm:adj idx="1" val="0.4983"/>
                      <dgm:adj idx="2" val="0.6066"/>
                    </dgm:adjLst>
                  </dgm:shape>
                </dgm:if>
                <dgm:else name="Name43">
                  <dgm:shape xmlns:r="http://schemas.openxmlformats.org/officeDocument/2006/relationships" rot="-90" type="leftArrow" r:blip="">
                    <dgm:adjLst>
                      <dgm:adj idx="1" val="0.4983"/>
                      <dgm:adj idx="2" val="0.6066"/>
                    </dgm:adjLst>
                  </dgm:shape>
                </dgm:else>
              </dgm:choose>
              <dgm:presOf axis="ch self" ptType="node node" st="2 1" cnt="1 0"/>
            </dgm:layoutNode>
          </dgm:if>
          <dgm:else name="Name44"/>
        </dgm:choose>
      </dgm:if>
      <dgm:else name="Name45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23.04.2014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23.04.2014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chart" Target="../charts/chart2.xml"/><Relationship Id="rId7" Type="http://schemas.openxmlformats.org/officeDocument/2006/relationships/diagramColors" Target="../diagrams/colors1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chart" Target="../charts/chart8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chart" Target="../charts/chart9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96752"/>
            <a:ext cx="8640960" cy="151216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 организации и осуществлении деятельности по опеке и попечительству в 2013 году и задачах на 2014 год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3203848" y="3645024"/>
            <a:ext cx="571437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Заместитель Министра социальной   политики Свердловской   области</a:t>
            </a:r>
          </a:p>
          <a:p>
            <a:pPr algn="r" eaLnBrk="1" hangingPunct="1"/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Валерий Юрьевич Бойко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2313644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24 апреля 2014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18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764704"/>
            <a:ext cx="442798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Численность детей-сирот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детей, оставшихся без попечения родителей, состоящих на учете в органах опеки и попечительства (без учета усыновленных)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586276"/>
              </p:ext>
            </p:extLst>
          </p:nvPr>
        </p:nvGraphicFramePr>
        <p:xfrm>
          <a:off x="-19757" y="1802094"/>
          <a:ext cx="4572000" cy="1728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4934187"/>
              </p:ext>
            </p:extLst>
          </p:nvPr>
        </p:nvGraphicFramePr>
        <p:xfrm>
          <a:off x="0" y="4581128"/>
          <a:ext cx="4572000" cy="2016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Заголовок 2"/>
          <p:cNvSpPr txBox="1">
            <a:spLocks/>
          </p:cNvSpPr>
          <p:nvPr/>
        </p:nvSpPr>
        <p:spPr>
          <a:xfrm>
            <a:off x="0" y="3501008"/>
            <a:ext cx="442798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Численность детей-сирот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детей, оставшихся без попечения родителей, состоящих на учете в органах опеки и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попечительства, воспитывающихся в семьях</a:t>
            </a:r>
            <a:endParaRPr lang="ru-RU" sz="16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129732459"/>
              </p:ext>
            </p:extLst>
          </p:nvPr>
        </p:nvGraphicFramePr>
        <p:xfrm>
          <a:off x="4172716" y="260648"/>
          <a:ext cx="4971284" cy="6561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4154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7016" y="404664"/>
            <a:ext cx="8856984" cy="108012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Дополнительные меры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социальной поддержки семей, принимающих детей-сирот на воспитание в свои семьи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672128718"/>
              </p:ext>
            </p:extLst>
          </p:nvPr>
        </p:nvGraphicFramePr>
        <p:xfrm>
          <a:off x="251520" y="1484784"/>
          <a:ext cx="864096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525636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653536" cy="93610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Стратегические документы, обозначившие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основные цели и задачи на 2014 год и последующий период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053492"/>
              </p:ext>
            </p:extLst>
          </p:nvPr>
        </p:nvGraphicFramePr>
        <p:xfrm>
          <a:off x="467544" y="1988840"/>
          <a:ext cx="8280920" cy="4640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42880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653536" cy="576064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Достигнутые результаты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091180757"/>
              </p:ext>
            </p:extLst>
          </p:nvPr>
        </p:nvGraphicFramePr>
        <p:xfrm>
          <a:off x="251520" y="1196752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62578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870987967"/>
              </p:ext>
            </p:extLst>
          </p:nvPr>
        </p:nvGraphicFramePr>
        <p:xfrm>
          <a:off x="467544" y="980728"/>
          <a:ext cx="8280920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98862504"/>
              </p:ext>
            </p:extLst>
          </p:nvPr>
        </p:nvGraphicFramePr>
        <p:xfrm>
          <a:off x="395536" y="3789040"/>
          <a:ext cx="8496944" cy="26958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807664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653536" cy="93610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Количество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впервые выявленных детей в качестве оставшихся без попечения родителей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9240189"/>
              </p:ext>
            </p:extLst>
          </p:nvPr>
        </p:nvGraphicFramePr>
        <p:xfrm>
          <a:off x="539552" y="1556792"/>
          <a:ext cx="8280920" cy="3031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11560" y="5029506"/>
            <a:ext cx="83529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Из общего числа выявленных детей </a:t>
            </a:r>
            <a:r>
              <a:rPr lang="ru-RU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 81,3 % 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социальные сироты</a:t>
            </a:r>
          </a:p>
        </p:txBody>
      </p:sp>
    </p:spTree>
    <p:extLst>
      <p:ext uri="{BB962C8B-B14F-4D97-AF65-F5344CB8AC3E}">
        <p14:creationId xmlns:p14="http://schemas.microsoft.com/office/powerpoint/2010/main" val="4211434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620688"/>
            <a:ext cx="8424936" cy="108012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Учреждения, осуществляющие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полномочия по выявлению детей, нуждающихся в опеке или попечительстве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522859897"/>
              </p:ext>
            </p:extLst>
          </p:nvPr>
        </p:nvGraphicFramePr>
        <p:xfrm>
          <a:off x="251520" y="1772816"/>
          <a:ext cx="8712968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4917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476672"/>
            <a:ext cx="8784976" cy="1152128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Выполнение показателя по сокращению доли впервые выявленных детей-сирот и детей, оставшихся без попечения родителей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53701186"/>
              </p:ext>
            </p:extLst>
          </p:nvPr>
        </p:nvGraphicFramePr>
        <p:xfrm>
          <a:off x="395536" y="1484784"/>
          <a:ext cx="835292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51657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653536" cy="93610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Показатель численности 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детей, в отношении которых родители лишены родительских прав или ограничены в родительских правах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628800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Установленное значение на 2013 год – сокращение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не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менее чем на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10 %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693358659"/>
              </p:ext>
            </p:extLst>
          </p:nvPr>
        </p:nvGraphicFramePr>
        <p:xfrm>
          <a:off x="179512" y="1813466"/>
          <a:ext cx="8784976" cy="4927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75946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653536" cy="93610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Работа с 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семьями по восстановлению в родительских правах, возврату детей на воспитание кровным родителям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4348054"/>
              </p:ext>
            </p:extLst>
          </p:nvPr>
        </p:nvGraphicFramePr>
        <p:xfrm>
          <a:off x="0" y="2204864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152290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Численность родителей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восстановленных в родительских правах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721339" y="1518188"/>
            <a:ext cx="44039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Численность детей, возвращенных из учреждений и замещающих семей в родную семью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4960693"/>
              </p:ext>
            </p:extLst>
          </p:nvPr>
        </p:nvGraphicFramePr>
        <p:xfrm>
          <a:off x="4553279" y="2204864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187624" y="5229200"/>
            <a:ext cx="70567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23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управлениях социальной политики вместо увеличения численности детей, возвращенных в родную семью, имеет место снижение</a:t>
            </a:r>
          </a:p>
        </p:txBody>
      </p:sp>
    </p:spTree>
    <p:extLst>
      <p:ext uri="{BB962C8B-B14F-4D97-AF65-F5344CB8AC3E}">
        <p14:creationId xmlns:p14="http://schemas.microsoft.com/office/powerpoint/2010/main" val="1158247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653536" cy="93610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Профилактика вторичного 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социального сиротства,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отмены 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решений органов опеки и попечительства о передаче детей на воспитание в семьи граждан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1952719"/>
              </p:ext>
            </p:extLst>
          </p:nvPr>
        </p:nvGraphicFramePr>
        <p:xfrm>
          <a:off x="-27296" y="2204864"/>
          <a:ext cx="4572000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-32887" y="1556792"/>
            <a:ext cx="42260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Количество отмененных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решений о передаче ребенка на воспитание в семью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155976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Численность отмененных решений по инициативе опекунов 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563670"/>
              </p:ext>
            </p:extLst>
          </p:nvPr>
        </p:nvGraphicFramePr>
        <p:xfrm>
          <a:off x="4499992" y="2018457"/>
          <a:ext cx="4572000" cy="24906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0" y="4518411"/>
            <a:ext cx="3995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42 управления ежегодно отменяют решения о передаче ребенка на воспитание в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семью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165644" y="5441741"/>
            <a:ext cx="69783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 г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 Первоуральску (11 отмен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Орджоникидзевскому району г. Екатеринбурга (9 отмен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Дзержинскому району г. Нижнего Тагила (8 отмен) </a:t>
            </a:r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Чкаловскому району г. Екатеринбурга (8 отмен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851920" y="4795410"/>
            <a:ext cx="51845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Самое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большое количество отмен решений в течение 2013 года произведено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УСП по: 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1934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653536" cy="720080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Подготовка граждан, выразивших желание принять детей на воспитание в свои семьи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333614361"/>
              </p:ext>
            </p:extLst>
          </p:nvPr>
        </p:nvGraphicFramePr>
        <p:xfrm>
          <a:off x="395536" y="1326837"/>
          <a:ext cx="8496944" cy="21887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644008" y="3516138"/>
            <a:ext cx="4211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Количество граждан, прошедших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подготовку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«Школах приемных родителей»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4221088"/>
            <a:ext cx="410420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Из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граждан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прошедших подготовку в 2013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году, 40 % приняли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 свои семьи детей, утративших родительское попечение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2296293"/>
              </p:ext>
            </p:extLst>
          </p:nvPr>
        </p:nvGraphicFramePr>
        <p:xfrm>
          <a:off x="3923928" y="3977802"/>
          <a:ext cx="5652120" cy="2619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17094832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653536" cy="504056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Сопровождение замещающих семей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194612827"/>
              </p:ext>
            </p:extLst>
          </p:nvPr>
        </p:nvGraphicFramePr>
        <p:xfrm>
          <a:off x="-540568" y="1113560"/>
          <a:ext cx="6456040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2628954"/>
              </p:ext>
            </p:extLst>
          </p:nvPr>
        </p:nvGraphicFramePr>
        <p:xfrm>
          <a:off x="3203848" y="4437112"/>
          <a:ext cx="6408712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4392363" y="3717032"/>
            <a:ext cx="47160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Число замещающих семей, которым оказаны услуги организаций, осуществляющих деятельность по сопровождению замещающих семей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-17024" y="3950303"/>
            <a:ext cx="39959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Федеральный закон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28.12.2013 №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442-ФЗ «Об основах социального обслуживания граждан в Российской Федерации»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00475" y="1113560"/>
            <a:ext cx="37079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2013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году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заключено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11 соглашений на сумму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22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млн. рублей с 9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НКО,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осуществлявшими мероприятия, направленные на профилактику социального сиротства, пропаганду семейного устройства детей</a:t>
            </a:r>
          </a:p>
        </p:txBody>
      </p:sp>
    </p:spTree>
    <p:extLst>
      <p:ext uri="{BB962C8B-B14F-4D97-AF65-F5344CB8AC3E}">
        <p14:creationId xmlns:p14="http://schemas.microsoft.com/office/powerpoint/2010/main" val="8052039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653536" cy="93610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Контроль за 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деятельностью органов опеки и попечительства по исполнению возложенных полномочий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05193143"/>
              </p:ext>
            </p:extLst>
          </p:nvPr>
        </p:nvGraphicFramePr>
        <p:xfrm>
          <a:off x="179512" y="1397000"/>
          <a:ext cx="8712968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728577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653536" cy="792088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Задачи по организации и осуществлению деятельности по опеке и попечительству на 2014 год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94414936"/>
              </p:ext>
            </p:extLst>
          </p:nvPr>
        </p:nvGraphicFramePr>
        <p:xfrm>
          <a:off x="179512" y="1397000"/>
          <a:ext cx="8856984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60818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25272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Благодарю за внимание</a:t>
            </a:r>
            <a:endParaRPr lang="ru-RU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latin typeface="Arial" pitchFamily="34" charset="0"/>
                <a:cs typeface="Arial" pitchFamily="34" charset="0"/>
              </a:rPr>
              <a:pPr algn="r"/>
              <a:t>17</a:t>
            </a:fld>
            <a:endParaRPr lang="ru-RU" sz="9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51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1010</TotalTime>
  <Words>1239</Words>
  <Application>Microsoft Office PowerPoint</Application>
  <PresentationFormat>Экран (4:3)</PresentationFormat>
  <Paragraphs>130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Шаблон презентации на 14082013(2)</vt:lpstr>
      <vt:lpstr>«Об организации и осуществлении деятельности по опеке и попечительству в 2013 году и задачах на 2014 год»</vt:lpstr>
      <vt:lpstr>Презентация PowerPoint</vt:lpstr>
      <vt:lpstr>Дополнительные меры социальной поддержки семей, принимающих детей-сирот на воспитание в свои семьи</vt:lpstr>
      <vt:lpstr>Стратегические документы, обозначившие основные цели и задачи на 2014 год и последующий период</vt:lpstr>
      <vt:lpstr>Достигнутые результаты</vt:lpstr>
      <vt:lpstr>Презентация PowerPoint</vt:lpstr>
      <vt:lpstr>Количество впервые выявленных детей в качестве оставшихся без попечения родителей</vt:lpstr>
      <vt:lpstr>Учреждения, осуществляющие полномочия по выявлению детей, нуждающихся в опеке или попечительстве</vt:lpstr>
      <vt:lpstr>Выполнение показателя по сокращению доли впервые выявленных детей-сирот и детей, оставшихся без попечения родителей </vt:lpstr>
      <vt:lpstr>Показатель численности детей, в отношении которых родители лишены родительских прав или ограничены в родительских правах</vt:lpstr>
      <vt:lpstr>Работа с семьями по восстановлению в родительских правах, возврату детей на воспитание кровным родителям</vt:lpstr>
      <vt:lpstr>Профилактика вторичного социального сиротства, отмены решений органов опеки и попечительства о передаче детей на воспитание в семьи граждан</vt:lpstr>
      <vt:lpstr>Подготовка граждан, выразивших желание принять детей на воспитание в свои семьи</vt:lpstr>
      <vt:lpstr>Сопровождение замещающих семей</vt:lpstr>
      <vt:lpstr>Контроль за деятельностью органов опеки и попечительства по исполнению возложенных полномочий</vt:lpstr>
      <vt:lpstr>Задачи по организации и осуществлению деятельности по опеке и попечительству на 2014 год </vt:lpstr>
      <vt:lpstr>Благодарю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Коломейчук Валентина Александровна</cp:lastModifiedBy>
  <cp:revision>107</cp:revision>
  <dcterms:created xsi:type="dcterms:W3CDTF">2013-09-24T14:29:11Z</dcterms:created>
  <dcterms:modified xsi:type="dcterms:W3CDTF">2014-04-23T14:14:17Z</dcterms:modified>
</cp:coreProperties>
</file>