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4.xml" ContentType="application/vnd.openxmlformats-officedocument.drawingml.chart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charts/chart8.xml" ContentType="application/vnd.openxmlformats-officedocument.drawingml.chart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charts/chart9.xml" ContentType="application/vnd.openxmlformats-officedocument.drawingml.chart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38"/>
  </p:notesMasterIdLst>
  <p:sldIdLst>
    <p:sldId id="256" r:id="rId2"/>
    <p:sldId id="324" r:id="rId3"/>
    <p:sldId id="275" r:id="rId4"/>
    <p:sldId id="320" r:id="rId5"/>
    <p:sldId id="284" r:id="rId6"/>
    <p:sldId id="306" r:id="rId7"/>
    <p:sldId id="332" r:id="rId8"/>
    <p:sldId id="281" r:id="rId9"/>
    <p:sldId id="282" r:id="rId10"/>
    <p:sldId id="315" r:id="rId11"/>
    <p:sldId id="307" r:id="rId12"/>
    <p:sldId id="308" r:id="rId13"/>
    <p:sldId id="325" r:id="rId14"/>
    <p:sldId id="309" r:id="rId15"/>
    <p:sldId id="310" r:id="rId16"/>
    <p:sldId id="311" r:id="rId17"/>
    <p:sldId id="312" r:id="rId18"/>
    <p:sldId id="313" r:id="rId19"/>
    <p:sldId id="314" r:id="rId20"/>
    <p:sldId id="296" r:id="rId21"/>
    <p:sldId id="326" r:id="rId22"/>
    <p:sldId id="319" r:id="rId23"/>
    <p:sldId id="327" r:id="rId24"/>
    <p:sldId id="333" r:id="rId25"/>
    <p:sldId id="301" r:id="rId26"/>
    <p:sldId id="286" r:id="rId27"/>
    <p:sldId id="329" r:id="rId28"/>
    <p:sldId id="331" r:id="rId29"/>
    <p:sldId id="280" r:id="rId30"/>
    <p:sldId id="299" r:id="rId31"/>
    <p:sldId id="300" r:id="rId32"/>
    <p:sldId id="279" r:id="rId33"/>
    <p:sldId id="304" r:id="rId34"/>
    <p:sldId id="302" r:id="rId35"/>
    <p:sldId id="305" r:id="rId36"/>
    <p:sldId id="274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943B"/>
    <a:srgbClr val="F5A540"/>
    <a:srgbClr val="FF3F3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814" y="-9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.gerasimova\Documents\&#1044;&#1083;&#1103;%20&#1087;&#1088;&#1077;&#1079;&#1077;&#1085;&#1090;&#1072;&#1094;&#1080;&#1080;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sz="20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сотрудников органов социальной политики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FFFF00"/>
              </a:solidFill>
            </c:spPr>
          </c:dPt>
          <c:dLbls>
            <c:dLbl>
              <c:idx val="1"/>
              <c:layout>
                <c:manualLayout>
                  <c:x val="-2.6097112860892387E-2"/>
                  <c:y val="-1.0235236220472441E-2"/>
                </c:manualLayout>
              </c:layout>
              <c:tx>
                <c:rich>
                  <a:bodyPr/>
                  <a:lstStyle/>
                  <a:p>
                    <a:pPr>
                      <a:defRPr lang="ru-RU" b="1">
                        <a:latin typeface="Arial" panose="020B0604020202020204" pitchFamily="34" charset="0"/>
                        <a:cs typeface="Arial" panose="020B0604020202020204" pitchFamily="34" charset="0"/>
                      </a:defRPr>
                    </a:pPr>
                    <a:r>
                      <a:rPr lang="ru-RU" dirty="0" smtClean="0"/>
                      <a:t>2173</a:t>
                    </a:r>
                    <a:endParaRPr lang="en-US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5.1173802493438322E-2"/>
                  <c:y val="-1.354429133858267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</a:t>
                    </a:r>
                    <a:r>
                      <a:rPr lang="en-US" dirty="0" smtClean="0"/>
                      <a:t>4</a:t>
                    </a:r>
                    <a:r>
                      <a:rPr lang="ru-RU" dirty="0" smtClean="0"/>
                      <a:t>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3"/>
                <c:pt idx="0">
                  <c:v>работники учреждений социального обслуживания</c:v>
                </c:pt>
                <c:pt idx="1">
                  <c:v>сотрудники управлений социальной политики</c:v>
                </c:pt>
                <c:pt idx="2">
                  <c:v>сотрудники Министерства социальной политики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14812</c:v>
                </c:pt>
                <c:pt idx="1">
                  <c:v>1911</c:v>
                </c:pt>
                <c:pt idx="2">
                  <c:v>149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3"/>
        <c:delete val="1"/>
      </c:legendEntry>
      <c:layout/>
      <c:overlay val="0"/>
      <c:txPr>
        <a:bodyPr/>
        <a:lstStyle/>
        <a:p>
          <a:pPr>
            <a:defRPr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sz="20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2013 год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FFFF00"/>
              </a:solidFill>
              <a:ln>
                <a:solidFill>
                  <a:srgbClr val="FFFF00"/>
                </a:solidFill>
              </a:ln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1"/>
              <c:layout>
                <c:manualLayout>
                  <c:x val="-2.7007254770468826E-2"/>
                  <c:y val="0.128918307086614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4920313553972228E-2"/>
                  <c:y val="-9.2237696850393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26928320547185508"/>
                  <c:y val="-1.81119586614173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исполнение законов</c:v>
                </c:pt>
                <c:pt idx="1">
                  <c:v>субсидии НКО</c:v>
                </c:pt>
                <c:pt idx="2">
                  <c:v>программы</c:v>
                </c:pt>
                <c:pt idx="3">
                  <c:v>прочие расходы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23418</c:v>
                </c:pt>
                <c:pt idx="1">
                  <c:v>102</c:v>
                </c:pt>
                <c:pt idx="2">
                  <c:v>303.5</c:v>
                </c:pt>
                <c:pt idx="3">
                  <c:v>5660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4.3251824508891951E-2"/>
          <c:y val="0.63899753937007875"/>
          <c:w val="0.86666679777302746"/>
          <c:h val="0.34225246062992126"/>
        </c:manualLayout>
      </c:layout>
      <c:overlay val="0"/>
      <c:txPr>
        <a:bodyPr/>
        <a:lstStyle/>
        <a:p>
          <a:pPr>
            <a:defRPr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sz="20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2014 год</c:v>
                </c:pt>
              </c:strCache>
            </c:strRef>
          </c:tx>
          <c:explosion val="25"/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0.1069886609797272"/>
                  <c:y val="-1.16683070866141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8.8763501501411771E-3"/>
                  <c:y val="-1.47955216535432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3"/>
                <c:pt idx="0">
                  <c:v>субсидии НКО</c:v>
                </c:pt>
                <c:pt idx="1">
                  <c:v>исполнение законов</c:v>
                </c:pt>
                <c:pt idx="2">
                  <c:v>прочие расходы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45</c:v>
                </c:pt>
                <c:pt idx="1">
                  <c:v>27604</c:v>
                </c:pt>
                <c:pt idx="2">
                  <c:v>6014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egendEntry>
        <c:idx val="3"/>
        <c:delete val="1"/>
      </c:legendEntry>
      <c:layout/>
      <c:overlay val="0"/>
      <c:txPr>
        <a:bodyPr/>
        <a:lstStyle/>
        <a:p>
          <a:pPr>
            <a:defRPr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Лист1!$A$1055</c:f>
              <c:strCache>
                <c:ptCount val="1"/>
                <c:pt idx="0">
                  <c:v>федеральный регистр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dLbls>
            <c:txPr>
              <a:bodyPr/>
              <a:lstStyle/>
              <a:p>
                <a:pPr>
                  <a:defRPr sz="16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Лист1!$B$1054:$F$1054</c:f>
              <c:strCache>
                <c:ptCount val="5"/>
                <c:pt idx="0">
                  <c:v>2009 г.</c:v>
                </c:pt>
                <c:pt idx="1">
                  <c:v>2010 г.</c:v>
                </c:pt>
                <c:pt idx="2">
                  <c:v>2011 г.</c:v>
                </c:pt>
                <c:pt idx="3">
                  <c:v>2012 г.</c:v>
                </c:pt>
                <c:pt idx="4">
                  <c:v>2013 г.</c:v>
                </c:pt>
              </c:strCache>
            </c:strRef>
          </c:cat>
          <c:val>
            <c:numRef>
              <c:f>Лист1!$B$1055:$F$1055</c:f>
              <c:numCache>
                <c:formatCode>General</c:formatCode>
                <c:ptCount val="5"/>
                <c:pt idx="0">
                  <c:v>411</c:v>
                </c:pt>
                <c:pt idx="1">
                  <c:v>410</c:v>
                </c:pt>
                <c:pt idx="2">
                  <c:v>406</c:v>
                </c:pt>
                <c:pt idx="3">
                  <c:v>400</c:v>
                </c:pt>
                <c:pt idx="4">
                  <c:v>386.6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Лист1!$A$1056</c:f>
              <c:strCache>
                <c:ptCount val="1"/>
                <c:pt idx="0">
                  <c:v>областной регистр</c:v>
                </c:pt>
              </c:strCache>
            </c:strRef>
          </c:tx>
          <c:dLbls>
            <c:txPr>
              <a:bodyPr/>
              <a:lstStyle/>
              <a:p>
                <a:pPr>
                  <a:defRPr sz="16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Лист1!$B$1054:$F$1054</c:f>
              <c:strCache>
                <c:ptCount val="5"/>
                <c:pt idx="0">
                  <c:v>2009 г.</c:v>
                </c:pt>
                <c:pt idx="1">
                  <c:v>2010 г.</c:v>
                </c:pt>
                <c:pt idx="2">
                  <c:v>2011 г.</c:v>
                </c:pt>
                <c:pt idx="3">
                  <c:v>2012 г.</c:v>
                </c:pt>
                <c:pt idx="4">
                  <c:v>2013 г.</c:v>
                </c:pt>
              </c:strCache>
            </c:strRef>
          </c:cat>
          <c:val>
            <c:numRef>
              <c:f>Лист1!$B$1056:$F$1056</c:f>
              <c:numCache>
                <c:formatCode>General</c:formatCode>
                <c:ptCount val="5"/>
                <c:pt idx="0">
                  <c:v>445.8</c:v>
                </c:pt>
                <c:pt idx="1">
                  <c:v>445.6</c:v>
                </c:pt>
                <c:pt idx="2">
                  <c:v>437.9</c:v>
                </c:pt>
                <c:pt idx="3">
                  <c:v>430.1</c:v>
                </c:pt>
                <c:pt idx="4">
                  <c:v>420.4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9400192"/>
        <c:axId val="108693184"/>
      </c:lineChart>
      <c:catAx>
        <c:axId val="13940019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108693184"/>
        <c:crosses val="autoZero"/>
        <c:auto val="1"/>
        <c:lblAlgn val="ctr"/>
        <c:lblOffset val="100"/>
        <c:noMultiLvlLbl val="0"/>
      </c:catAx>
      <c:valAx>
        <c:axId val="1086931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39400192"/>
        <c:crosses val="autoZero"/>
        <c:crossBetween val="between"/>
      </c:valAx>
      <c:spPr>
        <a:noFill/>
        <a:ln>
          <a:noFill/>
        </a:ln>
      </c:spPr>
    </c:plotArea>
    <c:legend>
      <c:legendPos val="b"/>
      <c:layout/>
      <c:overlay val="0"/>
      <c:txPr>
        <a:bodyPr/>
        <a:lstStyle/>
        <a:p>
          <a:pPr>
            <a:defRPr sz="1600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Заявления на распоряжение 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c:spPr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0.19843134823449174"/>
                  <c:y val="-9.3120617384374806E-17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6063490095173144"/>
                  <c:y val="-5.0793650793650906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8347335462070307E-2"/>
                  <c:y val="-4.063492063492063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10708993396782093"/>
                  <c:y val="-4.063492063492064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" sourceLinked="0"/>
            <c:txPr>
              <a:bodyPr/>
              <a:lstStyle/>
              <a:p>
                <a:pPr>
                  <a:defRPr b="1"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на приобретение (строительство)</c:v>
                </c:pt>
                <c:pt idx="1">
                  <c:v>на оплату платных образовательных услуг</c:v>
                </c:pt>
                <c:pt idx="2">
                  <c:v>на оплату платных медицинских услуг</c:v>
                </c:pt>
                <c:pt idx="3">
                  <c:v>на приобретение садовых, дачных участков, а также дач</c:v>
                </c:pt>
              </c:strCache>
            </c:strRef>
          </c:cat>
          <c:val>
            <c:numRef>
              <c:f>Лист1!$B$2:$B$5</c:f>
              <c:numCache>
                <c:formatCode>\О\с\н\о\в\н\о\й</c:formatCode>
                <c:ptCount val="4"/>
                <c:pt idx="0">
                  <c:v>537</c:v>
                </c:pt>
                <c:pt idx="1">
                  <c:v>47</c:v>
                </c:pt>
                <c:pt idx="2">
                  <c:v>1</c:v>
                </c:pt>
                <c:pt idx="3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5.1354310692252846E-2"/>
          <c:y val="0.59140227471566054"/>
          <c:w val="0.92878817000961034"/>
          <c:h val="0.3730421697287839"/>
        </c:manualLayout>
      </c:layout>
      <c:overlay val="0"/>
      <c:txPr>
        <a:bodyPr/>
        <a:lstStyle/>
        <a:p>
          <a:pPr>
            <a:defRPr sz="1400" b="1">
              <a:latin typeface="Arial" pitchFamily="34" charset="0"/>
              <a:cs typeface="Arial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ln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defRPr>
            </a:pPr>
            <a:r>
              <a:rPr lang="ru-RU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Размер выплаты в 2013 году (рублей)</a:t>
            </a:r>
            <a:endParaRPr lang="ru-RU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dLbls>
            <c:numFmt formatCode="#,##0" sourceLinked="0"/>
            <c:txPr>
              <a:bodyPr/>
              <a:lstStyle/>
              <a:p>
                <a:pPr>
                  <a:defRPr sz="1600" b="1"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1 квартал</c:v>
                </c:pt>
                <c:pt idx="1">
                  <c:v>2 квартал</c:v>
                </c:pt>
                <c:pt idx="2">
                  <c:v>3 квартал</c:v>
                </c:pt>
                <c:pt idx="3">
                  <c:v>4 квартал</c:v>
                </c:pt>
              </c:strCache>
            </c:strRef>
          </c:cat>
          <c:val>
            <c:numRef>
              <c:f>Лист1!$B$2:$B$5</c:f>
              <c:numCache>
                <c:formatCode>\О\с\н\о\в\н\о\й</c:formatCode>
                <c:ptCount val="4"/>
                <c:pt idx="0">
                  <c:v>6646</c:v>
                </c:pt>
                <c:pt idx="1">
                  <c:v>6773</c:v>
                </c:pt>
                <c:pt idx="2">
                  <c:v>7330</c:v>
                </c:pt>
                <c:pt idx="3">
                  <c:v>7687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54542592"/>
        <c:axId val="8958464"/>
        <c:axId val="0"/>
      </c:bar3DChart>
      <c:catAx>
        <c:axId val="154542592"/>
        <c:scaling>
          <c:orientation val="minMax"/>
        </c:scaling>
        <c:delete val="0"/>
        <c:axPos val="b"/>
        <c:majorTickMark val="out"/>
        <c:minorTickMark val="none"/>
        <c:tickLblPos val="nextTo"/>
        <c:crossAx val="8958464"/>
        <c:crosses val="autoZero"/>
        <c:auto val="1"/>
        <c:lblAlgn val="ctr"/>
        <c:lblOffset val="100"/>
        <c:noMultiLvlLbl val="0"/>
      </c:catAx>
      <c:valAx>
        <c:axId val="8958464"/>
        <c:scaling>
          <c:orientation val="minMax"/>
        </c:scaling>
        <c:delete val="0"/>
        <c:axPos val="l"/>
        <c:numFmt formatCode="#,##0" sourceLinked="0"/>
        <c:majorTickMark val="out"/>
        <c:minorTickMark val="none"/>
        <c:tickLblPos val="nextTo"/>
        <c:crossAx val="1545425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solidFill>
                  <a:srgbClr val="7030A0"/>
                </a:solidFill>
                <a:latin typeface="Arial" pitchFamily="34" charset="0"/>
                <a:cs typeface="Arial" pitchFamily="34" charset="0"/>
              </a:defRPr>
            </a:pPr>
            <a:r>
              <a:rPr lang="ru-RU" sz="18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Финансирование </a:t>
            </a:r>
          </a:p>
          <a:p>
            <a:pPr>
              <a:defRPr sz="1800">
                <a:solidFill>
                  <a:srgbClr val="7030A0"/>
                </a:solidFill>
                <a:latin typeface="Arial" pitchFamily="34" charset="0"/>
                <a:cs typeface="Arial" pitchFamily="34" charset="0"/>
              </a:defRPr>
            </a:pPr>
            <a:r>
              <a:rPr lang="ru-RU" sz="18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(тыс</a:t>
            </a:r>
            <a:r>
              <a:rPr lang="ru-RU" sz="18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 рублей)</a:t>
            </a:r>
          </a:p>
        </c:rich>
      </c:tx>
      <c:layout>
        <c:manualLayout>
          <c:xMode val="edge"/>
          <c:yMode val="edge"/>
          <c:x val="0.18361300385459961"/>
          <c:y val="1.6798360374211032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Финансирование (тыс. рублей)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dLbls>
            <c:dLbl>
              <c:idx val="0"/>
              <c:layout>
                <c:manualLayout>
                  <c:x val="3.7735849056603772E-2"/>
                  <c:y val="-4.61329715061058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2012578616352144E-2"/>
                  <c:y val="-4.61329715061059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5157232704402517E-2"/>
                  <c:y val="-3.79918588873813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4.0880503144654086E-2"/>
                  <c:y val="-4.0705563093622769E-2"/>
                </c:manualLayout>
              </c:layout>
              <c:numFmt formatCode="#,##0" sourceLinked="0"/>
              <c:spPr/>
              <c:txPr>
                <a:bodyPr/>
                <a:lstStyle/>
                <a:p>
                  <a:pPr>
                    <a:defRPr sz="1300" b="1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Arial" pitchFamily="34" charset="0"/>
                      <a:cs typeface="Arial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" sourceLinked="0"/>
            <c:txPr>
              <a:bodyPr/>
              <a:lstStyle/>
              <a:p>
                <a:pPr>
                  <a:defRPr sz="1400" b="1">
                    <a:solidFill>
                      <a:srgbClr val="7030A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Лист1!$A$2:$A$5</c:f>
              <c:numCache>
                <c:formatCode>\О\с\н\о\в\н\о\й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Лист1!$B$2:$B$5</c:f>
              <c:numCache>
                <c:formatCode>\О\с\н\о\в\н\о\й</c:formatCode>
                <c:ptCount val="4"/>
                <c:pt idx="0">
                  <c:v>223520</c:v>
                </c:pt>
                <c:pt idx="1">
                  <c:v>532144</c:v>
                </c:pt>
                <c:pt idx="2">
                  <c:v>961838</c:v>
                </c:pt>
                <c:pt idx="3">
                  <c:v>1264283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54787328"/>
        <c:axId val="8960768"/>
        <c:axId val="0"/>
      </c:bar3DChart>
      <c:catAx>
        <c:axId val="1547873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 b="1"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8960768"/>
        <c:crosses val="autoZero"/>
        <c:auto val="1"/>
        <c:lblAlgn val="ctr"/>
        <c:lblOffset val="100"/>
        <c:noMultiLvlLbl val="0"/>
      </c:catAx>
      <c:valAx>
        <c:axId val="8960768"/>
        <c:scaling>
          <c:orientation val="minMax"/>
        </c:scaling>
        <c:delete val="1"/>
        <c:axPos val="l"/>
        <c:numFmt formatCode="\О\с\н\о\в\н\о\й" sourceLinked="1"/>
        <c:majorTickMark val="out"/>
        <c:minorTickMark val="none"/>
        <c:tickLblPos val="nextTo"/>
        <c:crossAx val="1547873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latin typeface="Arial" pitchFamily="34" charset="0"/>
                <a:cs typeface="Arial" pitchFamily="34" charset="0"/>
              </a:defRPr>
            </a:pPr>
            <a:r>
              <a:rPr lang="ru-RU" sz="1800" b="1" i="0" baseline="0" dirty="0" smtClean="0">
                <a:effectLst/>
                <a:latin typeface="Arial" pitchFamily="34" charset="0"/>
                <a:cs typeface="Arial" pitchFamily="34" charset="0"/>
              </a:rPr>
              <a:t>Динамика очередности в стационарные учреждения</a:t>
            </a:r>
            <a:endParaRPr lang="ru-RU" sz="1800" dirty="0">
              <a:effectLst/>
              <a:latin typeface="Arial" pitchFamily="34" charset="0"/>
              <a:cs typeface="Arial" pitchFamily="34" charset="0"/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 b="1"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01.01.2011</c:v>
                </c:pt>
                <c:pt idx="1">
                  <c:v>01.01.2012</c:v>
                </c:pt>
                <c:pt idx="2">
                  <c:v>01.01.2013</c:v>
                </c:pt>
                <c:pt idx="3">
                  <c:v>11 мес.2013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295</c:v>
                </c:pt>
                <c:pt idx="1">
                  <c:v>231</c:v>
                </c:pt>
                <c:pt idx="2">
                  <c:v>89</c:v>
                </c:pt>
                <c:pt idx="3">
                  <c:v>82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4447744"/>
        <c:axId val="8961344"/>
      </c:barChart>
      <c:catAx>
        <c:axId val="164447744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8961344"/>
        <c:crosses val="autoZero"/>
        <c:auto val="1"/>
        <c:lblAlgn val="ctr"/>
        <c:lblOffset val="100"/>
        <c:noMultiLvlLbl val="0"/>
      </c:catAx>
      <c:valAx>
        <c:axId val="896134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64447744"/>
        <c:crosses val="autoZero"/>
        <c:crossBetween val="between"/>
      </c:valAx>
    </c:plotArea>
    <c:plotVisOnly val="1"/>
    <c:dispBlanksAs val="gap"/>
    <c:showDLblsOverMax val="0"/>
  </c:chart>
  <c:spPr>
    <a:solidFill>
      <a:schemeClr val="accent1">
        <a:lumMod val="20000"/>
        <a:lumOff val="80000"/>
      </a:schemeClr>
    </a:soli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787893618154044E-2"/>
          <c:y val="0.16520082579432349"/>
          <c:w val="0.96424212763691908"/>
          <c:h val="0.6693323150774601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00B050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Лист1!$A$259:$A$261</c:f>
              <c:strCache>
                <c:ptCount val="3"/>
                <c:pt idx="0">
                  <c:v>2011 год</c:v>
                </c:pt>
                <c:pt idx="1">
                  <c:v>2012 год</c:v>
                </c:pt>
                <c:pt idx="2">
                  <c:v>2013 год</c:v>
                </c:pt>
              </c:strCache>
            </c:strRef>
          </c:cat>
          <c:val>
            <c:numRef>
              <c:f>Лист1!$B$259:$B$261</c:f>
              <c:numCache>
                <c:formatCode>General</c:formatCode>
                <c:ptCount val="3"/>
                <c:pt idx="0">
                  <c:v>3</c:v>
                </c:pt>
                <c:pt idx="1">
                  <c:v>14</c:v>
                </c:pt>
                <c:pt idx="2">
                  <c:v>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9765888"/>
        <c:axId val="108696064"/>
      </c:barChart>
      <c:catAx>
        <c:axId val="1297658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108696064"/>
        <c:crosses val="autoZero"/>
        <c:auto val="1"/>
        <c:lblAlgn val="ctr"/>
        <c:lblOffset val="100"/>
        <c:noMultiLvlLbl val="0"/>
      </c:catAx>
      <c:valAx>
        <c:axId val="10869606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2976588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AED51A-AA5F-4DAD-BD0D-18F67F749038}" type="doc">
      <dgm:prSet loTypeId="urn:microsoft.com/office/officeart/2005/8/layout/process4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40FA2CD-DD80-44B6-ABC0-9780A9C99A28}">
      <dgm:prSet phldrT="[Текст]" custT="1"/>
      <dgm:spPr/>
      <dgm:t>
        <a:bodyPr/>
        <a:lstStyle/>
        <a:p>
          <a:r>
            <a:rPr lang="ru-RU" sz="1400" b="1" dirty="0" smtClean="0">
              <a:effectLst/>
              <a:latin typeface="Arial" pitchFamily="34" charset="0"/>
              <a:cs typeface="Arial" pitchFamily="34" charset="0"/>
            </a:rPr>
            <a:t>Указы Президента РФ, определяющие модернизацию социальной сферы</a:t>
          </a:r>
          <a:endParaRPr lang="ru-RU" sz="14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C5F136-B9DF-45E5-9B55-27C85A94C8D7}" type="parTrans" cxnId="{1351DB60-E139-48C2-B4ED-651FD9C16215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21C8A1-947C-4891-A33E-D6D1B90120D1}" type="sibTrans" cxnId="{1351DB60-E139-48C2-B4ED-651FD9C16215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4802D9-69E2-4F7D-9766-3A2B6B3AE41D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от 07.05.2012 № 597 «О мероприятиях по реализации государственной социальной политики»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8090AA-8CB7-442A-9000-C16A661B66B7}" type="parTrans" cxnId="{67D6CC94-674B-4143-832B-2913F89BC151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6EABCF-3243-4F5D-89A7-FB0292B804C0}" type="sibTrans" cxnId="{67D6CC94-674B-4143-832B-2913F89BC151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07D386-7249-4CF6-BE00-C398D65E4393}">
      <dgm:prSet phldrT="[Текст]" custT="1"/>
      <dgm:spPr/>
      <dgm:t>
        <a:bodyPr/>
        <a:lstStyle/>
        <a:p>
          <a:r>
            <a:rPr lang="ru-RU" sz="1400" b="1" dirty="0" smtClean="0">
              <a:effectLst/>
              <a:latin typeface="Arial" pitchFamily="34" charset="0"/>
              <a:cs typeface="Arial" pitchFamily="34" charset="0"/>
            </a:rPr>
            <a:t>Во исполнение поручений Президента РФ в рамках модернизации социальной сферы принято 5 государственных программ</a:t>
          </a:r>
          <a:endParaRPr lang="ru-RU" sz="14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FE2DD0-00E0-4600-8201-68F28A28EF1F}" type="parTrans" cxnId="{ECFD4DA3-B2CD-44EB-9AF0-3A93EED2E737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2F7C9E-42CE-4603-ACFD-16F87F847693}" type="sibTrans" cxnId="{ECFD4DA3-B2CD-44EB-9AF0-3A93EED2E737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4491C9-1107-411B-92FE-212AF427926C}">
      <dgm:prSet phldrT="[Текст]" custT="1"/>
      <dgm:spPr/>
      <dgm:t>
        <a:bodyPr/>
        <a:lstStyle/>
        <a:p>
          <a:r>
            <a:rPr lang="ru-RU" sz="1400" b="1" dirty="0" smtClean="0">
              <a:latin typeface="Arial" pitchFamily="34" charset="0"/>
              <a:cs typeface="Arial" pitchFamily="34" charset="0"/>
            </a:rPr>
            <a:t>«Социальная поддержка граждан», Распоряжение Правительства РФ от 27.12.2012 N 2553-р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64CCA6-6A0D-411D-A6E7-9D52FC8C3262}" type="parTrans" cxnId="{DA8284E3-9BB3-43C2-A034-8EF3236F5357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CC0E02-1E54-48B9-A44E-B35502A6354C}" type="sibTrans" cxnId="{DA8284E3-9BB3-43C2-A034-8EF3236F5357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6C960D-0B83-4DB5-B30E-43ACAA037A25}">
      <dgm:prSet phldrT="[Текст]" custT="1"/>
      <dgm:spPr/>
      <dgm:t>
        <a:bodyPr/>
        <a:lstStyle/>
        <a:p>
          <a:r>
            <a:rPr lang="ru-RU" sz="1400" b="1" dirty="0" smtClean="0">
              <a:effectLst/>
              <a:latin typeface="Arial" pitchFamily="34" charset="0"/>
              <a:cs typeface="Arial" pitchFamily="34" charset="0"/>
            </a:rPr>
            <a:t>План мероприятий («дорожная карта») «Повышение эффективности и качества услуг в сфере социального обслуживания населения (2013 – 2018 годы)», утвержденный приказом Министерства труда и социальной защиты Российской Федерации от 29.12.2012 г. №650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E5AB4B-D306-4821-B93E-CD4FB6970FB6}" type="parTrans" cxnId="{17C4FDBB-053A-473D-B9CF-206843C44FED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73C394-445F-4BE6-AD46-01BC9653DA7D}" type="sibTrans" cxnId="{17C4FDBB-053A-473D-B9CF-206843C44FED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6D11B7-543C-435E-ADB7-BC492856C57F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от 28.12.2012 № 1688 «О некоторых мерах по реализации государственной политики в сфере защиты детей-сирот и детей, оставшихся без попечения родителей»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F77C44-D0F8-44B7-A63E-149564682CDE}" type="parTrans" cxnId="{F77B469A-3A8E-4B0D-9068-A54C6E65B5DD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8BC795-8730-4C50-96D5-78209BEA46F2}" type="sibTrans" cxnId="{F77B469A-3A8E-4B0D-9068-A54C6E65B5DD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EC0148-75D8-4C2A-94A6-C35AB4CDA8F7}">
      <dgm:prSet custT="1"/>
      <dgm:spPr/>
      <dgm:t>
        <a:bodyPr/>
        <a:lstStyle/>
        <a:p>
          <a:r>
            <a:rPr lang="ru-RU" sz="1400" b="1" dirty="0" smtClean="0">
              <a:latin typeface="Arial" pitchFamily="34" charset="0"/>
              <a:cs typeface="Arial" pitchFamily="34" charset="0"/>
            </a:rPr>
            <a:t>План мероприятий («дорожная карта») «Повышение эффективности и качества услуг в сфере социального обслуживания населения Свердловской области (2013-2018 годы)», утвержден постановлением Правительства Свердловской области от 26.02.2013 г. № 226-ПП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9D742E-9279-40FF-80AD-0A18F6CEF8DD}" type="parTrans" cxnId="{EF163541-4BAB-4509-8F16-E23C8747230F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9DB59F-2CA6-4E75-950D-DA8C6077C592}" type="sibTrans" cxnId="{EF163541-4BAB-4509-8F16-E23C8747230F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D490DE-862F-4D2F-ACF2-DEC84DFA443C}" type="pres">
      <dgm:prSet presAssocID="{C2AED51A-AA5F-4DAD-BD0D-18F67F74903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7A9C36-14D1-438D-B3A8-F4A2747BD0BA}" type="pres">
      <dgm:prSet presAssocID="{5BEC0148-75D8-4C2A-94A6-C35AB4CDA8F7}" presName="boxAndChildren" presStyleCnt="0"/>
      <dgm:spPr/>
    </dgm:pt>
    <dgm:pt modelId="{BE9DFA91-839C-4509-96D8-53259ADCC842}" type="pres">
      <dgm:prSet presAssocID="{5BEC0148-75D8-4C2A-94A6-C35AB4CDA8F7}" presName="parentTextBox" presStyleLbl="node1" presStyleIdx="0" presStyleCnt="4" custScaleY="65027"/>
      <dgm:spPr/>
      <dgm:t>
        <a:bodyPr/>
        <a:lstStyle/>
        <a:p>
          <a:endParaRPr lang="ru-RU"/>
        </a:p>
      </dgm:t>
    </dgm:pt>
    <dgm:pt modelId="{40199820-6FCB-43BA-B491-C38855DE6CF4}" type="pres">
      <dgm:prSet presAssocID="{9073C394-445F-4BE6-AD46-01BC9653DA7D}" presName="sp" presStyleCnt="0"/>
      <dgm:spPr/>
    </dgm:pt>
    <dgm:pt modelId="{D0B15F31-E71D-49D9-BC7C-1F0280E6CEB0}" type="pres">
      <dgm:prSet presAssocID="{326C960D-0B83-4DB5-B30E-43ACAA037A25}" presName="arrowAndChildren" presStyleCnt="0"/>
      <dgm:spPr/>
    </dgm:pt>
    <dgm:pt modelId="{28995624-A582-46D2-8DA9-5E1E0F00D9FE}" type="pres">
      <dgm:prSet presAssocID="{326C960D-0B83-4DB5-B30E-43ACAA037A25}" presName="parentTextArrow" presStyleLbl="node1" presStyleIdx="1" presStyleCnt="4" custScaleY="68708"/>
      <dgm:spPr/>
      <dgm:t>
        <a:bodyPr/>
        <a:lstStyle/>
        <a:p>
          <a:endParaRPr lang="ru-RU"/>
        </a:p>
      </dgm:t>
    </dgm:pt>
    <dgm:pt modelId="{E6E365CC-C3A5-4D83-90D7-03192337B607}" type="pres">
      <dgm:prSet presAssocID="{852F7C9E-42CE-4603-ACFD-16F87F847693}" presName="sp" presStyleCnt="0"/>
      <dgm:spPr/>
    </dgm:pt>
    <dgm:pt modelId="{D5E2C70D-8DC4-423B-9B93-54CAFC69AE51}" type="pres">
      <dgm:prSet presAssocID="{9A07D386-7249-4CF6-BE00-C398D65E4393}" presName="arrowAndChildren" presStyleCnt="0"/>
      <dgm:spPr/>
    </dgm:pt>
    <dgm:pt modelId="{6353823D-3CC5-4A68-BC20-C20FDC9B61A8}" type="pres">
      <dgm:prSet presAssocID="{9A07D386-7249-4CF6-BE00-C398D65E4393}" presName="parentTextArrow" presStyleLbl="node1" presStyleIdx="1" presStyleCnt="4"/>
      <dgm:spPr/>
      <dgm:t>
        <a:bodyPr/>
        <a:lstStyle/>
        <a:p>
          <a:endParaRPr lang="ru-RU"/>
        </a:p>
      </dgm:t>
    </dgm:pt>
    <dgm:pt modelId="{235A39CA-5B56-4689-92FD-017C5C2E5442}" type="pres">
      <dgm:prSet presAssocID="{9A07D386-7249-4CF6-BE00-C398D65E4393}" presName="arrow" presStyleLbl="node1" presStyleIdx="2" presStyleCnt="4" custScaleY="73922"/>
      <dgm:spPr/>
      <dgm:t>
        <a:bodyPr/>
        <a:lstStyle/>
        <a:p>
          <a:endParaRPr lang="ru-RU"/>
        </a:p>
      </dgm:t>
    </dgm:pt>
    <dgm:pt modelId="{FA96C931-95C9-4A40-970D-ACFDBD7B2FC2}" type="pres">
      <dgm:prSet presAssocID="{9A07D386-7249-4CF6-BE00-C398D65E4393}" presName="descendantArrow" presStyleCnt="0"/>
      <dgm:spPr/>
    </dgm:pt>
    <dgm:pt modelId="{15837B09-0FA9-4207-8CD5-8BE34A3C1EA3}" type="pres">
      <dgm:prSet presAssocID="{1E4491C9-1107-411B-92FE-212AF427926C}" presName="childTextArrow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6986CF-D0D1-4933-B5D7-85956EEF50BF}" type="pres">
      <dgm:prSet presAssocID="{0921C8A1-947C-4891-A33E-D6D1B90120D1}" presName="sp" presStyleCnt="0"/>
      <dgm:spPr/>
    </dgm:pt>
    <dgm:pt modelId="{AA33EDA5-7107-495C-8BAE-F5C733467A9C}" type="pres">
      <dgm:prSet presAssocID="{140FA2CD-DD80-44B6-ABC0-9780A9C99A28}" presName="arrowAndChildren" presStyleCnt="0"/>
      <dgm:spPr/>
    </dgm:pt>
    <dgm:pt modelId="{505AE12D-C0A7-4CDC-9C13-636FFB273C03}" type="pres">
      <dgm:prSet presAssocID="{140FA2CD-DD80-44B6-ABC0-9780A9C99A28}" presName="parentTextArrow" presStyleLbl="node1" presStyleIdx="2" presStyleCnt="4"/>
      <dgm:spPr/>
      <dgm:t>
        <a:bodyPr/>
        <a:lstStyle/>
        <a:p>
          <a:endParaRPr lang="ru-RU"/>
        </a:p>
      </dgm:t>
    </dgm:pt>
    <dgm:pt modelId="{623FE22A-EF61-41AC-9AB8-A9CF3E3C2D1F}" type="pres">
      <dgm:prSet presAssocID="{140FA2CD-DD80-44B6-ABC0-9780A9C99A28}" presName="arrow" presStyleLbl="node1" presStyleIdx="3" presStyleCnt="4"/>
      <dgm:spPr/>
      <dgm:t>
        <a:bodyPr/>
        <a:lstStyle/>
        <a:p>
          <a:endParaRPr lang="ru-RU"/>
        </a:p>
      </dgm:t>
    </dgm:pt>
    <dgm:pt modelId="{34EBDB00-5A5B-45DC-AFE8-6F8E5C57EDEC}" type="pres">
      <dgm:prSet presAssocID="{140FA2CD-DD80-44B6-ABC0-9780A9C99A28}" presName="descendantArrow" presStyleCnt="0"/>
      <dgm:spPr/>
    </dgm:pt>
    <dgm:pt modelId="{34F19BF6-3C6F-4682-891A-90A009BFD633}" type="pres">
      <dgm:prSet presAssocID="{5A4802D9-69E2-4F7D-9766-3A2B6B3AE41D}" presName="childTextArrow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75A93A-022B-4AA9-B3C8-9937B0F3207E}" type="pres">
      <dgm:prSet presAssocID="{626D11B7-543C-435E-ADB7-BC492856C57F}" presName="childTextArrow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51DB60-E139-48C2-B4ED-651FD9C16215}" srcId="{C2AED51A-AA5F-4DAD-BD0D-18F67F749038}" destId="{140FA2CD-DD80-44B6-ABC0-9780A9C99A28}" srcOrd="0" destOrd="0" parTransId="{7DC5F136-B9DF-45E5-9B55-27C85A94C8D7}" sibTransId="{0921C8A1-947C-4891-A33E-D6D1B90120D1}"/>
    <dgm:cxn modelId="{7F9A6B17-C2C9-4621-8E2D-D2A439B95628}" type="presOf" srcId="{326C960D-0B83-4DB5-B30E-43ACAA037A25}" destId="{28995624-A582-46D2-8DA9-5E1E0F00D9FE}" srcOrd="0" destOrd="0" presId="urn:microsoft.com/office/officeart/2005/8/layout/process4"/>
    <dgm:cxn modelId="{B2BDCB0D-85AD-4B82-B3C8-0256353C89BB}" type="presOf" srcId="{1E4491C9-1107-411B-92FE-212AF427926C}" destId="{15837B09-0FA9-4207-8CD5-8BE34A3C1EA3}" srcOrd="0" destOrd="0" presId="urn:microsoft.com/office/officeart/2005/8/layout/process4"/>
    <dgm:cxn modelId="{5C03E1F2-B391-41F8-B8FF-EE18AAF8B7C5}" type="presOf" srcId="{626D11B7-543C-435E-ADB7-BC492856C57F}" destId="{4A75A93A-022B-4AA9-B3C8-9937B0F3207E}" srcOrd="0" destOrd="0" presId="urn:microsoft.com/office/officeart/2005/8/layout/process4"/>
    <dgm:cxn modelId="{195334D2-729B-4F39-8FCF-E82C5B47A9D8}" type="presOf" srcId="{140FA2CD-DD80-44B6-ABC0-9780A9C99A28}" destId="{623FE22A-EF61-41AC-9AB8-A9CF3E3C2D1F}" srcOrd="1" destOrd="0" presId="urn:microsoft.com/office/officeart/2005/8/layout/process4"/>
    <dgm:cxn modelId="{17C4FDBB-053A-473D-B9CF-206843C44FED}" srcId="{C2AED51A-AA5F-4DAD-BD0D-18F67F749038}" destId="{326C960D-0B83-4DB5-B30E-43ACAA037A25}" srcOrd="2" destOrd="0" parTransId="{22E5AB4B-D306-4821-B93E-CD4FB6970FB6}" sibTransId="{9073C394-445F-4BE6-AD46-01BC9653DA7D}"/>
    <dgm:cxn modelId="{87A3EEF2-4E98-4118-BB51-A0D89BE8EE8B}" type="presOf" srcId="{5BEC0148-75D8-4C2A-94A6-C35AB4CDA8F7}" destId="{BE9DFA91-839C-4509-96D8-53259ADCC842}" srcOrd="0" destOrd="0" presId="urn:microsoft.com/office/officeart/2005/8/layout/process4"/>
    <dgm:cxn modelId="{EF163541-4BAB-4509-8F16-E23C8747230F}" srcId="{C2AED51A-AA5F-4DAD-BD0D-18F67F749038}" destId="{5BEC0148-75D8-4C2A-94A6-C35AB4CDA8F7}" srcOrd="3" destOrd="0" parTransId="{859D742E-9279-40FF-80AD-0A18F6CEF8DD}" sibTransId="{5F9DB59F-2CA6-4E75-950D-DA8C6077C592}"/>
    <dgm:cxn modelId="{DA8284E3-9BB3-43C2-A034-8EF3236F5357}" srcId="{9A07D386-7249-4CF6-BE00-C398D65E4393}" destId="{1E4491C9-1107-411B-92FE-212AF427926C}" srcOrd="0" destOrd="0" parTransId="{BB64CCA6-6A0D-411D-A6E7-9D52FC8C3262}" sibTransId="{7ACC0E02-1E54-48B9-A44E-B35502A6354C}"/>
    <dgm:cxn modelId="{67D6CC94-674B-4143-832B-2913F89BC151}" srcId="{140FA2CD-DD80-44B6-ABC0-9780A9C99A28}" destId="{5A4802D9-69E2-4F7D-9766-3A2B6B3AE41D}" srcOrd="0" destOrd="0" parTransId="{E18090AA-8CB7-442A-9000-C16A661B66B7}" sibTransId="{096EABCF-3243-4F5D-89A7-FB0292B804C0}"/>
    <dgm:cxn modelId="{78A2B79A-E37D-4C2A-8C4D-2B6166A9C391}" type="presOf" srcId="{140FA2CD-DD80-44B6-ABC0-9780A9C99A28}" destId="{505AE12D-C0A7-4CDC-9C13-636FFB273C03}" srcOrd="0" destOrd="0" presId="urn:microsoft.com/office/officeart/2005/8/layout/process4"/>
    <dgm:cxn modelId="{F77B469A-3A8E-4B0D-9068-A54C6E65B5DD}" srcId="{140FA2CD-DD80-44B6-ABC0-9780A9C99A28}" destId="{626D11B7-543C-435E-ADB7-BC492856C57F}" srcOrd="1" destOrd="0" parTransId="{45F77C44-D0F8-44B7-A63E-149564682CDE}" sibTransId="{EB8BC795-8730-4C50-96D5-78209BEA46F2}"/>
    <dgm:cxn modelId="{C6672D32-409C-4A41-A5D8-1188A9698320}" type="presOf" srcId="{C2AED51A-AA5F-4DAD-BD0D-18F67F749038}" destId="{7FD490DE-862F-4D2F-ACF2-DEC84DFA443C}" srcOrd="0" destOrd="0" presId="urn:microsoft.com/office/officeart/2005/8/layout/process4"/>
    <dgm:cxn modelId="{ECFD4DA3-B2CD-44EB-9AF0-3A93EED2E737}" srcId="{C2AED51A-AA5F-4DAD-BD0D-18F67F749038}" destId="{9A07D386-7249-4CF6-BE00-C398D65E4393}" srcOrd="1" destOrd="0" parTransId="{78FE2DD0-00E0-4600-8201-68F28A28EF1F}" sibTransId="{852F7C9E-42CE-4603-ACFD-16F87F847693}"/>
    <dgm:cxn modelId="{4A22E052-75B3-4B5A-92B9-E9161030125B}" type="presOf" srcId="{5A4802D9-69E2-4F7D-9766-3A2B6B3AE41D}" destId="{34F19BF6-3C6F-4682-891A-90A009BFD633}" srcOrd="0" destOrd="0" presId="urn:microsoft.com/office/officeart/2005/8/layout/process4"/>
    <dgm:cxn modelId="{EEC294AC-37EB-4EB8-8DAC-73ECB4D33C02}" type="presOf" srcId="{9A07D386-7249-4CF6-BE00-C398D65E4393}" destId="{235A39CA-5B56-4689-92FD-017C5C2E5442}" srcOrd="1" destOrd="0" presId="urn:microsoft.com/office/officeart/2005/8/layout/process4"/>
    <dgm:cxn modelId="{77300EB9-A474-4E76-8153-B25F8186E01C}" type="presOf" srcId="{9A07D386-7249-4CF6-BE00-C398D65E4393}" destId="{6353823D-3CC5-4A68-BC20-C20FDC9B61A8}" srcOrd="0" destOrd="0" presId="urn:microsoft.com/office/officeart/2005/8/layout/process4"/>
    <dgm:cxn modelId="{C52290C0-5B6D-45C1-9E1C-66AC13906CDA}" type="presParOf" srcId="{7FD490DE-862F-4D2F-ACF2-DEC84DFA443C}" destId="{447A9C36-14D1-438D-B3A8-F4A2747BD0BA}" srcOrd="0" destOrd="0" presId="urn:microsoft.com/office/officeart/2005/8/layout/process4"/>
    <dgm:cxn modelId="{D72A9AF6-4C28-4086-A356-0B76880246ED}" type="presParOf" srcId="{447A9C36-14D1-438D-B3A8-F4A2747BD0BA}" destId="{BE9DFA91-839C-4509-96D8-53259ADCC842}" srcOrd="0" destOrd="0" presId="urn:microsoft.com/office/officeart/2005/8/layout/process4"/>
    <dgm:cxn modelId="{F8018D82-07A0-47C2-9E2E-7E1DC87027E8}" type="presParOf" srcId="{7FD490DE-862F-4D2F-ACF2-DEC84DFA443C}" destId="{40199820-6FCB-43BA-B491-C38855DE6CF4}" srcOrd="1" destOrd="0" presId="urn:microsoft.com/office/officeart/2005/8/layout/process4"/>
    <dgm:cxn modelId="{F1D8B231-85E8-4B4C-B77C-EC6785F28858}" type="presParOf" srcId="{7FD490DE-862F-4D2F-ACF2-DEC84DFA443C}" destId="{D0B15F31-E71D-49D9-BC7C-1F0280E6CEB0}" srcOrd="2" destOrd="0" presId="urn:microsoft.com/office/officeart/2005/8/layout/process4"/>
    <dgm:cxn modelId="{ADDB75EC-1A95-49EE-AD88-7B23299736C8}" type="presParOf" srcId="{D0B15F31-E71D-49D9-BC7C-1F0280E6CEB0}" destId="{28995624-A582-46D2-8DA9-5E1E0F00D9FE}" srcOrd="0" destOrd="0" presId="urn:microsoft.com/office/officeart/2005/8/layout/process4"/>
    <dgm:cxn modelId="{5F9372C7-04C3-4C5B-A70F-C7D7558A7D00}" type="presParOf" srcId="{7FD490DE-862F-4D2F-ACF2-DEC84DFA443C}" destId="{E6E365CC-C3A5-4D83-90D7-03192337B607}" srcOrd="3" destOrd="0" presId="urn:microsoft.com/office/officeart/2005/8/layout/process4"/>
    <dgm:cxn modelId="{392483F5-2D10-4ED8-85B8-D2F1C3E5A85D}" type="presParOf" srcId="{7FD490DE-862F-4D2F-ACF2-DEC84DFA443C}" destId="{D5E2C70D-8DC4-423B-9B93-54CAFC69AE51}" srcOrd="4" destOrd="0" presId="urn:microsoft.com/office/officeart/2005/8/layout/process4"/>
    <dgm:cxn modelId="{13AB0BE9-CF65-49B4-90EF-C284D46E0654}" type="presParOf" srcId="{D5E2C70D-8DC4-423B-9B93-54CAFC69AE51}" destId="{6353823D-3CC5-4A68-BC20-C20FDC9B61A8}" srcOrd="0" destOrd="0" presId="urn:microsoft.com/office/officeart/2005/8/layout/process4"/>
    <dgm:cxn modelId="{1D45312D-72F6-4C04-8736-9B6E7C030CDA}" type="presParOf" srcId="{D5E2C70D-8DC4-423B-9B93-54CAFC69AE51}" destId="{235A39CA-5B56-4689-92FD-017C5C2E5442}" srcOrd="1" destOrd="0" presId="urn:microsoft.com/office/officeart/2005/8/layout/process4"/>
    <dgm:cxn modelId="{623443E4-7279-43EA-B3AC-366441ADD70A}" type="presParOf" srcId="{D5E2C70D-8DC4-423B-9B93-54CAFC69AE51}" destId="{FA96C931-95C9-4A40-970D-ACFDBD7B2FC2}" srcOrd="2" destOrd="0" presId="urn:microsoft.com/office/officeart/2005/8/layout/process4"/>
    <dgm:cxn modelId="{BC44EA9E-5CD4-46C2-80FD-AC45DB4F0B7D}" type="presParOf" srcId="{FA96C931-95C9-4A40-970D-ACFDBD7B2FC2}" destId="{15837B09-0FA9-4207-8CD5-8BE34A3C1EA3}" srcOrd="0" destOrd="0" presId="urn:microsoft.com/office/officeart/2005/8/layout/process4"/>
    <dgm:cxn modelId="{877624B2-E5B3-472A-B5C0-D1FA60FB2C41}" type="presParOf" srcId="{7FD490DE-862F-4D2F-ACF2-DEC84DFA443C}" destId="{776986CF-D0D1-4933-B5D7-85956EEF50BF}" srcOrd="5" destOrd="0" presId="urn:microsoft.com/office/officeart/2005/8/layout/process4"/>
    <dgm:cxn modelId="{9B94AB5D-838F-48DB-A2BC-E1239E95BAB6}" type="presParOf" srcId="{7FD490DE-862F-4D2F-ACF2-DEC84DFA443C}" destId="{AA33EDA5-7107-495C-8BAE-F5C733467A9C}" srcOrd="6" destOrd="0" presId="urn:microsoft.com/office/officeart/2005/8/layout/process4"/>
    <dgm:cxn modelId="{75B116B2-CBDE-46D4-B2E9-7C9ADCF74299}" type="presParOf" srcId="{AA33EDA5-7107-495C-8BAE-F5C733467A9C}" destId="{505AE12D-C0A7-4CDC-9C13-636FFB273C03}" srcOrd="0" destOrd="0" presId="urn:microsoft.com/office/officeart/2005/8/layout/process4"/>
    <dgm:cxn modelId="{30ED661A-CFE0-4680-95D8-16B5DEA5F055}" type="presParOf" srcId="{AA33EDA5-7107-495C-8BAE-F5C733467A9C}" destId="{623FE22A-EF61-41AC-9AB8-A9CF3E3C2D1F}" srcOrd="1" destOrd="0" presId="urn:microsoft.com/office/officeart/2005/8/layout/process4"/>
    <dgm:cxn modelId="{33C81FAF-3FA6-4E03-90A4-3F1DD8524904}" type="presParOf" srcId="{AA33EDA5-7107-495C-8BAE-F5C733467A9C}" destId="{34EBDB00-5A5B-45DC-AFE8-6F8E5C57EDEC}" srcOrd="2" destOrd="0" presId="urn:microsoft.com/office/officeart/2005/8/layout/process4"/>
    <dgm:cxn modelId="{9FED2461-C7BB-4AB9-BA5C-2F5E35053160}" type="presParOf" srcId="{34EBDB00-5A5B-45DC-AFE8-6F8E5C57EDEC}" destId="{34F19BF6-3C6F-4682-891A-90A009BFD633}" srcOrd="0" destOrd="0" presId="urn:microsoft.com/office/officeart/2005/8/layout/process4"/>
    <dgm:cxn modelId="{6C3D9517-2E6F-45D8-A114-9B8F3AA5CCA4}" type="presParOf" srcId="{34EBDB00-5A5B-45DC-AFE8-6F8E5C57EDEC}" destId="{4A75A93A-022B-4AA9-B3C8-9937B0F3207E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95D717-A02C-4667-ACB6-FA5B08437528}" type="doc">
      <dgm:prSet loTypeId="urn:microsoft.com/office/officeart/2005/8/layout/chevron2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F61C9C9-1935-4996-A6CF-22AE3E8D6369}">
      <dgm:prSet phldrT="[Текст]" phldr="1"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FFB1CE-B369-4DF6-9F87-93CB5987715E}" type="parTrans" cxnId="{5557278E-A027-43D0-8EA8-48FCA06CE30B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2A8DB0-D256-43F9-9E16-A8B750823D46}" type="sibTrans" cxnId="{5557278E-A027-43D0-8EA8-48FCA06CE30B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834BF8-60B3-4D62-AB2E-83215E0A7C1F}">
      <dgm:prSet phldrT="[Текст]"/>
      <dgm:spPr/>
      <dgm:t>
        <a:bodyPr/>
        <a:lstStyle/>
        <a:p>
          <a:r>
            <a:rPr lang="ru-RU" b="1" smtClean="0">
              <a:latin typeface="Arial" panose="020B0604020202020204" pitchFamily="34" charset="0"/>
              <a:cs typeface="Arial" panose="020B0604020202020204" pitchFamily="34" charset="0"/>
            </a:rPr>
            <a:t>реорганизованы ТУСП по Белоярскому району и городу Заречному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C482FA-F87A-4A07-8B3E-8B1D8089F128}" type="parTrans" cxnId="{B126246C-2629-4757-8229-3B93F95827B6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384FE6-BCD4-4E06-8656-A2A9AFA4DD94}" type="sibTrans" cxnId="{B126246C-2629-4757-8229-3B93F95827B6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BB92D6-0380-488B-A0E3-4D51636A5246}">
      <dgm:prSet phldrT="[Текст]" phldr="1"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9BD7A1-63DF-45F1-BEE8-04008DA186B3}" type="parTrans" cxnId="{729AE504-1A85-4034-9368-CAA80B8FC559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CE6381-9EA0-4161-8B3A-611280B49C46}" type="sibTrans" cxnId="{729AE504-1A85-4034-9368-CAA80B8FC559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4CB468-7BB6-4A66-B8D4-41CBB5B234FB}">
      <dgm:prSet/>
      <dgm:spPr/>
      <dgm:t>
        <a:bodyPr/>
        <a:lstStyle/>
        <a:p>
          <a:r>
            <a:rPr lang="ru-RU" b="1" smtClean="0">
              <a:latin typeface="Arial" panose="020B0604020202020204" pitchFamily="34" charset="0"/>
              <a:cs typeface="Arial" panose="020B0604020202020204" pitchFamily="34" charset="0"/>
            </a:rPr>
            <a:t>55 учреждений социального обслуживания переводятся в статус автономных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9DA449-83BB-44D8-8AFA-903FEFD697D2}" type="parTrans" cxnId="{B10D91DD-FD4A-4052-947D-BF0D80E1D336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50532B-2F7D-4F73-9784-96FA6ADCF626}" type="sibTrans" cxnId="{B10D91DD-FD4A-4052-947D-BF0D80E1D336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5BE5F4-058D-4FD4-97D6-74E5183114E0}">
      <dgm:prSet/>
      <dgm:spPr/>
      <dgm:t>
        <a:bodyPr/>
        <a:lstStyle/>
        <a:p>
          <a:r>
            <a:rPr lang="ru-RU" b="1" smtClean="0">
              <a:latin typeface="Arial" panose="020B0604020202020204" pitchFamily="34" charset="0"/>
              <a:cs typeface="Arial" panose="020B0604020202020204" pitchFamily="34" charset="0"/>
            </a:rPr>
            <a:t>созданы 2 кластера по социальному обслуживанию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28AFEB-DD5C-4B8E-8267-44996E013D15}" type="parTrans" cxnId="{44525B9E-A9E7-42C4-9439-91FEAA7439DA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DF86E2-3B01-4C53-878B-2CE19976065F}" type="sibTrans" cxnId="{44525B9E-A9E7-42C4-9439-91FEAA7439DA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4824A7-FC36-4382-87DC-FFD2F643C958}">
      <dgm:prSet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создан Областной информационно-расчетный центр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72D554-CBD5-4105-81B8-2BBDBFB65C56}" type="parTrans" cxnId="{37BFCACB-AE9C-484B-967E-4226CCA86206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8101DD-1AC1-4609-A591-637416A0B73A}" type="sibTrans" cxnId="{37BFCACB-AE9C-484B-967E-4226CCA86206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1BCB10-320D-473E-9487-D0819E82CE8A}">
      <dgm:prSet/>
      <dgm:spPr/>
      <dgm:t>
        <a:bodyPr/>
        <a:lstStyle/>
        <a:p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1924B9-44FF-4780-A7BC-F5D6D35B4DCE}" type="sibTrans" cxnId="{BF860626-2B07-49D9-9BD1-7982E62F6F21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8E1B0A-A45C-48F5-9096-4B8B6EE6E169}" type="parTrans" cxnId="{BF860626-2B07-49D9-9BD1-7982E62F6F21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17F78-7FA8-42A8-89AF-8FBD6CBA9E5E}">
      <dgm:prSet phldrT="[Текст]" phldr="1"/>
      <dgm:spPr/>
      <dgm:t>
        <a:bodyPr/>
        <a:lstStyle/>
        <a:p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E6349B-A966-4A22-9403-31A11C965BD2}" type="sibTrans" cxnId="{90719BB1-74A4-4DC2-8C5D-286C49ED7814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F0AA34-25A8-4F92-8415-5D185CA46872}" type="parTrans" cxnId="{90719BB1-74A4-4DC2-8C5D-286C49ED7814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0E857A-0C21-46A5-8B05-F00D4C1E8C1B}" type="pres">
      <dgm:prSet presAssocID="{1A95D717-A02C-4667-ACB6-FA5B0843752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59E93A2-5C4A-4700-A12E-C3C1D6B72EAE}" type="pres">
      <dgm:prSet presAssocID="{5F61C9C9-1935-4996-A6CF-22AE3E8D6369}" presName="composite" presStyleCnt="0"/>
      <dgm:spPr/>
    </dgm:pt>
    <dgm:pt modelId="{51E73AB0-7829-45B1-80F7-C041C71960DF}" type="pres">
      <dgm:prSet presAssocID="{5F61C9C9-1935-4996-A6CF-22AE3E8D6369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051BA1-65C5-4B0F-870C-743A088E1F80}" type="pres">
      <dgm:prSet presAssocID="{5F61C9C9-1935-4996-A6CF-22AE3E8D6369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FEFCF8-A32C-4166-8409-4003043B7130}" type="pres">
      <dgm:prSet presAssocID="{E72A8DB0-D256-43F9-9E16-A8B750823D46}" presName="sp" presStyleCnt="0"/>
      <dgm:spPr/>
    </dgm:pt>
    <dgm:pt modelId="{42380F94-B418-48C1-9C4C-7F6FD0AD67F8}" type="pres">
      <dgm:prSet presAssocID="{C4BB92D6-0380-488B-A0E3-4D51636A5246}" presName="composite" presStyleCnt="0"/>
      <dgm:spPr/>
    </dgm:pt>
    <dgm:pt modelId="{06976427-05B0-4307-BC82-7D2E78C8BFDA}" type="pres">
      <dgm:prSet presAssocID="{C4BB92D6-0380-488B-A0E3-4D51636A5246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5D3F34-06C2-4053-B7EC-E4429CA39FA8}" type="pres">
      <dgm:prSet presAssocID="{C4BB92D6-0380-488B-A0E3-4D51636A5246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42A44E-4D0C-4151-B0E2-5EE546AA58B6}" type="pres">
      <dgm:prSet presAssocID="{29CE6381-9EA0-4161-8B3A-611280B49C46}" presName="sp" presStyleCnt="0"/>
      <dgm:spPr/>
    </dgm:pt>
    <dgm:pt modelId="{56F5EDAC-F3C9-4237-BE5E-4C721351FE20}" type="pres">
      <dgm:prSet presAssocID="{04B17F78-7FA8-42A8-89AF-8FBD6CBA9E5E}" presName="composite" presStyleCnt="0"/>
      <dgm:spPr/>
    </dgm:pt>
    <dgm:pt modelId="{24EB3CF0-2778-4A58-AA39-9634E43721A1}" type="pres">
      <dgm:prSet presAssocID="{04B17F78-7FA8-42A8-89AF-8FBD6CBA9E5E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E4C6CC-9928-48BB-9310-C50098F0D043}" type="pres">
      <dgm:prSet presAssocID="{04B17F78-7FA8-42A8-89AF-8FBD6CBA9E5E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7308F8-57BC-4BAD-958C-5A9D8C1C1C53}" type="pres">
      <dgm:prSet presAssocID="{ABE6349B-A966-4A22-9403-31A11C965BD2}" presName="sp" presStyleCnt="0"/>
      <dgm:spPr/>
    </dgm:pt>
    <dgm:pt modelId="{F174B7EA-33E2-43FC-A75E-6D808F824F06}" type="pres">
      <dgm:prSet presAssocID="{5C1BCB10-320D-473E-9487-D0819E82CE8A}" presName="composite" presStyleCnt="0"/>
      <dgm:spPr/>
    </dgm:pt>
    <dgm:pt modelId="{7734341D-6DA0-48AF-B3C2-F0049CCD8A78}" type="pres">
      <dgm:prSet presAssocID="{5C1BCB10-320D-473E-9487-D0819E82CE8A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CCF8E2-F589-474E-AE3A-AA1E087329CA}" type="pres">
      <dgm:prSet presAssocID="{5C1BCB10-320D-473E-9487-D0819E82CE8A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5413A99-82C4-41CC-879A-4FD647F72BAC}" type="presOf" srcId="{5C1BCB10-320D-473E-9487-D0819E82CE8A}" destId="{7734341D-6DA0-48AF-B3C2-F0049CCD8A78}" srcOrd="0" destOrd="0" presId="urn:microsoft.com/office/officeart/2005/8/layout/chevron2"/>
    <dgm:cxn modelId="{0B6B1332-AA8C-4564-B013-AF6B366D52CC}" type="presOf" srcId="{5F61C9C9-1935-4996-A6CF-22AE3E8D6369}" destId="{51E73AB0-7829-45B1-80F7-C041C71960DF}" srcOrd="0" destOrd="0" presId="urn:microsoft.com/office/officeart/2005/8/layout/chevron2"/>
    <dgm:cxn modelId="{43E0E162-A6D4-432F-A12D-6006F20CC83B}" type="presOf" srcId="{445BE5F4-058D-4FD4-97D6-74E5183114E0}" destId="{3FE4C6CC-9928-48BB-9310-C50098F0D043}" srcOrd="0" destOrd="0" presId="urn:microsoft.com/office/officeart/2005/8/layout/chevron2"/>
    <dgm:cxn modelId="{68501588-0291-493A-B3B3-8BC9EC7C344E}" type="presOf" srcId="{174824A7-FC36-4382-87DC-FFD2F643C958}" destId="{A7CCF8E2-F589-474E-AE3A-AA1E087329CA}" srcOrd="0" destOrd="0" presId="urn:microsoft.com/office/officeart/2005/8/layout/chevron2"/>
    <dgm:cxn modelId="{DA5515D4-FDAB-4EFE-ADBF-BCD3C0701E0E}" type="presOf" srcId="{04B17F78-7FA8-42A8-89AF-8FBD6CBA9E5E}" destId="{24EB3CF0-2778-4A58-AA39-9634E43721A1}" srcOrd="0" destOrd="0" presId="urn:microsoft.com/office/officeart/2005/8/layout/chevron2"/>
    <dgm:cxn modelId="{A81ECE3B-0317-4EBF-A3B6-138308BA4007}" type="presOf" srcId="{1A95D717-A02C-4667-ACB6-FA5B08437528}" destId="{CB0E857A-0C21-46A5-8B05-F00D4C1E8C1B}" srcOrd="0" destOrd="0" presId="urn:microsoft.com/office/officeart/2005/8/layout/chevron2"/>
    <dgm:cxn modelId="{69AE9DAB-C08E-4D4F-8D47-3A897DB4D944}" type="presOf" srcId="{1E4CB468-7BB6-4A66-B8D4-41CBB5B234FB}" destId="{2A5D3F34-06C2-4053-B7EC-E4429CA39FA8}" srcOrd="0" destOrd="0" presId="urn:microsoft.com/office/officeart/2005/8/layout/chevron2"/>
    <dgm:cxn modelId="{44525B9E-A9E7-42C4-9439-91FEAA7439DA}" srcId="{04B17F78-7FA8-42A8-89AF-8FBD6CBA9E5E}" destId="{445BE5F4-058D-4FD4-97D6-74E5183114E0}" srcOrd="0" destOrd="0" parTransId="{6628AFEB-DD5C-4B8E-8267-44996E013D15}" sibTransId="{0FDF86E2-3B01-4C53-878B-2CE19976065F}"/>
    <dgm:cxn modelId="{B126246C-2629-4757-8229-3B93F95827B6}" srcId="{5F61C9C9-1935-4996-A6CF-22AE3E8D6369}" destId="{19834BF8-60B3-4D62-AB2E-83215E0A7C1F}" srcOrd="0" destOrd="0" parTransId="{97C482FA-F87A-4A07-8B3E-8B1D8089F128}" sibTransId="{F4384FE6-BCD4-4E06-8656-A2A9AFA4DD94}"/>
    <dgm:cxn modelId="{BF860626-2B07-49D9-9BD1-7982E62F6F21}" srcId="{1A95D717-A02C-4667-ACB6-FA5B08437528}" destId="{5C1BCB10-320D-473E-9487-D0819E82CE8A}" srcOrd="3" destOrd="0" parTransId="{D98E1B0A-A45C-48F5-9096-4B8B6EE6E169}" sibTransId="{CF1924B9-44FF-4780-A7BC-F5D6D35B4DCE}"/>
    <dgm:cxn modelId="{5350D86F-C2A0-4BE8-9D61-58326F68885C}" type="presOf" srcId="{19834BF8-60B3-4D62-AB2E-83215E0A7C1F}" destId="{D1051BA1-65C5-4B0F-870C-743A088E1F80}" srcOrd="0" destOrd="0" presId="urn:microsoft.com/office/officeart/2005/8/layout/chevron2"/>
    <dgm:cxn modelId="{729AE504-1A85-4034-9368-CAA80B8FC559}" srcId="{1A95D717-A02C-4667-ACB6-FA5B08437528}" destId="{C4BB92D6-0380-488B-A0E3-4D51636A5246}" srcOrd="1" destOrd="0" parTransId="{139BD7A1-63DF-45F1-BEE8-04008DA186B3}" sibTransId="{29CE6381-9EA0-4161-8B3A-611280B49C46}"/>
    <dgm:cxn modelId="{90719BB1-74A4-4DC2-8C5D-286C49ED7814}" srcId="{1A95D717-A02C-4667-ACB6-FA5B08437528}" destId="{04B17F78-7FA8-42A8-89AF-8FBD6CBA9E5E}" srcOrd="2" destOrd="0" parTransId="{67F0AA34-25A8-4F92-8415-5D185CA46872}" sibTransId="{ABE6349B-A966-4A22-9403-31A11C965BD2}"/>
    <dgm:cxn modelId="{B10D91DD-FD4A-4052-947D-BF0D80E1D336}" srcId="{C4BB92D6-0380-488B-A0E3-4D51636A5246}" destId="{1E4CB468-7BB6-4A66-B8D4-41CBB5B234FB}" srcOrd="0" destOrd="0" parTransId="{239DA449-83BB-44D8-8AFA-903FEFD697D2}" sibTransId="{4850532B-2F7D-4F73-9784-96FA6ADCF626}"/>
    <dgm:cxn modelId="{5557278E-A027-43D0-8EA8-48FCA06CE30B}" srcId="{1A95D717-A02C-4667-ACB6-FA5B08437528}" destId="{5F61C9C9-1935-4996-A6CF-22AE3E8D6369}" srcOrd="0" destOrd="0" parTransId="{1AFFB1CE-B369-4DF6-9F87-93CB5987715E}" sibTransId="{E72A8DB0-D256-43F9-9E16-A8B750823D46}"/>
    <dgm:cxn modelId="{37BFCACB-AE9C-484B-967E-4226CCA86206}" srcId="{5C1BCB10-320D-473E-9487-D0819E82CE8A}" destId="{174824A7-FC36-4382-87DC-FFD2F643C958}" srcOrd="0" destOrd="0" parTransId="{1672D554-CBD5-4105-81B8-2BBDBFB65C56}" sibTransId="{218101DD-1AC1-4609-A591-637416A0B73A}"/>
    <dgm:cxn modelId="{B5563C3B-0EB0-4A98-B88C-2EE7A0CE2FD7}" type="presOf" srcId="{C4BB92D6-0380-488B-A0E3-4D51636A5246}" destId="{06976427-05B0-4307-BC82-7D2E78C8BFDA}" srcOrd="0" destOrd="0" presId="urn:microsoft.com/office/officeart/2005/8/layout/chevron2"/>
    <dgm:cxn modelId="{71CBDF13-7FBE-4BE6-8250-5599297BB11F}" type="presParOf" srcId="{CB0E857A-0C21-46A5-8B05-F00D4C1E8C1B}" destId="{159E93A2-5C4A-4700-A12E-C3C1D6B72EAE}" srcOrd="0" destOrd="0" presId="urn:microsoft.com/office/officeart/2005/8/layout/chevron2"/>
    <dgm:cxn modelId="{29157110-E144-440A-BA23-438BD8FF1658}" type="presParOf" srcId="{159E93A2-5C4A-4700-A12E-C3C1D6B72EAE}" destId="{51E73AB0-7829-45B1-80F7-C041C71960DF}" srcOrd="0" destOrd="0" presId="urn:microsoft.com/office/officeart/2005/8/layout/chevron2"/>
    <dgm:cxn modelId="{3F7ADC56-D3D8-4973-9BB9-0111457A262D}" type="presParOf" srcId="{159E93A2-5C4A-4700-A12E-C3C1D6B72EAE}" destId="{D1051BA1-65C5-4B0F-870C-743A088E1F80}" srcOrd="1" destOrd="0" presId="urn:microsoft.com/office/officeart/2005/8/layout/chevron2"/>
    <dgm:cxn modelId="{7DB934E2-F92A-4AEC-B3D3-45B50466C4A6}" type="presParOf" srcId="{CB0E857A-0C21-46A5-8B05-F00D4C1E8C1B}" destId="{7DFEFCF8-A32C-4166-8409-4003043B7130}" srcOrd="1" destOrd="0" presId="urn:microsoft.com/office/officeart/2005/8/layout/chevron2"/>
    <dgm:cxn modelId="{0A5DCFB1-4D55-44AC-A96B-493FC911FB23}" type="presParOf" srcId="{CB0E857A-0C21-46A5-8B05-F00D4C1E8C1B}" destId="{42380F94-B418-48C1-9C4C-7F6FD0AD67F8}" srcOrd="2" destOrd="0" presId="urn:microsoft.com/office/officeart/2005/8/layout/chevron2"/>
    <dgm:cxn modelId="{2B45FE8A-D7B5-418E-89A1-64CECB3C9716}" type="presParOf" srcId="{42380F94-B418-48C1-9C4C-7F6FD0AD67F8}" destId="{06976427-05B0-4307-BC82-7D2E78C8BFDA}" srcOrd="0" destOrd="0" presId="urn:microsoft.com/office/officeart/2005/8/layout/chevron2"/>
    <dgm:cxn modelId="{1AB70EF4-1136-4072-ABB2-F27201C7334E}" type="presParOf" srcId="{42380F94-B418-48C1-9C4C-7F6FD0AD67F8}" destId="{2A5D3F34-06C2-4053-B7EC-E4429CA39FA8}" srcOrd="1" destOrd="0" presId="urn:microsoft.com/office/officeart/2005/8/layout/chevron2"/>
    <dgm:cxn modelId="{F789C07B-AF13-4EAD-BC60-31BCD290020C}" type="presParOf" srcId="{CB0E857A-0C21-46A5-8B05-F00D4C1E8C1B}" destId="{7142A44E-4D0C-4151-B0E2-5EE546AA58B6}" srcOrd="3" destOrd="0" presId="urn:microsoft.com/office/officeart/2005/8/layout/chevron2"/>
    <dgm:cxn modelId="{8174C3C7-8352-4A51-AC45-14DBB5736DA3}" type="presParOf" srcId="{CB0E857A-0C21-46A5-8B05-F00D4C1E8C1B}" destId="{56F5EDAC-F3C9-4237-BE5E-4C721351FE20}" srcOrd="4" destOrd="0" presId="urn:microsoft.com/office/officeart/2005/8/layout/chevron2"/>
    <dgm:cxn modelId="{C23345F9-FDD7-4699-B93E-96A2DED3F55F}" type="presParOf" srcId="{56F5EDAC-F3C9-4237-BE5E-4C721351FE20}" destId="{24EB3CF0-2778-4A58-AA39-9634E43721A1}" srcOrd="0" destOrd="0" presId="urn:microsoft.com/office/officeart/2005/8/layout/chevron2"/>
    <dgm:cxn modelId="{AE0DB21D-50B6-424A-A462-B4918CFFBCA2}" type="presParOf" srcId="{56F5EDAC-F3C9-4237-BE5E-4C721351FE20}" destId="{3FE4C6CC-9928-48BB-9310-C50098F0D043}" srcOrd="1" destOrd="0" presId="urn:microsoft.com/office/officeart/2005/8/layout/chevron2"/>
    <dgm:cxn modelId="{73ACC1EF-E933-4AE4-8704-C65A43917DBF}" type="presParOf" srcId="{CB0E857A-0C21-46A5-8B05-F00D4C1E8C1B}" destId="{D77308F8-57BC-4BAD-958C-5A9D8C1C1C53}" srcOrd="5" destOrd="0" presId="urn:microsoft.com/office/officeart/2005/8/layout/chevron2"/>
    <dgm:cxn modelId="{57CA6A59-410C-43DA-A4A5-63A27AA469E9}" type="presParOf" srcId="{CB0E857A-0C21-46A5-8B05-F00D4C1E8C1B}" destId="{F174B7EA-33E2-43FC-A75E-6D808F824F06}" srcOrd="6" destOrd="0" presId="urn:microsoft.com/office/officeart/2005/8/layout/chevron2"/>
    <dgm:cxn modelId="{1D1B0E6F-FBF4-40EF-98BC-AB899AED35AE}" type="presParOf" srcId="{F174B7EA-33E2-43FC-A75E-6D808F824F06}" destId="{7734341D-6DA0-48AF-B3C2-F0049CCD8A78}" srcOrd="0" destOrd="0" presId="urn:microsoft.com/office/officeart/2005/8/layout/chevron2"/>
    <dgm:cxn modelId="{905EC3A1-0D8E-459E-AF99-8B4811C40DE2}" type="presParOf" srcId="{F174B7EA-33E2-43FC-A75E-6D808F824F06}" destId="{A7CCF8E2-F589-474E-AE3A-AA1E087329C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A2B4600-69B5-4217-AF32-1BF4D5FAB57B}" type="doc">
      <dgm:prSet loTypeId="urn:microsoft.com/office/officeart/2005/8/layout/hierarchy1" loCatId="hierarchy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CD81DE5-EF1C-409C-824B-C149E1F512C5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Министерство социальной политики Свердловской области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1DCF2E-6C8A-4EDD-8FFA-E73AFCB0EB87}" type="parTrans" cxnId="{459112CE-7A81-4A2F-A550-22BFEC3B019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C05701-1766-4F06-BC88-19FEA70A03C3}" type="sibTrans" cxnId="{459112CE-7A81-4A2F-A550-22BFEC3B019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7594DD-6909-4D96-9A95-6B963C500E35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60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территориальных управлений социальной политики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442E44-D5BE-4012-B9F6-4B6679DD5EA3}" type="parTrans" cxnId="{948CBB06-D0C9-4CE9-8E1C-B04533D139B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B036B5-034A-4866-922E-F475DD1157DD}" type="sibTrans" cxnId="{948CBB06-D0C9-4CE9-8E1C-B04533D139B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FECD18-66D2-462D-BAA4-4D68950F8586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149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учреждений социального обслуживания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4D5D92-804D-4494-ABBE-1F979BC61CCB}" type="parTrans" cxnId="{7E6ED122-8EF9-4B83-86F7-477C9C3FB435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517D12-2C48-4DFB-A2A0-C152B6753CFE}" type="sibTrans" cxnId="{7E6ED122-8EF9-4B83-86F7-477C9C3FB435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F7DF4C-84FC-4DD1-9560-D0BD8EBA9512}" type="pres">
      <dgm:prSet presAssocID="{CA2B4600-69B5-4217-AF32-1BF4D5FAB57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9A998B7-1942-4A2B-9639-B61222063A4E}" type="pres">
      <dgm:prSet presAssocID="{FCD81DE5-EF1C-409C-824B-C149E1F512C5}" presName="hierRoot1" presStyleCnt="0"/>
      <dgm:spPr/>
    </dgm:pt>
    <dgm:pt modelId="{A5B36ADE-E3F6-4FCB-9048-BFFE59173549}" type="pres">
      <dgm:prSet presAssocID="{FCD81DE5-EF1C-409C-824B-C149E1F512C5}" presName="composite" presStyleCnt="0"/>
      <dgm:spPr/>
    </dgm:pt>
    <dgm:pt modelId="{6EBC3000-4549-4333-95CF-753306553483}" type="pres">
      <dgm:prSet presAssocID="{FCD81DE5-EF1C-409C-824B-C149E1F512C5}" presName="background" presStyleLbl="node0" presStyleIdx="0" presStyleCnt="1"/>
      <dgm:spPr/>
    </dgm:pt>
    <dgm:pt modelId="{FFCFD8DB-126F-4F12-A806-85A2BB27459B}" type="pres">
      <dgm:prSet presAssocID="{FCD81DE5-EF1C-409C-824B-C149E1F512C5}" presName="text" presStyleLbl="fgAcc0" presStyleIdx="0" presStyleCnt="1" custScaleX="1630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4A4E56-451B-4728-84B9-84F95BAD00D8}" type="pres">
      <dgm:prSet presAssocID="{FCD81DE5-EF1C-409C-824B-C149E1F512C5}" presName="hierChild2" presStyleCnt="0"/>
      <dgm:spPr/>
    </dgm:pt>
    <dgm:pt modelId="{F8D6A2EA-3E8F-496F-8AA9-506BA92A3615}" type="pres">
      <dgm:prSet presAssocID="{21442E44-D5BE-4012-B9F6-4B6679DD5EA3}" presName="Name10" presStyleLbl="parChTrans1D2" presStyleIdx="0" presStyleCnt="2"/>
      <dgm:spPr/>
      <dgm:t>
        <a:bodyPr/>
        <a:lstStyle/>
        <a:p>
          <a:endParaRPr lang="ru-RU"/>
        </a:p>
      </dgm:t>
    </dgm:pt>
    <dgm:pt modelId="{3B45E8EF-2AE8-4307-A6C5-1E273A514D97}" type="pres">
      <dgm:prSet presAssocID="{C27594DD-6909-4D96-9A95-6B963C500E35}" presName="hierRoot2" presStyleCnt="0"/>
      <dgm:spPr/>
    </dgm:pt>
    <dgm:pt modelId="{3F6463F1-B1C5-40DD-918D-841312028EAF}" type="pres">
      <dgm:prSet presAssocID="{C27594DD-6909-4D96-9A95-6B963C500E35}" presName="composite2" presStyleCnt="0"/>
      <dgm:spPr/>
    </dgm:pt>
    <dgm:pt modelId="{4457C6A6-4824-45B7-AE66-C5886BF09E9A}" type="pres">
      <dgm:prSet presAssocID="{C27594DD-6909-4D96-9A95-6B963C500E35}" presName="background2" presStyleLbl="node2" presStyleIdx="0" presStyleCnt="2"/>
      <dgm:spPr/>
    </dgm:pt>
    <dgm:pt modelId="{B38BD449-31E7-4F48-BAB9-FD2F9A84BD83}" type="pres">
      <dgm:prSet presAssocID="{C27594DD-6909-4D96-9A95-6B963C500E35}" presName="text2" presStyleLbl="fgAcc2" presStyleIdx="0" presStyleCnt="2" custScaleX="1282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88F4AE7-0448-4A60-AC79-F25A27CC1326}" type="pres">
      <dgm:prSet presAssocID="{C27594DD-6909-4D96-9A95-6B963C500E35}" presName="hierChild3" presStyleCnt="0"/>
      <dgm:spPr/>
    </dgm:pt>
    <dgm:pt modelId="{FE6AF5BE-B02E-4813-89F4-4E2B7214F710}" type="pres">
      <dgm:prSet presAssocID="{4B4D5D92-804D-4494-ABBE-1F979BC61CCB}" presName="Name10" presStyleLbl="parChTrans1D2" presStyleIdx="1" presStyleCnt="2"/>
      <dgm:spPr/>
      <dgm:t>
        <a:bodyPr/>
        <a:lstStyle/>
        <a:p>
          <a:endParaRPr lang="ru-RU"/>
        </a:p>
      </dgm:t>
    </dgm:pt>
    <dgm:pt modelId="{6937117C-A325-43DC-BE89-3CAEC3C05341}" type="pres">
      <dgm:prSet presAssocID="{35FECD18-66D2-462D-BAA4-4D68950F8586}" presName="hierRoot2" presStyleCnt="0"/>
      <dgm:spPr/>
    </dgm:pt>
    <dgm:pt modelId="{C14A49D2-1870-4FE9-8E42-ECD6B3237D05}" type="pres">
      <dgm:prSet presAssocID="{35FECD18-66D2-462D-BAA4-4D68950F8586}" presName="composite2" presStyleCnt="0"/>
      <dgm:spPr/>
    </dgm:pt>
    <dgm:pt modelId="{91D936A2-8F50-41CA-901F-E5629E4AC15F}" type="pres">
      <dgm:prSet presAssocID="{35FECD18-66D2-462D-BAA4-4D68950F8586}" presName="background2" presStyleLbl="node2" presStyleIdx="1" presStyleCnt="2"/>
      <dgm:spPr/>
    </dgm:pt>
    <dgm:pt modelId="{482EEDCE-ED7C-40B0-A15E-F4CB81FE43C9}" type="pres">
      <dgm:prSet presAssocID="{35FECD18-66D2-462D-BAA4-4D68950F8586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0F819B5-1FDE-4720-BCB2-3B3DA66D76E3}" type="pres">
      <dgm:prSet presAssocID="{35FECD18-66D2-462D-BAA4-4D68950F8586}" presName="hierChild3" presStyleCnt="0"/>
      <dgm:spPr/>
    </dgm:pt>
  </dgm:ptLst>
  <dgm:cxnLst>
    <dgm:cxn modelId="{7E6ED122-8EF9-4B83-86F7-477C9C3FB435}" srcId="{FCD81DE5-EF1C-409C-824B-C149E1F512C5}" destId="{35FECD18-66D2-462D-BAA4-4D68950F8586}" srcOrd="1" destOrd="0" parTransId="{4B4D5D92-804D-4494-ABBE-1F979BC61CCB}" sibTransId="{DC517D12-2C48-4DFB-A2A0-C152B6753CFE}"/>
    <dgm:cxn modelId="{F1CED443-8149-4C33-BA7A-084042F74291}" type="presOf" srcId="{C27594DD-6909-4D96-9A95-6B963C500E35}" destId="{B38BD449-31E7-4F48-BAB9-FD2F9A84BD83}" srcOrd="0" destOrd="0" presId="urn:microsoft.com/office/officeart/2005/8/layout/hierarchy1"/>
    <dgm:cxn modelId="{9F141A09-B25F-420C-9ADD-E2347C9CC7AD}" type="presOf" srcId="{21442E44-D5BE-4012-B9F6-4B6679DD5EA3}" destId="{F8D6A2EA-3E8F-496F-8AA9-506BA92A3615}" srcOrd="0" destOrd="0" presId="urn:microsoft.com/office/officeart/2005/8/layout/hierarchy1"/>
    <dgm:cxn modelId="{459112CE-7A81-4A2F-A550-22BFEC3B0197}" srcId="{CA2B4600-69B5-4217-AF32-1BF4D5FAB57B}" destId="{FCD81DE5-EF1C-409C-824B-C149E1F512C5}" srcOrd="0" destOrd="0" parTransId="{FC1DCF2E-6C8A-4EDD-8FFA-E73AFCB0EB87}" sibTransId="{A5C05701-1766-4F06-BC88-19FEA70A03C3}"/>
    <dgm:cxn modelId="{948CBB06-D0C9-4CE9-8E1C-B04533D139B0}" srcId="{FCD81DE5-EF1C-409C-824B-C149E1F512C5}" destId="{C27594DD-6909-4D96-9A95-6B963C500E35}" srcOrd="0" destOrd="0" parTransId="{21442E44-D5BE-4012-B9F6-4B6679DD5EA3}" sibTransId="{51B036B5-034A-4866-922E-F475DD1157DD}"/>
    <dgm:cxn modelId="{F3E573F6-4BE2-4866-8DEE-0F006C378454}" type="presOf" srcId="{35FECD18-66D2-462D-BAA4-4D68950F8586}" destId="{482EEDCE-ED7C-40B0-A15E-F4CB81FE43C9}" srcOrd="0" destOrd="0" presId="urn:microsoft.com/office/officeart/2005/8/layout/hierarchy1"/>
    <dgm:cxn modelId="{2DC3CFD1-BAB0-4642-90DF-1BC9306C8F05}" type="presOf" srcId="{CA2B4600-69B5-4217-AF32-1BF4D5FAB57B}" destId="{BAF7DF4C-84FC-4DD1-9560-D0BD8EBA9512}" srcOrd="0" destOrd="0" presId="urn:microsoft.com/office/officeart/2005/8/layout/hierarchy1"/>
    <dgm:cxn modelId="{1C2A419A-3BDE-4949-BDD4-C158D726A9D6}" type="presOf" srcId="{4B4D5D92-804D-4494-ABBE-1F979BC61CCB}" destId="{FE6AF5BE-B02E-4813-89F4-4E2B7214F710}" srcOrd="0" destOrd="0" presId="urn:microsoft.com/office/officeart/2005/8/layout/hierarchy1"/>
    <dgm:cxn modelId="{6E54620D-1822-4290-ADB5-C4FBF20F575C}" type="presOf" srcId="{FCD81DE5-EF1C-409C-824B-C149E1F512C5}" destId="{FFCFD8DB-126F-4F12-A806-85A2BB27459B}" srcOrd="0" destOrd="0" presId="urn:microsoft.com/office/officeart/2005/8/layout/hierarchy1"/>
    <dgm:cxn modelId="{A38B64BD-BE9C-489D-853F-3D40A5E34F4D}" type="presParOf" srcId="{BAF7DF4C-84FC-4DD1-9560-D0BD8EBA9512}" destId="{F9A998B7-1942-4A2B-9639-B61222063A4E}" srcOrd="0" destOrd="0" presId="urn:microsoft.com/office/officeart/2005/8/layout/hierarchy1"/>
    <dgm:cxn modelId="{463CBAD2-94C2-40E0-862A-16E31871C4A4}" type="presParOf" srcId="{F9A998B7-1942-4A2B-9639-B61222063A4E}" destId="{A5B36ADE-E3F6-4FCB-9048-BFFE59173549}" srcOrd="0" destOrd="0" presId="urn:microsoft.com/office/officeart/2005/8/layout/hierarchy1"/>
    <dgm:cxn modelId="{AE58CDCD-793A-4AA3-A5A0-0CC1D809ADBB}" type="presParOf" srcId="{A5B36ADE-E3F6-4FCB-9048-BFFE59173549}" destId="{6EBC3000-4549-4333-95CF-753306553483}" srcOrd="0" destOrd="0" presId="urn:microsoft.com/office/officeart/2005/8/layout/hierarchy1"/>
    <dgm:cxn modelId="{6C49CEE1-1224-46C5-8C4A-6CD6117185B9}" type="presParOf" srcId="{A5B36ADE-E3F6-4FCB-9048-BFFE59173549}" destId="{FFCFD8DB-126F-4F12-A806-85A2BB27459B}" srcOrd="1" destOrd="0" presId="urn:microsoft.com/office/officeart/2005/8/layout/hierarchy1"/>
    <dgm:cxn modelId="{A6489DB4-AB8E-43AF-BA59-0E5B83814B04}" type="presParOf" srcId="{F9A998B7-1942-4A2B-9639-B61222063A4E}" destId="{6A4A4E56-451B-4728-84B9-84F95BAD00D8}" srcOrd="1" destOrd="0" presId="urn:microsoft.com/office/officeart/2005/8/layout/hierarchy1"/>
    <dgm:cxn modelId="{0A8B83B5-4DAA-447E-AF03-92977B67A7F8}" type="presParOf" srcId="{6A4A4E56-451B-4728-84B9-84F95BAD00D8}" destId="{F8D6A2EA-3E8F-496F-8AA9-506BA92A3615}" srcOrd="0" destOrd="0" presId="urn:microsoft.com/office/officeart/2005/8/layout/hierarchy1"/>
    <dgm:cxn modelId="{3E1FA3BD-0C86-4376-9EE8-5CA60B7D5937}" type="presParOf" srcId="{6A4A4E56-451B-4728-84B9-84F95BAD00D8}" destId="{3B45E8EF-2AE8-4307-A6C5-1E273A514D97}" srcOrd="1" destOrd="0" presId="urn:microsoft.com/office/officeart/2005/8/layout/hierarchy1"/>
    <dgm:cxn modelId="{4E76B238-E7CA-445E-9FD6-CDE3B0378DD9}" type="presParOf" srcId="{3B45E8EF-2AE8-4307-A6C5-1E273A514D97}" destId="{3F6463F1-B1C5-40DD-918D-841312028EAF}" srcOrd="0" destOrd="0" presId="urn:microsoft.com/office/officeart/2005/8/layout/hierarchy1"/>
    <dgm:cxn modelId="{17705DD7-1A84-494C-9688-4ED9745FDED7}" type="presParOf" srcId="{3F6463F1-B1C5-40DD-918D-841312028EAF}" destId="{4457C6A6-4824-45B7-AE66-C5886BF09E9A}" srcOrd="0" destOrd="0" presId="urn:microsoft.com/office/officeart/2005/8/layout/hierarchy1"/>
    <dgm:cxn modelId="{B6AE6580-7478-4DDF-8A75-9467B4C160D1}" type="presParOf" srcId="{3F6463F1-B1C5-40DD-918D-841312028EAF}" destId="{B38BD449-31E7-4F48-BAB9-FD2F9A84BD83}" srcOrd="1" destOrd="0" presId="urn:microsoft.com/office/officeart/2005/8/layout/hierarchy1"/>
    <dgm:cxn modelId="{102695D1-4312-4427-944B-556BBC616221}" type="presParOf" srcId="{3B45E8EF-2AE8-4307-A6C5-1E273A514D97}" destId="{088F4AE7-0448-4A60-AC79-F25A27CC1326}" srcOrd="1" destOrd="0" presId="urn:microsoft.com/office/officeart/2005/8/layout/hierarchy1"/>
    <dgm:cxn modelId="{9E7D26EA-80F4-42E2-9A3E-4ADD024DD605}" type="presParOf" srcId="{6A4A4E56-451B-4728-84B9-84F95BAD00D8}" destId="{FE6AF5BE-B02E-4813-89F4-4E2B7214F710}" srcOrd="2" destOrd="0" presId="urn:microsoft.com/office/officeart/2005/8/layout/hierarchy1"/>
    <dgm:cxn modelId="{ADC5DFED-02E4-4974-A2D1-E87D4ED2A618}" type="presParOf" srcId="{6A4A4E56-451B-4728-84B9-84F95BAD00D8}" destId="{6937117C-A325-43DC-BE89-3CAEC3C05341}" srcOrd="3" destOrd="0" presId="urn:microsoft.com/office/officeart/2005/8/layout/hierarchy1"/>
    <dgm:cxn modelId="{42AF1A42-2427-4A6C-924F-3935B5F2300E}" type="presParOf" srcId="{6937117C-A325-43DC-BE89-3CAEC3C05341}" destId="{C14A49D2-1870-4FE9-8E42-ECD6B3237D05}" srcOrd="0" destOrd="0" presId="urn:microsoft.com/office/officeart/2005/8/layout/hierarchy1"/>
    <dgm:cxn modelId="{2821F73C-2F1F-46E5-955B-BFAFF27725AD}" type="presParOf" srcId="{C14A49D2-1870-4FE9-8E42-ECD6B3237D05}" destId="{91D936A2-8F50-41CA-901F-E5629E4AC15F}" srcOrd="0" destOrd="0" presId="urn:microsoft.com/office/officeart/2005/8/layout/hierarchy1"/>
    <dgm:cxn modelId="{4BA0B824-E0FC-4DC2-A46B-55BB8B87E96B}" type="presParOf" srcId="{C14A49D2-1870-4FE9-8E42-ECD6B3237D05}" destId="{482EEDCE-ED7C-40B0-A15E-F4CB81FE43C9}" srcOrd="1" destOrd="0" presId="urn:microsoft.com/office/officeart/2005/8/layout/hierarchy1"/>
    <dgm:cxn modelId="{485D76FD-3FCE-4F7F-98E2-D29F4DF17410}" type="presParOf" srcId="{6937117C-A325-43DC-BE89-3CAEC3C05341}" destId="{40F819B5-1FDE-4720-BCB2-3B3DA66D76E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0D4BD83-8F55-4367-B09D-2D489F05CB02}" type="doc">
      <dgm:prSet loTypeId="urn:microsoft.com/office/officeart/2005/8/layout/vList5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F0A0979-CED4-493D-ACCA-E3986D920404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 2013 году создано 55 автономных учреждений </a:t>
          </a:r>
          <a:endParaRPr lang="ru-RU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16FEE8-1F70-488A-8B01-BD9D1106D7E3}" type="parTrans" cxnId="{0CAC64AF-BD93-4380-88AD-18D7FD97E2F3}">
      <dgm:prSet/>
      <dgm:spPr/>
      <dgm:t>
        <a:bodyPr/>
        <a:lstStyle/>
        <a:p>
          <a:endParaRPr lang="ru-RU" sz="2200"/>
        </a:p>
      </dgm:t>
    </dgm:pt>
    <dgm:pt modelId="{58F465E2-4176-42B9-A5BD-BE013F772FD6}" type="sibTrans" cxnId="{0CAC64AF-BD93-4380-88AD-18D7FD97E2F3}">
      <dgm:prSet/>
      <dgm:spPr/>
      <dgm:t>
        <a:bodyPr/>
        <a:lstStyle/>
        <a:p>
          <a:endParaRPr lang="ru-RU" sz="2200"/>
        </a:p>
      </dgm:t>
    </dgm:pt>
    <dgm:pt modelId="{261A9082-1828-4EB9-9299-26F5543A9729}">
      <dgm:prSet phldrT="[Текст]" custT="1"/>
      <dgm:spPr/>
      <dgm:t>
        <a:bodyPr/>
        <a:lstStyle/>
        <a:p>
          <a:r>
            <a:rPr lang="ru-RU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 2014 году планируется перевод в статус автономных 14 учреждений</a:t>
          </a:r>
          <a:endParaRPr lang="ru-RU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40197D-41E7-45EF-B92F-30B03F2EF666}" type="parTrans" cxnId="{67078936-623A-4FCF-A55F-909C4438F225}">
      <dgm:prSet/>
      <dgm:spPr/>
      <dgm:t>
        <a:bodyPr/>
        <a:lstStyle/>
        <a:p>
          <a:endParaRPr lang="ru-RU" sz="2200"/>
        </a:p>
      </dgm:t>
    </dgm:pt>
    <dgm:pt modelId="{11B70B4D-D68B-42EA-9559-87F2CD2055AA}" type="sibTrans" cxnId="{67078936-623A-4FCF-A55F-909C4438F225}">
      <dgm:prSet/>
      <dgm:spPr/>
      <dgm:t>
        <a:bodyPr/>
        <a:lstStyle/>
        <a:p>
          <a:endParaRPr lang="ru-RU" sz="2200"/>
        </a:p>
      </dgm:t>
    </dgm:pt>
    <dgm:pt modelId="{7E40576C-CA9F-447E-950B-B9C4889EEE29}" type="pres">
      <dgm:prSet presAssocID="{B0D4BD83-8F55-4367-B09D-2D489F05CB0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848AF17-F917-42F2-B803-0EFC039B9F9B}" type="pres">
      <dgm:prSet presAssocID="{0F0A0979-CED4-493D-ACCA-E3986D920404}" presName="linNode" presStyleCnt="0"/>
      <dgm:spPr/>
    </dgm:pt>
    <dgm:pt modelId="{42D3003A-B101-4124-A595-36DE5FC44AA6}" type="pres">
      <dgm:prSet presAssocID="{0F0A0979-CED4-493D-ACCA-E3986D920404}" presName="parentText" presStyleLbl="node1" presStyleIdx="0" presStyleCnt="2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CE57DB-6132-4B11-B300-0E4EFAE7D168}" type="pres">
      <dgm:prSet presAssocID="{58F465E2-4176-42B9-A5BD-BE013F772FD6}" presName="sp" presStyleCnt="0"/>
      <dgm:spPr/>
    </dgm:pt>
    <dgm:pt modelId="{A43FC333-39E8-4498-A227-9F0D08196A9D}" type="pres">
      <dgm:prSet presAssocID="{261A9082-1828-4EB9-9299-26F5543A9729}" presName="linNode" presStyleCnt="0"/>
      <dgm:spPr/>
    </dgm:pt>
    <dgm:pt modelId="{F83A5B53-C74F-4065-A111-0D0F7E09F8EA}" type="pres">
      <dgm:prSet presAssocID="{261A9082-1828-4EB9-9299-26F5543A9729}" presName="parentText" presStyleLbl="node1" presStyleIdx="1" presStyleCnt="2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AC64AF-BD93-4380-88AD-18D7FD97E2F3}" srcId="{B0D4BD83-8F55-4367-B09D-2D489F05CB02}" destId="{0F0A0979-CED4-493D-ACCA-E3986D920404}" srcOrd="0" destOrd="0" parTransId="{EC16FEE8-1F70-488A-8B01-BD9D1106D7E3}" sibTransId="{58F465E2-4176-42B9-A5BD-BE013F772FD6}"/>
    <dgm:cxn modelId="{F25BA4BD-200A-45AC-A793-8DD136E00411}" type="presOf" srcId="{B0D4BD83-8F55-4367-B09D-2D489F05CB02}" destId="{7E40576C-CA9F-447E-950B-B9C4889EEE29}" srcOrd="0" destOrd="0" presId="urn:microsoft.com/office/officeart/2005/8/layout/vList5"/>
    <dgm:cxn modelId="{AA6A2648-71BB-450F-AB1E-6AB31861067F}" type="presOf" srcId="{261A9082-1828-4EB9-9299-26F5543A9729}" destId="{F83A5B53-C74F-4065-A111-0D0F7E09F8EA}" srcOrd="0" destOrd="0" presId="urn:microsoft.com/office/officeart/2005/8/layout/vList5"/>
    <dgm:cxn modelId="{67078936-623A-4FCF-A55F-909C4438F225}" srcId="{B0D4BD83-8F55-4367-B09D-2D489F05CB02}" destId="{261A9082-1828-4EB9-9299-26F5543A9729}" srcOrd="1" destOrd="0" parTransId="{3D40197D-41E7-45EF-B92F-30B03F2EF666}" sibTransId="{11B70B4D-D68B-42EA-9559-87F2CD2055AA}"/>
    <dgm:cxn modelId="{10D44A6D-37E9-486F-A0C1-86F7781E05AB}" type="presOf" srcId="{0F0A0979-CED4-493D-ACCA-E3986D920404}" destId="{42D3003A-B101-4124-A595-36DE5FC44AA6}" srcOrd="0" destOrd="0" presId="urn:microsoft.com/office/officeart/2005/8/layout/vList5"/>
    <dgm:cxn modelId="{CAF548B3-B308-46C1-8F82-99FC5FDF0177}" type="presParOf" srcId="{7E40576C-CA9F-447E-950B-B9C4889EEE29}" destId="{2848AF17-F917-42F2-B803-0EFC039B9F9B}" srcOrd="0" destOrd="0" presId="urn:microsoft.com/office/officeart/2005/8/layout/vList5"/>
    <dgm:cxn modelId="{5AD1D13A-EBB9-43B2-B47F-A5A5D878F005}" type="presParOf" srcId="{2848AF17-F917-42F2-B803-0EFC039B9F9B}" destId="{42D3003A-B101-4124-A595-36DE5FC44AA6}" srcOrd="0" destOrd="0" presId="urn:microsoft.com/office/officeart/2005/8/layout/vList5"/>
    <dgm:cxn modelId="{A6A3F5A4-79FE-46A3-8B13-32FE49F4A080}" type="presParOf" srcId="{7E40576C-CA9F-447E-950B-B9C4889EEE29}" destId="{C9CE57DB-6132-4B11-B300-0E4EFAE7D168}" srcOrd="1" destOrd="0" presId="urn:microsoft.com/office/officeart/2005/8/layout/vList5"/>
    <dgm:cxn modelId="{197574F2-71CC-4310-BCED-F91D83B4CD1A}" type="presParOf" srcId="{7E40576C-CA9F-447E-950B-B9C4889EEE29}" destId="{A43FC333-39E8-4498-A227-9F0D08196A9D}" srcOrd="2" destOrd="0" presId="urn:microsoft.com/office/officeart/2005/8/layout/vList5"/>
    <dgm:cxn modelId="{791613D6-D079-4A17-9249-0D83034027FC}" type="presParOf" srcId="{A43FC333-39E8-4498-A227-9F0D08196A9D}" destId="{F83A5B53-C74F-4065-A111-0D0F7E09F8EA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D2C954C-C4FC-4F6F-BA3A-CD60478538D3}" type="doc">
      <dgm:prSet loTypeId="urn:microsoft.com/office/officeart/2005/8/layout/matrix3" loCatId="matrix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58D7980-3B44-4515-B534-CAA3EFE20697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Премиальные выплаты – размер зависит от достижения установленных показателей эффективности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EFD579-E283-4387-B5B3-CD3D454759C3}" type="parTrans" cxnId="{348E7F45-F4CD-4F94-BAF9-0544332E3DA6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91AB8A-8FFE-4019-B51E-06207BD3B370}" type="sibTrans" cxnId="{348E7F45-F4CD-4F94-BAF9-0544332E3DA6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D138D0-B57B-48C6-ABB7-E9476A36BBD7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Должностной оклад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A4270B-2056-443D-B7D9-3ADCBFAABAB8}" type="parTrans" cxnId="{D6C9A3B8-EE6F-4C4E-B6D0-7515B343102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8CF1E1-715E-4DC8-9B46-D6BACB483468}" type="sibTrans" cxnId="{D6C9A3B8-EE6F-4C4E-B6D0-7515B343102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B51840-B9B3-43E8-AACD-A63CADF3529F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Стимулирующие выплаты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195AA3-C223-4CD8-A63C-2DB957ADFEA3}" type="parTrans" cxnId="{7072F8F5-B20C-4813-849A-B3E79A7E0BB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7AB256-8D55-415B-A2CF-8CECC381D207}" type="sibTrans" cxnId="{7072F8F5-B20C-4813-849A-B3E79A7E0BB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83B62A-1978-40BE-A579-AE06C0C57B56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Компенсационные выплаты: за особые условия труда, районный коэффициент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851023-DC3B-4563-94DE-E6341BD4D208}" type="parTrans" cxnId="{CCC596C6-038A-4221-B9FB-F8DBADE79DE2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41F504-2AB5-46EF-B58A-1058E49C10A0}" type="sibTrans" cxnId="{CCC596C6-038A-4221-B9FB-F8DBADE79DE2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2F9AEB-47C3-46E7-AA79-C69DFD6D6C0C}" type="pres">
      <dgm:prSet presAssocID="{5D2C954C-C4FC-4F6F-BA3A-CD60478538D3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38D42E-7EDE-4EB7-9479-711545E0B516}" type="pres">
      <dgm:prSet presAssocID="{5D2C954C-C4FC-4F6F-BA3A-CD60478538D3}" presName="diamond" presStyleLbl="bgShp" presStyleIdx="0" presStyleCnt="1"/>
      <dgm:spPr/>
    </dgm:pt>
    <dgm:pt modelId="{8913C60A-3F9B-4051-9569-B7FCFB6B8597}" type="pres">
      <dgm:prSet presAssocID="{5D2C954C-C4FC-4F6F-BA3A-CD60478538D3}" presName="quad1" presStyleLbl="node1" presStyleIdx="0" presStyleCnt="4" custScaleX="115309" custLinFactNeighborX="-7080" custLinFactNeighborY="41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0579B8-B98F-4230-8AFD-19BAAEB4C983}" type="pres">
      <dgm:prSet presAssocID="{5D2C954C-C4FC-4F6F-BA3A-CD60478538D3}" presName="quad2" presStyleLbl="node1" presStyleIdx="1" presStyleCnt="4" custScaleX="108230" custLinFactNeighborX="5578" custLinFactNeighborY="41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250DC7-9975-49EE-B555-AB5655717B06}" type="pres">
      <dgm:prSet presAssocID="{5D2C954C-C4FC-4F6F-BA3A-CD60478538D3}" presName="quad3" presStyleLbl="node1" presStyleIdx="2" presStyleCnt="4" custScaleX="112383" custLinFactNeighborX="-8543" custLinFactNeighborY="-108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1542A7-31F9-4510-8F71-E797E24D57EC}" type="pres">
      <dgm:prSet presAssocID="{5D2C954C-C4FC-4F6F-BA3A-CD60478538D3}" presName="quad4" presStyleLbl="node1" presStyleIdx="3" presStyleCnt="4" custScaleX="108843" custLinFactNeighborX="6773" custLinFactNeighborY="-108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C9A3B8-EE6F-4C4E-B6D0-7515B3431023}" srcId="{5D2C954C-C4FC-4F6F-BA3A-CD60478538D3}" destId="{86D138D0-B57B-48C6-ABB7-E9476A36BBD7}" srcOrd="1" destOrd="0" parTransId="{2CA4270B-2056-443D-B7D9-3ADCBFAABAB8}" sibTransId="{0C8CF1E1-715E-4DC8-9B46-D6BACB483468}"/>
    <dgm:cxn modelId="{7072F8F5-B20C-4813-849A-B3E79A7E0BB5}" srcId="{5D2C954C-C4FC-4F6F-BA3A-CD60478538D3}" destId="{0FB51840-B9B3-43E8-AACD-A63CADF3529F}" srcOrd="2" destOrd="0" parTransId="{2B195AA3-C223-4CD8-A63C-2DB957ADFEA3}" sibTransId="{367AB256-8D55-415B-A2CF-8CECC381D207}"/>
    <dgm:cxn modelId="{77991881-AF9F-4B01-964B-9BF7BAD388FD}" type="presOf" srcId="{AD83B62A-1978-40BE-A579-AE06C0C57B56}" destId="{3C1542A7-31F9-4510-8F71-E797E24D57EC}" srcOrd="0" destOrd="0" presId="urn:microsoft.com/office/officeart/2005/8/layout/matrix3"/>
    <dgm:cxn modelId="{5D78396B-4498-453F-8474-CF6D655EB81F}" type="presOf" srcId="{A58D7980-3B44-4515-B534-CAA3EFE20697}" destId="{8913C60A-3F9B-4051-9569-B7FCFB6B8597}" srcOrd="0" destOrd="0" presId="urn:microsoft.com/office/officeart/2005/8/layout/matrix3"/>
    <dgm:cxn modelId="{CCC596C6-038A-4221-B9FB-F8DBADE79DE2}" srcId="{5D2C954C-C4FC-4F6F-BA3A-CD60478538D3}" destId="{AD83B62A-1978-40BE-A579-AE06C0C57B56}" srcOrd="3" destOrd="0" parTransId="{B9851023-DC3B-4563-94DE-E6341BD4D208}" sibTransId="{0541F504-2AB5-46EF-B58A-1058E49C10A0}"/>
    <dgm:cxn modelId="{37106E53-11D3-4EF8-9B98-5D3C8DAAD2BF}" type="presOf" srcId="{86D138D0-B57B-48C6-ABB7-E9476A36BBD7}" destId="{ED0579B8-B98F-4230-8AFD-19BAAEB4C983}" srcOrd="0" destOrd="0" presId="urn:microsoft.com/office/officeart/2005/8/layout/matrix3"/>
    <dgm:cxn modelId="{348E7F45-F4CD-4F94-BAF9-0544332E3DA6}" srcId="{5D2C954C-C4FC-4F6F-BA3A-CD60478538D3}" destId="{A58D7980-3B44-4515-B534-CAA3EFE20697}" srcOrd="0" destOrd="0" parTransId="{75EFD579-E283-4387-B5B3-CD3D454759C3}" sibTransId="{8091AB8A-8FFE-4019-B51E-06207BD3B370}"/>
    <dgm:cxn modelId="{F977F223-5189-424A-B50E-43862C12450C}" type="presOf" srcId="{5D2C954C-C4FC-4F6F-BA3A-CD60478538D3}" destId="{E62F9AEB-47C3-46E7-AA79-C69DFD6D6C0C}" srcOrd="0" destOrd="0" presId="urn:microsoft.com/office/officeart/2005/8/layout/matrix3"/>
    <dgm:cxn modelId="{4DFC711C-150B-41F2-89D6-61B4763502DA}" type="presOf" srcId="{0FB51840-B9B3-43E8-AACD-A63CADF3529F}" destId="{D5250DC7-9975-49EE-B555-AB5655717B06}" srcOrd="0" destOrd="0" presId="urn:microsoft.com/office/officeart/2005/8/layout/matrix3"/>
    <dgm:cxn modelId="{2076E52D-3273-4BCF-BBF1-FD40A5AD5E41}" type="presParOf" srcId="{E62F9AEB-47C3-46E7-AA79-C69DFD6D6C0C}" destId="{F638D42E-7EDE-4EB7-9479-711545E0B516}" srcOrd="0" destOrd="0" presId="urn:microsoft.com/office/officeart/2005/8/layout/matrix3"/>
    <dgm:cxn modelId="{9C24C903-DC8B-4CC7-B77B-53585A3D679C}" type="presParOf" srcId="{E62F9AEB-47C3-46E7-AA79-C69DFD6D6C0C}" destId="{8913C60A-3F9B-4051-9569-B7FCFB6B8597}" srcOrd="1" destOrd="0" presId="urn:microsoft.com/office/officeart/2005/8/layout/matrix3"/>
    <dgm:cxn modelId="{96C66A37-0D31-4585-B9EC-F26ADD1EE57C}" type="presParOf" srcId="{E62F9AEB-47C3-46E7-AA79-C69DFD6D6C0C}" destId="{ED0579B8-B98F-4230-8AFD-19BAAEB4C983}" srcOrd="2" destOrd="0" presId="urn:microsoft.com/office/officeart/2005/8/layout/matrix3"/>
    <dgm:cxn modelId="{D887F8E5-61B2-42BF-A481-F45DC1A36120}" type="presParOf" srcId="{E62F9AEB-47C3-46E7-AA79-C69DFD6D6C0C}" destId="{D5250DC7-9975-49EE-B555-AB5655717B06}" srcOrd="3" destOrd="0" presId="urn:microsoft.com/office/officeart/2005/8/layout/matrix3"/>
    <dgm:cxn modelId="{D35479AE-321D-49EB-8E9C-2A5BCD0F0AFA}" type="presParOf" srcId="{E62F9AEB-47C3-46E7-AA79-C69DFD6D6C0C}" destId="{3C1542A7-31F9-4510-8F71-E797E24D57EC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4808110-AF49-4108-A096-B435F6356BC9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C5544D2-A4CE-4CE1-921C-40DC43996615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Звание «Ветеран труда Свердловской области» присвоено 26 тыс. человек, 6,5 тыс. человек – в 2013 году</a:t>
          </a:r>
          <a:endParaRPr lang="ru-RU" sz="1400" b="1" dirty="0"/>
        </a:p>
      </dgm:t>
    </dgm:pt>
    <dgm:pt modelId="{5DBA8692-5955-44C3-A5EA-8F582E18D76E}" type="parTrans" cxnId="{7396632E-CCBC-42CC-8672-71C7EB4B2801}">
      <dgm:prSet/>
      <dgm:spPr/>
      <dgm:t>
        <a:bodyPr/>
        <a:lstStyle/>
        <a:p>
          <a:endParaRPr lang="ru-RU" sz="1400" b="1"/>
        </a:p>
      </dgm:t>
    </dgm:pt>
    <dgm:pt modelId="{CDD7D880-2CB4-4CC6-A9FD-295B6F3236C3}" type="sibTrans" cxnId="{7396632E-CCBC-42CC-8672-71C7EB4B2801}">
      <dgm:prSet/>
      <dgm:spPr/>
      <dgm:t>
        <a:bodyPr/>
        <a:lstStyle/>
        <a:p>
          <a:endParaRPr lang="ru-RU" sz="1400" b="1"/>
        </a:p>
      </dgm:t>
    </dgm:pt>
    <dgm:pt modelId="{F1DC06DE-FDE6-4FFD-9AE8-13FCC5D4FB99}">
      <dgm:prSet phldrT="[Текст]" custT="1"/>
      <dgm:spPr/>
      <dgm:t>
        <a:bodyPr/>
        <a:lstStyle/>
        <a:p>
          <a:r>
            <a:rPr lang="ru-RU" sz="1400" b="1" smtClean="0">
              <a:latin typeface="Arial" panose="020B0604020202020204" pitchFamily="34" charset="0"/>
              <a:cs typeface="Arial" panose="020B0604020202020204" pitchFamily="34" charset="0"/>
            </a:rPr>
            <a:t>Знаком отличия «Материнская доблесть» награждены </a:t>
          </a:r>
          <a:r>
            <a:rPr lang="ru-RU" sz="14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142 человека</a:t>
          </a:r>
          <a:endParaRPr lang="ru-RU" sz="1400" b="1" dirty="0"/>
        </a:p>
      </dgm:t>
    </dgm:pt>
    <dgm:pt modelId="{778B1539-B6E8-4121-8FAE-EC403AF42719}" type="parTrans" cxnId="{09407BC7-892B-4DA5-ADCC-21EE50CE2947}">
      <dgm:prSet/>
      <dgm:spPr/>
      <dgm:t>
        <a:bodyPr/>
        <a:lstStyle/>
        <a:p>
          <a:endParaRPr lang="ru-RU" sz="1400" b="1"/>
        </a:p>
      </dgm:t>
    </dgm:pt>
    <dgm:pt modelId="{1BFB7D7F-391B-411C-9BF9-E2400073BCFF}" type="sibTrans" cxnId="{09407BC7-892B-4DA5-ADCC-21EE50CE2947}">
      <dgm:prSet/>
      <dgm:spPr/>
      <dgm:t>
        <a:bodyPr/>
        <a:lstStyle/>
        <a:p>
          <a:endParaRPr lang="ru-RU" sz="1400" b="1"/>
        </a:p>
      </dgm:t>
    </dgm:pt>
    <dgm:pt modelId="{AFE42DE3-2DE3-47FE-A0AE-9B8389A38D31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Звание «Ветеран труда» присвоено 360 тыс. человек, 11 тыс. человек – в 2013 году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F5B9BE-19E2-4349-87E6-C0BE534E623B}" type="parTrans" cxnId="{3E4E0F0A-A413-45FC-B17F-76622870324A}">
      <dgm:prSet/>
      <dgm:spPr/>
      <dgm:t>
        <a:bodyPr/>
        <a:lstStyle/>
        <a:p>
          <a:endParaRPr lang="ru-RU" sz="1400" b="1"/>
        </a:p>
      </dgm:t>
    </dgm:pt>
    <dgm:pt modelId="{DF17E90F-CAA8-4E4E-ADD1-BDA26B1D9726}" type="sibTrans" cxnId="{3E4E0F0A-A413-45FC-B17F-76622870324A}">
      <dgm:prSet/>
      <dgm:spPr/>
      <dgm:t>
        <a:bodyPr/>
        <a:lstStyle/>
        <a:p>
          <a:endParaRPr lang="ru-RU" sz="1400" b="1"/>
        </a:p>
      </dgm:t>
    </dgm:pt>
    <dgm:pt modelId="{7763D503-1FAF-428D-8685-77B290BDE710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Знаком отличия «За заслуги в ветеранском движении» награждено 30 человек, 10 человек – в 2013 году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24364E-284E-4735-A191-56B696EC8130}" type="parTrans" cxnId="{102A8C48-75F6-4876-A81B-BCA95A6C513F}">
      <dgm:prSet/>
      <dgm:spPr/>
      <dgm:t>
        <a:bodyPr/>
        <a:lstStyle/>
        <a:p>
          <a:endParaRPr lang="ru-RU" sz="1400" b="1"/>
        </a:p>
      </dgm:t>
    </dgm:pt>
    <dgm:pt modelId="{6446CBF9-D519-4A8B-A7D4-52F6DDB0E45A}" type="sibTrans" cxnId="{102A8C48-75F6-4876-A81B-BCA95A6C513F}">
      <dgm:prSet/>
      <dgm:spPr/>
      <dgm:t>
        <a:bodyPr/>
        <a:lstStyle/>
        <a:p>
          <a:endParaRPr lang="ru-RU" sz="1400" b="1"/>
        </a:p>
      </dgm:t>
    </dgm:pt>
    <dgm:pt modelId="{9EF7BCBE-C8F7-4898-843C-9622E5730763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103 тыс. семей получают субсидии на оплату жилого помещения и коммунальных услуг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182824-ED2A-45FF-97C9-22836ABC0A0D}" type="parTrans" cxnId="{7D58143A-309B-41C9-8BDC-468F1EB04784}">
      <dgm:prSet/>
      <dgm:spPr/>
      <dgm:t>
        <a:bodyPr/>
        <a:lstStyle/>
        <a:p>
          <a:endParaRPr lang="ru-RU" sz="1400" b="1"/>
        </a:p>
      </dgm:t>
    </dgm:pt>
    <dgm:pt modelId="{739FD112-C14F-4DAA-B51A-B4BE0A924779}" type="sibTrans" cxnId="{7D58143A-309B-41C9-8BDC-468F1EB04784}">
      <dgm:prSet/>
      <dgm:spPr/>
      <dgm:t>
        <a:bodyPr/>
        <a:lstStyle/>
        <a:p>
          <a:endParaRPr lang="ru-RU" sz="1400" b="1"/>
        </a:p>
      </dgm:t>
    </dgm:pt>
    <dgm:pt modelId="{540B183E-3913-4AC5-820B-65E1C9AFBB37}" type="pres">
      <dgm:prSet presAssocID="{14808110-AF49-4108-A096-B435F6356BC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466D11C-EB2E-4262-A858-8D072199021F}" type="pres">
      <dgm:prSet presAssocID="{14808110-AF49-4108-A096-B435F6356BC9}" presName="Name1" presStyleCnt="0"/>
      <dgm:spPr/>
    </dgm:pt>
    <dgm:pt modelId="{9228761F-5B86-46F0-84F7-01915FC29CF9}" type="pres">
      <dgm:prSet presAssocID="{14808110-AF49-4108-A096-B435F6356BC9}" presName="cycle" presStyleCnt="0"/>
      <dgm:spPr/>
    </dgm:pt>
    <dgm:pt modelId="{25C0E4B7-89F0-4284-BB15-D1BD3939DD47}" type="pres">
      <dgm:prSet presAssocID="{14808110-AF49-4108-A096-B435F6356BC9}" presName="srcNode" presStyleLbl="node1" presStyleIdx="0" presStyleCnt="5"/>
      <dgm:spPr/>
    </dgm:pt>
    <dgm:pt modelId="{4CC9B97C-D94C-4232-8DF9-A060CE97566F}" type="pres">
      <dgm:prSet presAssocID="{14808110-AF49-4108-A096-B435F6356BC9}" presName="conn" presStyleLbl="parChTrans1D2" presStyleIdx="0" presStyleCnt="1"/>
      <dgm:spPr/>
      <dgm:t>
        <a:bodyPr/>
        <a:lstStyle/>
        <a:p>
          <a:endParaRPr lang="ru-RU"/>
        </a:p>
      </dgm:t>
    </dgm:pt>
    <dgm:pt modelId="{3E08773E-F354-4BAE-95CF-A6060837BC8D}" type="pres">
      <dgm:prSet presAssocID="{14808110-AF49-4108-A096-B435F6356BC9}" presName="extraNode" presStyleLbl="node1" presStyleIdx="0" presStyleCnt="5"/>
      <dgm:spPr/>
    </dgm:pt>
    <dgm:pt modelId="{54EC240E-4FC0-4819-8421-064A164D1795}" type="pres">
      <dgm:prSet presAssocID="{14808110-AF49-4108-A096-B435F6356BC9}" presName="dstNode" presStyleLbl="node1" presStyleIdx="0" presStyleCnt="5"/>
      <dgm:spPr/>
    </dgm:pt>
    <dgm:pt modelId="{C4D9E0AE-D62B-4625-9531-38AD11A295E7}" type="pres">
      <dgm:prSet presAssocID="{8C5544D2-A4CE-4CE1-921C-40DC4399661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BA062C-0744-44A8-B095-450E79F1B1D1}" type="pres">
      <dgm:prSet presAssocID="{8C5544D2-A4CE-4CE1-921C-40DC43996615}" presName="accent_1" presStyleCnt="0"/>
      <dgm:spPr/>
    </dgm:pt>
    <dgm:pt modelId="{79070A69-5693-4AEA-9584-5AD09C3205D8}" type="pres">
      <dgm:prSet presAssocID="{8C5544D2-A4CE-4CE1-921C-40DC43996615}" presName="accentRepeatNode" presStyleLbl="solidFgAcc1" presStyleIdx="0" presStyleCnt="5"/>
      <dgm:spPr/>
    </dgm:pt>
    <dgm:pt modelId="{DCE40873-143C-4F3E-AECB-A35C0152FDF8}" type="pres">
      <dgm:prSet presAssocID="{AFE42DE3-2DE3-47FE-A0AE-9B8389A38D31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BDEEB9-30AD-4205-B549-ED5D9B57B576}" type="pres">
      <dgm:prSet presAssocID="{AFE42DE3-2DE3-47FE-A0AE-9B8389A38D31}" presName="accent_2" presStyleCnt="0"/>
      <dgm:spPr/>
    </dgm:pt>
    <dgm:pt modelId="{B34AACFB-721F-49D1-BC86-270BA2B70E89}" type="pres">
      <dgm:prSet presAssocID="{AFE42DE3-2DE3-47FE-A0AE-9B8389A38D31}" presName="accentRepeatNode" presStyleLbl="solidFgAcc1" presStyleIdx="1" presStyleCnt="5"/>
      <dgm:spPr/>
    </dgm:pt>
    <dgm:pt modelId="{1CA5DDEC-2A2A-4DBE-9E51-CBBDEEDC88E2}" type="pres">
      <dgm:prSet presAssocID="{7763D503-1FAF-428D-8685-77B290BDE710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BA9382-A9F7-4C3C-B129-D852E6D846F1}" type="pres">
      <dgm:prSet presAssocID="{7763D503-1FAF-428D-8685-77B290BDE710}" presName="accent_3" presStyleCnt="0"/>
      <dgm:spPr/>
    </dgm:pt>
    <dgm:pt modelId="{93594E1B-0337-4745-ADFD-B0D837931ACA}" type="pres">
      <dgm:prSet presAssocID="{7763D503-1FAF-428D-8685-77B290BDE710}" presName="accentRepeatNode" presStyleLbl="solidFgAcc1" presStyleIdx="2" presStyleCnt="5"/>
      <dgm:spPr/>
    </dgm:pt>
    <dgm:pt modelId="{AED976D3-0D3F-4591-A33A-7464EEB2355E}" type="pres">
      <dgm:prSet presAssocID="{9EF7BCBE-C8F7-4898-843C-9622E5730763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9D05A9-AC00-4468-BD30-F2E7EA547518}" type="pres">
      <dgm:prSet presAssocID="{9EF7BCBE-C8F7-4898-843C-9622E5730763}" presName="accent_4" presStyleCnt="0"/>
      <dgm:spPr/>
    </dgm:pt>
    <dgm:pt modelId="{EF420260-A00F-4E6C-BC46-E4D1407530E3}" type="pres">
      <dgm:prSet presAssocID="{9EF7BCBE-C8F7-4898-843C-9622E5730763}" presName="accentRepeatNode" presStyleLbl="solidFgAcc1" presStyleIdx="3" presStyleCnt="5"/>
      <dgm:spPr/>
    </dgm:pt>
    <dgm:pt modelId="{210F2CCE-203B-4FEE-BCDE-6B8C833D00F0}" type="pres">
      <dgm:prSet presAssocID="{F1DC06DE-FDE6-4FFD-9AE8-13FCC5D4FB99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17C5C4-BDE8-4023-8CA4-0EFAC6B9F8A8}" type="pres">
      <dgm:prSet presAssocID="{F1DC06DE-FDE6-4FFD-9AE8-13FCC5D4FB99}" presName="accent_5" presStyleCnt="0"/>
      <dgm:spPr/>
    </dgm:pt>
    <dgm:pt modelId="{518A6327-143C-41F3-96A4-4A5729046377}" type="pres">
      <dgm:prSet presAssocID="{F1DC06DE-FDE6-4FFD-9AE8-13FCC5D4FB99}" presName="accentRepeatNode" presStyleLbl="solidFgAcc1" presStyleIdx="4" presStyleCnt="5"/>
      <dgm:spPr/>
    </dgm:pt>
  </dgm:ptLst>
  <dgm:cxnLst>
    <dgm:cxn modelId="{7396632E-CCBC-42CC-8672-71C7EB4B2801}" srcId="{14808110-AF49-4108-A096-B435F6356BC9}" destId="{8C5544D2-A4CE-4CE1-921C-40DC43996615}" srcOrd="0" destOrd="0" parTransId="{5DBA8692-5955-44C3-A5EA-8F582E18D76E}" sibTransId="{CDD7D880-2CB4-4CC6-A9FD-295B6F3236C3}"/>
    <dgm:cxn modelId="{C86555F9-84DD-4FC9-AF93-8CECF5918267}" type="presOf" srcId="{14808110-AF49-4108-A096-B435F6356BC9}" destId="{540B183E-3913-4AC5-820B-65E1C9AFBB37}" srcOrd="0" destOrd="0" presId="urn:microsoft.com/office/officeart/2008/layout/VerticalCurvedList"/>
    <dgm:cxn modelId="{102A8C48-75F6-4876-A81B-BCA95A6C513F}" srcId="{14808110-AF49-4108-A096-B435F6356BC9}" destId="{7763D503-1FAF-428D-8685-77B290BDE710}" srcOrd="2" destOrd="0" parTransId="{8B24364E-284E-4735-A191-56B696EC8130}" sibTransId="{6446CBF9-D519-4A8B-A7D4-52F6DDB0E45A}"/>
    <dgm:cxn modelId="{09407BC7-892B-4DA5-ADCC-21EE50CE2947}" srcId="{14808110-AF49-4108-A096-B435F6356BC9}" destId="{F1DC06DE-FDE6-4FFD-9AE8-13FCC5D4FB99}" srcOrd="4" destOrd="0" parTransId="{778B1539-B6E8-4121-8FAE-EC403AF42719}" sibTransId="{1BFB7D7F-391B-411C-9BF9-E2400073BCFF}"/>
    <dgm:cxn modelId="{3E4E0F0A-A413-45FC-B17F-76622870324A}" srcId="{14808110-AF49-4108-A096-B435F6356BC9}" destId="{AFE42DE3-2DE3-47FE-A0AE-9B8389A38D31}" srcOrd="1" destOrd="0" parTransId="{84F5B9BE-19E2-4349-87E6-C0BE534E623B}" sibTransId="{DF17E90F-CAA8-4E4E-ADD1-BDA26B1D9726}"/>
    <dgm:cxn modelId="{7D58143A-309B-41C9-8BDC-468F1EB04784}" srcId="{14808110-AF49-4108-A096-B435F6356BC9}" destId="{9EF7BCBE-C8F7-4898-843C-9622E5730763}" srcOrd="3" destOrd="0" parTransId="{62182824-ED2A-45FF-97C9-22836ABC0A0D}" sibTransId="{739FD112-C14F-4DAA-B51A-B4BE0A924779}"/>
    <dgm:cxn modelId="{2F12FFE3-48FA-4795-97EE-4E99C14C5089}" type="presOf" srcId="{9EF7BCBE-C8F7-4898-843C-9622E5730763}" destId="{AED976D3-0D3F-4591-A33A-7464EEB2355E}" srcOrd="0" destOrd="0" presId="urn:microsoft.com/office/officeart/2008/layout/VerticalCurvedList"/>
    <dgm:cxn modelId="{A7A91B2A-1F80-4F9B-B7CE-71E55056C15D}" type="presOf" srcId="{F1DC06DE-FDE6-4FFD-9AE8-13FCC5D4FB99}" destId="{210F2CCE-203B-4FEE-BCDE-6B8C833D00F0}" srcOrd="0" destOrd="0" presId="urn:microsoft.com/office/officeart/2008/layout/VerticalCurvedList"/>
    <dgm:cxn modelId="{D665350E-0414-4C0B-8FD7-70069185A0CA}" type="presOf" srcId="{7763D503-1FAF-428D-8685-77B290BDE710}" destId="{1CA5DDEC-2A2A-4DBE-9E51-CBBDEEDC88E2}" srcOrd="0" destOrd="0" presId="urn:microsoft.com/office/officeart/2008/layout/VerticalCurvedList"/>
    <dgm:cxn modelId="{A2E050EF-4BD9-46C3-9FED-437D53C93E57}" type="presOf" srcId="{AFE42DE3-2DE3-47FE-A0AE-9B8389A38D31}" destId="{DCE40873-143C-4F3E-AECB-A35C0152FDF8}" srcOrd="0" destOrd="0" presId="urn:microsoft.com/office/officeart/2008/layout/VerticalCurvedList"/>
    <dgm:cxn modelId="{8D2147DD-7937-40AB-893F-6C43BBBF8C74}" type="presOf" srcId="{CDD7D880-2CB4-4CC6-A9FD-295B6F3236C3}" destId="{4CC9B97C-D94C-4232-8DF9-A060CE97566F}" srcOrd="0" destOrd="0" presId="urn:microsoft.com/office/officeart/2008/layout/VerticalCurvedList"/>
    <dgm:cxn modelId="{BE0A8693-A808-44B1-8374-52621A066B41}" type="presOf" srcId="{8C5544D2-A4CE-4CE1-921C-40DC43996615}" destId="{C4D9E0AE-D62B-4625-9531-38AD11A295E7}" srcOrd="0" destOrd="0" presId="urn:microsoft.com/office/officeart/2008/layout/VerticalCurvedList"/>
    <dgm:cxn modelId="{2E7C7BEA-37E7-4FDF-8635-DBFA3B148C0F}" type="presParOf" srcId="{540B183E-3913-4AC5-820B-65E1C9AFBB37}" destId="{B466D11C-EB2E-4262-A858-8D072199021F}" srcOrd="0" destOrd="0" presId="urn:microsoft.com/office/officeart/2008/layout/VerticalCurvedList"/>
    <dgm:cxn modelId="{164B5EC3-3D14-4164-98F4-D0CDCDEDBA0F}" type="presParOf" srcId="{B466D11C-EB2E-4262-A858-8D072199021F}" destId="{9228761F-5B86-46F0-84F7-01915FC29CF9}" srcOrd="0" destOrd="0" presId="urn:microsoft.com/office/officeart/2008/layout/VerticalCurvedList"/>
    <dgm:cxn modelId="{C198546F-DE84-4212-91BD-D1B7EA3F8FEF}" type="presParOf" srcId="{9228761F-5B86-46F0-84F7-01915FC29CF9}" destId="{25C0E4B7-89F0-4284-BB15-D1BD3939DD47}" srcOrd="0" destOrd="0" presId="urn:microsoft.com/office/officeart/2008/layout/VerticalCurvedList"/>
    <dgm:cxn modelId="{51A6E26C-E15B-49DD-AD7E-9FC06E4BCF3F}" type="presParOf" srcId="{9228761F-5B86-46F0-84F7-01915FC29CF9}" destId="{4CC9B97C-D94C-4232-8DF9-A060CE97566F}" srcOrd="1" destOrd="0" presId="urn:microsoft.com/office/officeart/2008/layout/VerticalCurvedList"/>
    <dgm:cxn modelId="{503BF543-2E8A-4E70-8F20-54720ED7AB56}" type="presParOf" srcId="{9228761F-5B86-46F0-84F7-01915FC29CF9}" destId="{3E08773E-F354-4BAE-95CF-A6060837BC8D}" srcOrd="2" destOrd="0" presId="urn:microsoft.com/office/officeart/2008/layout/VerticalCurvedList"/>
    <dgm:cxn modelId="{3A74FD38-E2A9-47C4-841D-825835F3C2ED}" type="presParOf" srcId="{9228761F-5B86-46F0-84F7-01915FC29CF9}" destId="{54EC240E-4FC0-4819-8421-064A164D1795}" srcOrd="3" destOrd="0" presId="urn:microsoft.com/office/officeart/2008/layout/VerticalCurvedList"/>
    <dgm:cxn modelId="{B189A86A-B908-48D0-A24D-DF23F6703969}" type="presParOf" srcId="{B466D11C-EB2E-4262-A858-8D072199021F}" destId="{C4D9E0AE-D62B-4625-9531-38AD11A295E7}" srcOrd="1" destOrd="0" presId="urn:microsoft.com/office/officeart/2008/layout/VerticalCurvedList"/>
    <dgm:cxn modelId="{37E9AB32-5478-4E10-8B72-D7B37D043516}" type="presParOf" srcId="{B466D11C-EB2E-4262-A858-8D072199021F}" destId="{08BA062C-0744-44A8-B095-450E79F1B1D1}" srcOrd="2" destOrd="0" presId="urn:microsoft.com/office/officeart/2008/layout/VerticalCurvedList"/>
    <dgm:cxn modelId="{032315E9-2086-4E84-8F64-7DE174285D99}" type="presParOf" srcId="{08BA062C-0744-44A8-B095-450E79F1B1D1}" destId="{79070A69-5693-4AEA-9584-5AD09C3205D8}" srcOrd="0" destOrd="0" presId="urn:microsoft.com/office/officeart/2008/layout/VerticalCurvedList"/>
    <dgm:cxn modelId="{B21D03B5-9866-4779-84D3-D52D68E82559}" type="presParOf" srcId="{B466D11C-EB2E-4262-A858-8D072199021F}" destId="{DCE40873-143C-4F3E-AECB-A35C0152FDF8}" srcOrd="3" destOrd="0" presId="urn:microsoft.com/office/officeart/2008/layout/VerticalCurvedList"/>
    <dgm:cxn modelId="{007C9C1C-E51E-495F-A40C-CDBB464D9167}" type="presParOf" srcId="{B466D11C-EB2E-4262-A858-8D072199021F}" destId="{3ABDEEB9-30AD-4205-B549-ED5D9B57B576}" srcOrd="4" destOrd="0" presId="urn:microsoft.com/office/officeart/2008/layout/VerticalCurvedList"/>
    <dgm:cxn modelId="{75211BD7-8A43-4330-AC89-C9C05D3201C4}" type="presParOf" srcId="{3ABDEEB9-30AD-4205-B549-ED5D9B57B576}" destId="{B34AACFB-721F-49D1-BC86-270BA2B70E89}" srcOrd="0" destOrd="0" presId="urn:microsoft.com/office/officeart/2008/layout/VerticalCurvedList"/>
    <dgm:cxn modelId="{1180404A-F66E-4185-A473-8EF5D6272538}" type="presParOf" srcId="{B466D11C-EB2E-4262-A858-8D072199021F}" destId="{1CA5DDEC-2A2A-4DBE-9E51-CBBDEEDC88E2}" srcOrd="5" destOrd="0" presId="urn:microsoft.com/office/officeart/2008/layout/VerticalCurvedList"/>
    <dgm:cxn modelId="{A4F6C78B-8ACB-4FE9-B7BE-6C948E497CE3}" type="presParOf" srcId="{B466D11C-EB2E-4262-A858-8D072199021F}" destId="{2ABA9382-A9F7-4C3C-B129-D852E6D846F1}" srcOrd="6" destOrd="0" presId="urn:microsoft.com/office/officeart/2008/layout/VerticalCurvedList"/>
    <dgm:cxn modelId="{71EA47E5-CCFE-4DBB-9353-874C25A9214F}" type="presParOf" srcId="{2ABA9382-A9F7-4C3C-B129-D852E6D846F1}" destId="{93594E1B-0337-4745-ADFD-B0D837931ACA}" srcOrd="0" destOrd="0" presId="urn:microsoft.com/office/officeart/2008/layout/VerticalCurvedList"/>
    <dgm:cxn modelId="{2E743715-D7FD-4966-B4BB-5DBB59F545C8}" type="presParOf" srcId="{B466D11C-EB2E-4262-A858-8D072199021F}" destId="{AED976D3-0D3F-4591-A33A-7464EEB2355E}" srcOrd="7" destOrd="0" presId="urn:microsoft.com/office/officeart/2008/layout/VerticalCurvedList"/>
    <dgm:cxn modelId="{3560DA3F-0BDA-43D8-83FB-7857854A33EA}" type="presParOf" srcId="{B466D11C-EB2E-4262-A858-8D072199021F}" destId="{459D05A9-AC00-4468-BD30-F2E7EA547518}" srcOrd="8" destOrd="0" presId="urn:microsoft.com/office/officeart/2008/layout/VerticalCurvedList"/>
    <dgm:cxn modelId="{7F4D0222-DBEB-4D6A-B091-9F0BF765C853}" type="presParOf" srcId="{459D05A9-AC00-4468-BD30-F2E7EA547518}" destId="{EF420260-A00F-4E6C-BC46-E4D1407530E3}" srcOrd="0" destOrd="0" presId="urn:microsoft.com/office/officeart/2008/layout/VerticalCurvedList"/>
    <dgm:cxn modelId="{32756FE9-E9E1-49AA-AF5F-7EF76AB7F5DF}" type="presParOf" srcId="{B466D11C-EB2E-4262-A858-8D072199021F}" destId="{210F2CCE-203B-4FEE-BCDE-6B8C833D00F0}" srcOrd="9" destOrd="0" presId="urn:microsoft.com/office/officeart/2008/layout/VerticalCurvedList"/>
    <dgm:cxn modelId="{EA1748F9-6613-43BE-9C22-5A5F944B214C}" type="presParOf" srcId="{B466D11C-EB2E-4262-A858-8D072199021F}" destId="{1A17C5C4-BDE8-4023-8CA4-0EFAC6B9F8A8}" srcOrd="10" destOrd="0" presId="urn:microsoft.com/office/officeart/2008/layout/VerticalCurvedList"/>
    <dgm:cxn modelId="{37673B86-8ECB-4041-B7A4-789367C262F9}" type="presParOf" srcId="{1A17C5C4-BDE8-4023-8CA4-0EFAC6B9F8A8}" destId="{518A6327-143C-41F3-96A4-4A572904637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A6206CD-BE93-42FE-8F39-47FFA1F7710C}" type="doc">
      <dgm:prSet loTypeId="urn:microsoft.com/office/officeart/2005/8/layout/list1" loCatId="list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B4715859-CB2C-4246-BFDF-553BE3B54DE2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Принята Стратегия действий в интересах детей на 2013-2017 годы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560B21-605D-4291-AEDF-2D9E07BE6A14}" type="parTrans" cxnId="{7087D67C-4891-4965-9986-36A856091142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085228-D7EA-4B08-9B7C-6BF788BA58F1}" type="sibTrans" cxnId="{7087D67C-4891-4965-9986-36A856091142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7B07BB-29A0-4B0D-8A8F-BC84282B2FE1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Разработан План мероприятий по улучшению положения детей-сирот и детей, оставшихся без попечения родителей, на 2013- 2015 годы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9AF296-7DA1-409E-997F-AC12D112B3BF}" type="parTrans" cxnId="{50925A70-F6B0-43F9-B6DF-B0C2472B28ED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29015C-09DE-4E27-BE6C-B73266D53A1F}" type="sibTrans" cxnId="{50925A70-F6B0-43F9-B6DF-B0C2472B28ED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0633E2-00A7-446C-B9AF-4D633745C1D1}">
      <dgm:prSet phldrT="[Текст]" custT="1"/>
      <dgm:spPr/>
      <dgm:t>
        <a:bodyPr/>
        <a:lstStyle/>
        <a:p>
          <a:r>
            <a:rPr lang="ru-RU" sz="1900" b="1" dirty="0" smtClean="0">
              <a:latin typeface="Arial" panose="020B0604020202020204" pitchFamily="34" charset="0"/>
              <a:cs typeface="Arial" panose="020B0604020202020204" pitchFamily="34" charset="0"/>
            </a:rPr>
            <a:t>Согласование Концепции комплексной межведомственной программы «Профилактика детского и семейного неблагополучия, социального сиротства несовершеннолетних в Свердловской области» на 2014 – 2020 годы</a:t>
          </a:r>
          <a:endParaRPr lang="ru-RU" sz="19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1FAF0C-F8A3-47D6-A113-75E19B976E32}" type="parTrans" cxnId="{762885A8-69F1-49E8-A6F1-7C84C4F674C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8B67DC-ACD6-4CF3-BFF1-FB79F397291C}" type="sibTrans" cxnId="{762885A8-69F1-49E8-A6F1-7C84C4F674C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7965B-7770-49A8-BC97-28F12DF24154}" type="pres">
      <dgm:prSet presAssocID="{7A6206CD-BE93-42FE-8F39-47FFA1F7710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4B4ABA-D8CA-4D64-ADF0-170CF24DABEA}" type="pres">
      <dgm:prSet presAssocID="{B4715859-CB2C-4246-BFDF-553BE3B54DE2}" presName="parentLin" presStyleCnt="0"/>
      <dgm:spPr/>
    </dgm:pt>
    <dgm:pt modelId="{4B62F92F-AD02-4425-A223-62B05C088E06}" type="pres">
      <dgm:prSet presAssocID="{B4715859-CB2C-4246-BFDF-553BE3B54DE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CA6614B-D68A-4DE4-9189-ADD7C29D1314}" type="pres">
      <dgm:prSet presAssocID="{B4715859-CB2C-4246-BFDF-553BE3B54DE2}" presName="parentText" presStyleLbl="node1" presStyleIdx="0" presStyleCnt="3" custScaleX="13095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024123-F5EB-478E-BC65-05F4442CBF4C}" type="pres">
      <dgm:prSet presAssocID="{B4715859-CB2C-4246-BFDF-553BE3B54DE2}" presName="negativeSpace" presStyleCnt="0"/>
      <dgm:spPr/>
    </dgm:pt>
    <dgm:pt modelId="{BF33DCDB-BC8E-4D3B-A041-723416DABF2F}" type="pres">
      <dgm:prSet presAssocID="{B4715859-CB2C-4246-BFDF-553BE3B54DE2}" presName="childText" presStyleLbl="conFgAcc1" presStyleIdx="0" presStyleCnt="3">
        <dgm:presLayoutVars>
          <dgm:bulletEnabled val="1"/>
        </dgm:presLayoutVars>
      </dgm:prSet>
      <dgm:spPr/>
    </dgm:pt>
    <dgm:pt modelId="{22FB408B-8212-48C1-8DDE-E776BE344E64}" type="pres">
      <dgm:prSet presAssocID="{1E085228-D7EA-4B08-9B7C-6BF788BA58F1}" presName="spaceBetweenRectangles" presStyleCnt="0"/>
      <dgm:spPr/>
    </dgm:pt>
    <dgm:pt modelId="{A7FBBD65-EC84-46AF-A730-99666AD5CBA1}" type="pres">
      <dgm:prSet presAssocID="{5F7B07BB-29A0-4B0D-8A8F-BC84282B2FE1}" presName="parentLin" presStyleCnt="0"/>
      <dgm:spPr/>
    </dgm:pt>
    <dgm:pt modelId="{6C73FC86-4BC6-4661-8487-CDF88271D891}" type="pres">
      <dgm:prSet presAssocID="{5F7B07BB-29A0-4B0D-8A8F-BC84282B2FE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1B99944-94D3-41D7-9EF8-87C5C1F978CA}" type="pres">
      <dgm:prSet presAssocID="{5F7B07BB-29A0-4B0D-8A8F-BC84282B2FE1}" presName="parentText" presStyleLbl="node1" presStyleIdx="1" presStyleCnt="3" custScaleX="13095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C0068A-F0E1-435C-87EF-46BE7151C479}" type="pres">
      <dgm:prSet presAssocID="{5F7B07BB-29A0-4B0D-8A8F-BC84282B2FE1}" presName="negativeSpace" presStyleCnt="0"/>
      <dgm:spPr/>
    </dgm:pt>
    <dgm:pt modelId="{E34BAD3B-ED45-480E-A9E3-FEA99822DC62}" type="pres">
      <dgm:prSet presAssocID="{5F7B07BB-29A0-4B0D-8A8F-BC84282B2FE1}" presName="childText" presStyleLbl="conFgAcc1" presStyleIdx="1" presStyleCnt="3">
        <dgm:presLayoutVars>
          <dgm:bulletEnabled val="1"/>
        </dgm:presLayoutVars>
      </dgm:prSet>
      <dgm:spPr/>
    </dgm:pt>
    <dgm:pt modelId="{A6C60A42-395C-4A69-872D-6E710DE1C9A0}" type="pres">
      <dgm:prSet presAssocID="{7429015C-09DE-4E27-BE6C-B73266D53A1F}" presName="spaceBetweenRectangles" presStyleCnt="0"/>
      <dgm:spPr/>
    </dgm:pt>
    <dgm:pt modelId="{0F38F729-A2C6-4734-9E3B-4E921AD434CE}" type="pres">
      <dgm:prSet presAssocID="{EA0633E2-00A7-446C-B9AF-4D633745C1D1}" presName="parentLin" presStyleCnt="0"/>
      <dgm:spPr/>
    </dgm:pt>
    <dgm:pt modelId="{DE9A6708-7E13-4A59-A938-189449D6662D}" type="pres">
      <dgm:prSet presAssocID="{EA0633E2-00A7-446C-B9AF-4D633745C1D1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4DCA3B3A-79C6-4E21-B286-7DA4B0263D93}" type="pres">
      <dgm:prSet presAssocID="{EA0633E2-00A7-446C-B9AF-4D633745C1D1}" presName="parentText" presStyleLbl="node1" presStyleIdx="2" presStyleCnt="3" custScaleX="130953" custScaleY="1463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A4064B-6AA1-4C43-BAAF-23A7DA3F9C41}" type="pres">
      <dgm:prSet presAssocID="{EA0633E2-00A7-446C-B9AF-4D633745C1D1}" presName="negativeSpace" presStyleCnt="0"/>
      <dgm:spPr/>
    </dgm:pt>
    <dgm:pt modelId="{C63E6BF2-06F3-481F-A6B2-ED0098D491EE}" type="pres">
      <dgm:prSet presAssocID="{EA0633E2-00A7-446C-B9AF-4D633745C1D1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3663C0AD-9617-4E71-B7D5-77947C39FB58}" type="presOf" srcId="{7A6206CD-BE93-42FE-8F39-47FFA1F7710C}" destId="{F957965B-7770-49A8-BC97-28F12DF24154}" srcOrd="0" destOrd="0" presId="urn:microsoft.com/office/officeart/2005/8/layout/list1"/>
    <dgm:cxn modelId="{7D52B7E9-3DAD-40E7-8354-5E5A400C8C73}" type="presOf" srcId="{B4715859-CB2C-4246-BFDF-553BE3B54DE2}" destId="{ACA6614B-D68A-4DE4-9189-ADD7C29D1314}" srcOrd="1" destOrd="0" presId="urn:microsoft.com/office/officeart/2005/8/layout/list1"/>
    <dgm:cxn modelId="{7419AD74-B64B-4460-A33F-386820BFF266}" type="presOf" srcId="{5F7B07BB-29A0-4B0D-8A8F-BC84282B2FE1}" destId="{6C73FC86-4BC6-4661-8487-CDF88271D891}" srcOrd="0" destOrd="0" presId="urn:microsoft.com/office/officeart/2005/8/layout/list1"/>
    <dgm:cxn modelId="{D49DDD08-33F4-4CA1-BA57-B74A5498C16A}" type="presOf" srcId="{5F7B07BB-29A0-4B0D-8A8F-BC84282B2FE1}" destId="{D1B99944-94D3-41D7-9EF8-87C5C1F978CA}" srcOrd="1" destOrd="0" presId="urn:microsoft.com/office/officeart/2005/8/layout/list1"/>
    <dgm:cxn modelId="{50925A70-F6B0-43F9-B6DF-B0C2472B28ED}" srcId="{7A6206CD-BE93-42FE-8F39-47FFA1F7710C}" destId="{5F7B07BB-29A0-4B0D-8A8F-BC84282B2FE1}" srcOrd="1" destOrd="0" parTransId="{4F9AF296-7DA1-409E-997F-AC12D112B3BF}" sibTransId="{7429015C-09DE-4E27-BE6C-B73266D53A1F}"/>
    <dgm:cxn modelId="{D7056AE0-AF73-4263-AE14-D44E090CDD94}" type="presOf" srcId="{EA0633E2-00A7-446C-B9AF-4D633745C1D1}" destId="{DE9A6708-7E13-4A59-A938-189449D6662D}" srcOrd="0" destOrd="0" presId="urn:microsoft.com/office/officeart/2005/8/layout/list1"/>
    <dgm:cxn modelId="{762885A8-69F1-49E8-A6F1-7C84C4F674CE}" srcId="{7A6206CD-BE93-42FE-8F39-47FFA1F7710C}" destId="{EA0633E2-00A7-446C-B9AF-4D633745C1D1}" srcOrd="2" destOrd="0" parTransId="{DA1FAF0C-F8A3-47D6-A113-75E19B976E32}" sibTransId="{4F8B67DC-ACD6-4CF3-BFF1-FB79F397291C}"/>
    <dgm:cxn modelId="{C44CDFEA-A5A8-47D6-B812-C4F499DC64D5}" type="presOf" srcId="{EA0633E2-00A7-446C-B9AF-4D633745C1D1}" destId="{4DCA3B3A-79C6-4E21-B286-7DA4B0263D93}" srcOrd="1" destOrd="0" presId="urn:microsoft.com/office/officeart/2005/8/layout/list1"/>
    <dgm:cxn modelId="{7087D67C-4891-4965-9986-36A856091142}" srcId="{7A6206CD-BE93-42FE-8F39-47FFA1F7710C}" destId="{B4715859-CB2C-4246-BFDF-553BE3B54DE2}" srcOrd="0" destOrd="0" parTransId="{7B560B21-605D-4291-AEDF-2D9E07BE6A14}" sibTransId="{1E085228-D7EA-4B08-9B7C-6BF788BA58F1}"/>
    <dgm:cxn modelId="{FF1FDBA6-34AC-4177-A349-F01FD14C703B}" type="presOf" srcId="{B4715859-CB2C-4246-BFDF-553BE3B54DE2}" destId="{4B62F92F-AD02-4425-A223-62B05C088E06}" srcOrd="0" destOrd="0" presId="urn:microsoft.com/office/officeart/2005/8/layout/list1"/>
    <dgm:cxn modelId="{A840459B-EA00-4275-9B20-3646420B9494}" type="presParOf" srcId="{F957965B-7770-49A8-BC97-28F12DF24154}" destId="{6C4B4ABA-D8CA-4D64-ADF0-170CF24DABEA}" srcOrd="0" destOrd="0" presId="urn:microsoft.com/office/officeart/2005/8/layout/list1"/>
    <dgm:cxn modelId="{21D00C1B-375B-4B6E-B555-B989C68DC35C}" type="presParOf" srcId="{6C4B4ABA-D8CA-4D64-ADF0-170CF24DABEA}" destId="{4B62F92F-AD02-4425-A223-62B05C088E06}" srcOrd="0" destOrd="0" presId="urn:microsoft.com/office/officeart/2005/8/layout/list1"/>
    <dgm:cxn modelId="{78460B80-2667-427D-9450-2854B633D976}" type="presParOf" srcId="{6C4B4ABA-D8CA-4D64-ADF0-170CF24DABEA}" destId="{ACA6614B-D68A-4DE4-9189-ADD7C29D1314}" srcOrd="1" destOrd="0" presId="urn:microsoft.com/office/officeart/2005/8/layout/list1"/>
    <dgm:cxn modelId="{F96D0C26-3BF2-45D8-A054-41692022C4C8}" type="presParOf" srcId="{F957965B-7770-49A8-BC97-28F12DF24154}" destId="{AB024123-F5EB-478E-BC65-05F4442CBF4C}" srcOrd="1" destOrd="0" presId="urn:microsoft.com/office/officeart/2005/8/layout/list1"/>
    <dgm:cxn modelId="{A101866C-685F-40DC-8291-483A962E2A31}" type="presParOf" srcId="{F957965B-7770-49A8-BC97-28F12DF24154}" destId="{BF33DCDB-BC8E-4D3B-A041-723416DABF2F}" srcOrd="2" destOrd="0" presId="urn:microsoft.com/office/officeart/2005/8/layout/list1"/>
    <dgm:cxn modelId="{FC05D2D2-29F9-4890-BCFF-EEAE275D6FFE}" type="presParOf" srcId="{F957965B-7770-49A8-BC97-28F12DF24154}" destId="{22FB408B-8212-48C1-8DDE-E776BE344E64}" srcOrd="3" destOrd="0" presId="urn:microsoft.com/office/officeart/2005/8/layout/list1"/>
    <dgm:cxn modelId="{F89E1B6C-F53E-4B35-9C69-4FE277C1FF5D}" type="presParOf" srcId="{F957965B-7770-49A8-BC97-28F12DF24154}" destId="{A7FBBD65-EC84-46AF-A730-99666AD5CBA1}" srcOrd="4" destOrd="0" presId="urn:microsoft.com/office/officeart/2005/8/layout/list1"/>
    <dgm:cxn modelId="{486B41F7-DF96-47BE-8CF4-3BCD7BA72F59}" type="presParOf" srcId="{A7FBBD65-EC84-46AF-A730-99666AD5CBA1}" destId="{6C73FC86-4BC6-4661-8487-CDF88271D891}" srcOrd="0" destOrd="0" presId="urn:microsoft.com/office/officeart/2005/8/layout/list1"/>
    <dgm:cxn modelId="{CD973ACA-C621-4091-86E7-2E45BA3EB895}" type="presParOf" srcId="{A7FBBD65-EC84-46AF-A730-99666AD5CBA1}" destId="{D1B99944-94D3-41D7-9EF8-87C5C1F978CA}" srcOrd="1" destOrd="0" presId="urn:microsoft.com/office/officeart/2005/8/layout/list1"/>
    <dgm:cxn modelId="{74FE1495-DFB1-44D5-9EED-3049EA1313B7}" type="presParOf" srcId="{F957965B-7770-49A8-BC97-28F12DF24154}" destId="{F2C0068A-F0E1-435C-87EF-46BE7151C479}" srcOrd="5" destOrd="0" presId="urn:microsoft.com/office/officeart/2005/8/layout/list1"/>
    <dgm:cxn modelId="{E280A7A5-1EB1-42CB-B37C-DD7BBA320A09}" type="presParOf" srcId="{F957965B-7770-49A8-BC97-28F12DF24154}" destId="{E34BAD3B-ED45-480E-A9E3-FEA99822DC62}" srcOrd="6" destOrd="0" presId="urn:microsoft.com/office/officeart/2005/8/layout/list1"/>
    <dgm:cxn modelId="{2AD824BC-A81C-4CE8-870C-72E0B3A235CB}" type="presParOf" srcId="{F957965B-7770-49A8-BC97-28F12DF24154}" destId="{A6C60A42-395C-4A69-872D-6E710DE1C9A0}" srcOrd="7" destOrd="0" presId="urn:microsoft.com/office/officeart/2005/8/layout/list1"/>
    <dgm:cxn modelId="{05147122-86E6-4DA5-9F98-250405B3A4CC}" type="presParOf" srcId="{F957965B-7770-49A8-BC97-28F12DF24154}" destId="{0F38F729-A2C6-4734-9E3B-4E921AD434CE}" srcOrd="8" destOrd="0" presId="urn:microsoft.com/office/officeart/2005/8/layout/list1"/>
    <dgm:cxn modelId="{53C39732-D616-48A4-BC3E-DD7864472D43}" type="presParOf" srcId="{0F38F729-A2C6-4734-9E3B-4E921AD434CE}" destId="{DE9A6708-7E13-4A59-A938-189449D6662D}" srcOrd="0" destOrd="0" presId="urn:microsoft.com/office/officeart/2005/8/layout/list1"/>
    <dgm:cxn modelId="{07995FCA-172F-4282-888D-354733ADAD78}" type="presParOf" srcId="{0F38F729-A2C6-4734-9E3B-4E921AD434CE}" destId="{4DCA3B3A-79C6-4E21-B286-7DA4B0263D93}" srcOrd="1" destOrd="0" presId="urn:microsoft.com/office/officeart/2005/8/layout/list1"/>
    <dgm:cxn modelId="{2EDBE1E1-DDCA-4D3C-B142-7094EE0341D3}" type="presParOf" srcId="{F957965B-7770-49A8-BC97-28F12DF24154}" destId="{84A4064B-6AA1-4C43-BAAF-23A7DA3F9C41}" srcOrd="9" destOrd="0" presId="urn:microsoft.com/office/officeart/2005/8/layout/list1"/>
    <dgm:cxn modelId="{6C62E6AC-D2D8-4B70-A721-2C065E3B2893}" type="presParOf" srcId="{F957965B-7770-49A8-BC97-28F12DF24154}" destId="{C63E6BF2-06F3-481F-A6B2-ED0098D491E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0760300-4524-489C-9A32-95B4D1B6DE8A}" type="doc">
      <dgm:prSet loTypeId="urn:microsoft.com/office/officeart/2005/8/layout/chevron2" loCatId="list" qsTypeId="urn:microsoft.com/office/officeart/2005/8/quickstyle/3d1" qsCatId="3D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E7DF4F90-ADF2-4B07-8644-9BCD1AA3EC12}">
      <dgm:prSet phldrT="[Текст]" phldr="1" custT="1"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B63739-25E7-476E-BE5C-B9AE2260EEE3}" type="parTrans" cxnId="{CFF660D6-F12B-4788-B0DF-6C0E65EFE2CE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8706AD-1750-4202-9684-C1B7E082B180}" type="sibTrans" cxnId="{CFF660D6-F12B-4788-B0DF-6C0E65EFE2CE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B30631-A64C-4162-B652-C8E4DF90308A}">
      <dgm:prSet phldrT="[Текст]" custT="1"/>
      <dgm:spPr/>
      <dgm:t>
        <a:bodyPr/>
        <a:lstStyle/>
        <a:p>
          <a:r>
            <a:rPr lang="ru-RU" sz="1900" b="1" i="0" dirty="0" smtClean="0">
              <a:latin typeface="Arial" panose="020B0604020202020204" pitchFamily="34" charset="0"/>
              <a:cs typeface="Arial" panose="020B0604020202020204" pitchFamily="34" charset="0"/>
            </a:rPr>
            <a:t>уменьшение числа выявленных и учтенных детей, оставшихся без попечения родителей, на 0,2 %</a:t>
          </a:r>
          <a:endParaRPr lang="ru-RU" sz="19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CD0C1A-E14B-4B9F-94BF-824CC8CBBAD9}" type="parTrans" cxnId="{23E56FC7-12D5-405A-889C-273F9018AE79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E76384-FECC-4AD8-8978-66DC4ECAB6E6}" type="sibTrans" cxnId="{23E56FC7-12D5-405A-889C-273F9018AE79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991A99-2D64-45A9-BCBC-59B6937F51BE}">
      <dgm:prSet phldrT="[Текст]" phldr="1" custT="1"/>
      <dgm:spPr/>
      <dgm:t>
        <a:bodyPr/>
        <a:lstStyle/>
        <a:p>
          <a:endParaRPr lang="ru-RU" sz="19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F10739-F9EC-4515-B7E4-BD8F04702C21}" type="parTrans" cxnId="{B4323BA4-9EF5-43E3-8EC3-04BFBFAC828B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B2C406-1AAF-444F-B36A-F8BBFC1EFCE2}" type="sibTrans" cxnId="{B4323BA4-9EF5-43E3-8EC3-04BFBFAC828B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A75E95-38A7-49A1-9851-12CF3537E727}">
      <dgm:prSet phldrT="[Текст]" phldr="1" custT="1"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F3EE3B-0CDE-4500-A875-8DAF1791CD38}" type="parTrans" cxnId="{F7BF6932-2547-4FAD-9ADD-116AFFC7C4FD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8F028E-A88D-48C9-981A-1A94CB173F42}" type="sibTrans" cxnId="{F7BF6932-2547-4FAD-9ADD-116AFFC7C4FD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EE7B5D-A2DE-4A0C-B8B0-42015BF4C9A5}">
      <dgm:prSet phldrT="[Текст]" custT="1"/>
      <dgm:spPr/>
      <dgm:t>
        <a:bodyPr/>
        <a:lstStyle/>
        <a:p>
          <a:r>
            <a:rPr lang="ru-RU" sz="1900" b="1" i="0" dirty="0" smtClean="0">
              <a:latin typeface="Arial" panose="020B0604020202020204" pitchFamily="34" charset="0"/>
              <a:cs typeface="Arial" panose="020B0604020202020204" pitchFamily="34" charset="0"/>
            </a:rPr>
            <a:t>уменьшение численности детей, отобранных у родителей при непосредственной угрозе жизни или здоровью, на 44,2 %</a:t>
          </a:r>
          <a:endParaRPr lang="ru-RU" sz="19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5E2D76-1291-4C0A-9FC6-1278CB78960C}" type="parTrans" cxnId="{4FBDEC88-72C3-482B-B5AA-8071B834D0A0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D4CBDB-1AF9-4E23-BFFD-231A023B5A29}" type="sibTrans" cxnId="{4FBDEC88-72C3-482B-B5AA-8071B834D0A0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075011-D483-4DB1-8865-404B50ADD90E}">
      <dgm:prSet custT="1"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B1C23A-D80A-4DE7-A4BE-45D69FE818D4}" type="parTrans" cxnId="{D2817F35-252E-4A53-80DD-E209473ADB12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A1A6C9-C8AB-4064-9BE8-1A80B243CC6B}" type="sibTrans" cxnId="{D2817F35-252E-4A53-80DD-E209473ADB12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4E1B6C-4BC8-4802-B35C-368259C4793B}">
      <dgm:prSet custT="1"/>
      <dgm:spPr/>
      <dgm:t>
        <a:bodyPr/>
        <a:lstStyle/>
        <a:p>
          <a:r>
            <a:rPr lang="ru-RU" sz="1900" b="1" i="0" dirty="0" smtClean="0">
              <a:latin typeface="Arial" panose="020B0604020202020204" pitchFamily="34" charset="0"/>
              <a:cs typeface="Arial" panose="020B0604020202020204" pitchFamily="34" charset="0"/>
            </a:rPr>
            <a:t>уменьшение численности детей, в отношении которых родители лишены родительских прав, на 23,9 %</a:t>
          </a:r>
          <a:endParaRPr lang="ru-RU" sz="19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497BF7-E3CB-43E6-964E-3A53211B69C5}" type="parTrans" cxnId="{182D652D-66CA-4E08-A9FB-9A1AA1986488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84A8EE-3F44-4D25-A7FB-6001EB585D00}" type="sibTrans" cxnId="{182D652D-66CA-4E08-A9FB-9A1AA1986488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800B76-CB09-4696-A793-F556CED6B05A}">
      <dgm:prSet custT="1"/>
      <dgm:spPr/>
      <dgm:t>
        <a:bodyPr/>
        <a:lstStyle/>
        <a:p>
          <a:r>
            <a:rPr lang="ru-RU" sz="1900" b="1" i="0" dirty="0" smtClean="0">
              <a:latin typeface="Arial" panose="020B0604020202020204" pitchFamily="34" charset="0"/>
              <a:cs typeface="Arial" panose="020B0604020202020204" pitchFamily="34" charset="0"/>
            </a:rPr>
            <a:t>сокращение числа отказов от детей в родильных домах  на 9,7 %</a:t>
          </a:r>
          <a:endParaRPr lang="ru-RU" sz="19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308C65-AA18-4FA9-B3E9-584F44D6010E}" type="parTrans" cxnId="{93C5E90E-0EA0-412B-A3E3-9F69E95C6EA0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3D79CE-661D-4513-83A6-3ECB85A1C767}" type="sibTrans" cxnId="{93C5E90E-0EA0-412B-A3E3-9F69E95C6EA0}">
      <dgm:prSet/>
      <dgm:spPr/>
      <dgm:t>
        <a:bodyPr/>
        <a:lstStyle/>
        <a:p>
          <a:endParaRPr lang="ru-RU" sz="19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65F69D-618B-48D1-98D1-A147C37A901A}" type="pres">
      <dgm:prSet presAssocID="{D0760300-4524-489C-9A32-95B4D1B6DE8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6A703C-84C3-4888-9283-E01FD832A36C}" type="pres">
      <dgm:prSet presAssocID="{E7DF4F90-ADF2-4B07-8644-9BCD1AA3EC12}" presName="composite" presStyleCnt="0"/>
      <dgm:spPr/>
    </dgm:pt>
    <dgm:pt modelId="{7585699A-3054-41BF-B198-1E1B237FAB76}" type="pres">
      <dgm:prSet presAssocID="{E7DF4F90-ADF2-4B07-8644-9BCD1AA3EC12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2EB40F-A0A5-4C91-ADAB-F47FCDD33894}" type="pres">
      <dgm:prSet presAssocID="{E7DF4F90-ADF2-4B07-8644-9BCD1AA3EC12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0DF530-71AD-4C5D-B865-85A04EA78DC0}" type="pres">
      <dgm:prSet presAssocID="{218706AD-1750-4202-9684-C1B7E082B180}" presName="sp" presStyleCnt="0"/>
      <dgm:spPr/>
    </dgm:pt>
    <dgm:pt modelId="{C68AB738-CD90-4C5C-8AD1-1106B28EAF3C}" type="pres">
      <dgm:prSet presAssocID="{CA991A99-2D64-45A9-BCBC-59B6937F51BE}" presName="composite" presStyleCnt="0"/>
      <dgm:spPr/>
    </dgm:pt>
    <dgm:pt modelId="{52CB2986-876B-4E3B-B62F-024A07E38EDF}" type="pres">
      <dgm:prSet presAssocID="{CA991A99-2D64-45A9-BCBC-59B6937F51BE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650B1D-3FB9-4833-A49A-985FBC2EB92C}" type="pres">
      <dgm:prSet presAssocID="{CA991A99-2D64-45A9-BCBC-59B6937F51BE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86BE3A-04E0-44B8-AB4E-66DF59558363}" type="pres">
      <dgm:prSet presAssocID="{28B2C406-1AAF-444F-B36A-F8BBFC1EFCE2}" presName="sp" presStyleCnt="0"/>
      <dgm:spPr/>
    </dgm:pt>
    <dgm:pt modelId="{C4AFF16F-3488-41AA-BE90-05FA7C07C15F}" type="pres">
      <dgm:prSet presAssocID="{11A75E95-38A7-49A1-9851-12CF3537E727}" presName="composite" presStyleCnt="0"/>
      <dgm:spPr/>
    </dgm:pt>
    <dgm:pt modelId="{A16A6303-B055-46F6-9E96-E9F9CE8B1440}" type="pres">
      <dgm:prSet presAssocID="{11A75E95-38A7-49A1-9851-12CF3537E727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7110E6-F652-492D-8896-6E9F4EF09F46}" type="pres">
      <dgm:prSet presAssocID="{11A75E95-38A7-49A1-9851-12CF3537E727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0E9990-ECFC-42C8-B1F7-D9A7BEEEEDF7}" type="pres">
      <dgm:prSet presAssocID="{018F028E-A88D-48C9-981A-1A94CB173F42}" presName="sp" presStyleCnt="0"/>
      <dgm:spPr/>
    </dgm:pt>
    <dgm:pt modelId="{DDA901D2-722C-4EAF-9765-63B59D8AF2CE}" type="pres">
      <dgm:prSet presAssocID="{82075011-D483-4DB1-8865-404B50ADD90E}" presName="composite" presStyleCnt="0"/>
      <dgm:spPr/>
    </dgm:pt>
    <dgm:pt modelId="{0E1BA424-B1D5-4B30-9FEF-00FFC9F0A550}" type="pres">
      <dgm:prSet presAssocID="{82075011-D483-4DB1-8865-404B50ADD90E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5F6AF0-EA86-49AB-BC4E-028F23D3B195}" type="pres">
      <dgm:prSet presAssocID="{82075011-D483-4DB1-8865-404B50ADD90E}" presName="descendantText" presStyleLbl="alignAcc1" presStyleIdx="3" presStyleCnt="4" custScaleY="894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FBDEC88-72C3-482B-B5AA-8071B834D0A0}" srcId="{11A75E95-38A7-49A1-9851-12CF3537E727}" destId="{6FEE7B5D-A2DE-4A0C-B8B0-42015BF4C9A5}" srcOrd="0" destOrd="0" parTransId="{945E2D76-1291-4C0A-9FC6-1278CB78960C}" sibTransId="{22D4CBDB-1AF9-4E23-BFFD-231A023B5A29}"/>
    <dgm:cxn modelId="{6F40E716-BC1A-4212-B7DD-3E72D6656427}" type="presOf" srcId="{6FEE7B5D-A2DE-4A0C-B8B0-42015BF4C9A5}" destId="{1F7110E6-F652-492D-8896-6E9F4EF09F46}" srcOrd="0" destOrd="0" presId="urn:microsoft.com/office/officeart/2005/8/layout/chevron2"/>
    <dgm:cxn modelId="{182D652D-66CA-4E08-A9FB-9A1AA1986488}" srcId="{82075011-D483-4DB1-8865-404B50ADD90E}" destId="{B84E1B6C-4BC8-4802-B35C-368259C4793B}" srcOrd="0" destOrd="0" parTransId="{61497BF7-E3CB-43E6-964E-3A53211B69C5}" sibTransId="{8384A8EE-3F44-4D25-A7FB-6001EB585D00}"/>
    <dgm:cxn modelId="{F7BF6932-2547-4FAD-9ADD-116AFFC7C4FD}" srcId="{D0760300-4524-489C-9A32-95B4D1B6DE8A}" destId="{11A75E95-38A7-49A1-9851-12CF3537E727}" srcOrd="2" destOrd="0" parTransId="{6AF3EE3B-0CDE-4500-A875-8DAF1791CD38}" sibTransId="{018F028E-A88D-48C9-981A-1A94CB173F42}"/>
    <dgm:cxn modelId="{F1DFE553-CE3A-4630-9378-0B449FFE2612}" type="presOf" srcId="{E7DF4F90-ADF2-4B07-8644-9BCD1AA3EC12}" destId="{7585699A-3054-41BF-B198-1E1B237FAB76}" srcOrd="0" destOrd="0" presId="urn:microsoft.com/office/officeart/2005/8/layout/chevron2"/>
    <dgm:cxn modelId="{B4323BA4-9EF5-43E3-8EC3-04BFBFAC828B}" srcId="{D0760300-4524-489C-9A32-95B4D1B6DE8A}" destId="{CA991A99-2D64-45A9-BCBC-59B6937F51BE}" srcOrd="1" destOrd="0" parTransId="{49F10739-F9EC-4515-B7E4-BD8F04702C21}" sibTransId="{28B2C406-1AAF-444F-B36A-F8BBFC1EFCE2}"/>
    <dgm:cxn modelId="{23E56FC7-12D5-405A-889C-273F9018AE79}" srcId="{E7DF4F90-ADF2-4B07-8644-9BCD1AA3EC12}" destId="{66B30631-A64C-4162-B652-C8E4DF90308A}" srcOrd="0" destOrd="0" parTransId="{92CD0C1A-E14B-4B9F-94BF-824CC8CBBAD9}" sibTransId="{96E76384-FECC-4AD8-8978-66DC4ECAB6E6}"/>
    <dgm:cxn modelId="{D2817F35-252E-4A53-80DD-E209473ADB12}" srcId="{D0760300-4524-489C-9A32-95B4D1B6DE8A}" destId="{82075011-D483-4DB1-8865-404B50ADD90E}" srcOrd="3" destOrd="0" parTransId="{8FB1C23A-D80A-4DE7-A4BE-45D69FE818D4}" sibTransId="{E6A1A6C9-C8AB-4064-9BE8-1A80B243CC6B}"/>
    <dgm:cxn modelId="{6FDB63B4-2780-4BE3-B0D9-0BC5B11D5502}" type="presOf" srcId="{32800B76-CB09-4696-A793-F556CED6B05A}" destId="{5F650B1D-3FB9-4833-A49A-985FBC2EB92C}" srcOrd="0" destOrd="0" presId="urn:microsoft.com/office/officeart/2005/8/layout/chevron2"/>
    <dgm:cxn modelId="{07CA279C-9478-404B-915D-B504DA5A17BD}" type="presOf" srcId="{D0760300-4524-489C-9A32-95B4D1B6DE8A}" destId="{F265F69D-618B-48D1-98D1-A147C37A901A}" srcOrd="0" destOrd="0" presId="urn:microsoft.com/office/officeart/2005/8/layout/chevron2"/>
    <dgm:cxn modelId="{43D89546-CA6A-47B2-AD6E-AD1EC4239B18}" type="presOf" srcId="{66B30631-A64C-4162-B652-C8E4DF90308A}" destId="{372EB40F-A0A5-4C91-ADAB-F47FCDD33894}" srcOrd="0" destOrd="0" presId="urn:microsoft.com/office/officeart/2005/8/layout/chevron2"/>
    <dgm:cxn modelId="{93C5E90E-0EA0-412B-A3E3-9F69E95C6EA0}" srcId="{CA991A99-2D64-45A9-BCBC-59B6937F51BE}" destId="{32800B76-CB09-4696-A793-F556CED6B05A}" srcOrd="0" destOrd="0" parTransId="{08308C65-AA18-4FA9-B3E9-584F44D6010E}" sibTransId="{853D79CE-661D-4513-83A6-3ECB85A1C767}"/>
    <dgm:cxn modelId="{9189F080-500F-4480-8158-99774591DB69}" type="presOf" srcId="{11A75E95-38A7-49A1-9851-12CF3537E727}" destId="{A16A6303-B055-46F6-9E96-E9F9CE8B1440}" srcOrd="0" destOrd="0" presId="urn:microsoft.com/office/officeart/2005/8/layout/chevron2"/>
    <dgm:cxn modelId="{F835B284-57C5-4C08-97D6-2419BC79AD3E}" type="presOf" srcId="{B84E1B6C-4BC8-4802-B35C-368259C4793B}" destId="{365F6AF0-EA86-49AB-BC4E-028F23D3B195}" srcOrd="0" destOrd="0" presId="urn:microsoft.com/office/officeart/2005/8/layout/chevron2"/>
    <dgm:cxn modelId="{CFF660D6-F12B-4788-B0DF-6C0E65EFE2CE}" srcId="{D0760300-4524-489C-9A32-95B4D1B6DE8A}" destId="{E7DF4F90-ADF2-4B07-8644-9BCD1AA3EC12}" srcOrd="0" destOrd="0" parTransId="{DFB63739-25E7-476E-BE5C-B9AE2260EEE3}" sibTransId="{218706AD-1750-4202-9684-C1B7E082B180}"/>
    <dgm:cxn modelId="{12733B62-43A9-4F03-94DF-5CEBE88CE521}" type="presOf" srcId="{CA991A99-2D64-45A9-BCBC-59B6937F51BE}" destId="{52CB2986-876B-4E3B-B62F-024A07E38EDF}" srcOrd="0" destOrd="0" presId="urn:microsoft.com/office/officeart/2005/8/layout/chevron2"/>
    <dgm:cxn modelId="{C9B4E07F-C0AB-4406-8ED1-5E309EDD2ACE}" type="presOf" srcId="{82075011-D483-4DB1-8865-404B50ADD90E}" destId="{0E1BA424-B1D5-4B30-9FEF-00FFC9F0A550}" srcOrd="0" destOrd="0" presId="urn:microsoft.com/office/officeart/2005/8/layout/chevron2"/>
    <dgm:cxn modelId="{FC7F72A4-007D-4D8C-A6B3-E27DB815FDE9}" type="presParOf" srcId="{F265F69D-618B-48D1-98D1-A147C37A901A}" destId="{166A703C-84C3-4888-9283-E01FD832A36C}" srcOrd="0" destOrd="0" presId="urn:microsoft.com/office/officeart/2005/8/layout/chevron2"/>
    <dgm:cxn modelId="{A522A0BF-60C0-4FBC-A21D-4ADCF1A0F87B}" type="presParOf" srcId="{166A703C-84C3-4888-9283-E01FD832A36C}" destId="{7585699A-3054-41BF-B198-1E1B237FAB76}" srcOrd="0" destOrd="0" presId="urn:microsoft.com/office/officeart/2005/8/layout/chevron2"/>
    <dgm:cxn modelId="{4BC148F6-77BF-4EC6-9D88-0FC8AC08A72F}" type="presParOf" srcId="{166A703C-84C3-4888-9283-E01FD832A36C}" destId="{372EB40F-A0A5-4C91-ADAB-F47FCDD33894}" srcOrd="1" destOrd="0" presId="urn:microsoft.com/office/officeart/2005/8/layout/chevron2"/>
    <dgm:cxn modelId="{EB92F05D-BD93-4189-8626-AF9D2CD2BFEE}" type="presParOf" srcId="{F265F69D-618B-48D1-98D1-A147C37A901A}" destId="{5A0DF530-71AD-4C5D-B865-85A04EA78DC0}" srcOrd="1" destOrd="0" presId="urn:microsoft.com/office/officeart/2005/8/layout/chevron2"/>
    <dgm:cxn modelId="{0C87461A-673A-4BCE-A3DD-C51E919520A1}" type="presParOf" srcId="{F265F69D-618B-48D1-98D1-A147C37A901A}" destId="{C68AB738-CD90-4C5C-8AD1-1106B28EAF3C}" srcOrd="2" destOrd="0" presId="urn:microsoft.com/office/officeart/2005/8/layout/chevron2"/>
    <dgm:cxn modelId="{E08FCFC8-5CE2-4B8E-BD14-299B732DA0E5}" type="presParOf" srcId="{C68AB738-CD90-4C5C-8AD1-1106B28EAF3C}" destId="{52CB2986-876B-4E3B-B62F-024A07E38EDF}" srcOrd="0" destOrd="0" presId="urn:microsoft.com/office/officeart/2005/8/layout/chevron2"/>
    <dgm:cxn modelId="{5111E60E-6391-48C4-A634-E7B222557F6A}" type="presParOf" srcId="{C68AB738-CD90-4C5C-8AD1-1106B28EAF3C}" destId="{5F650B1D-3FB9-4833-A49A-985FBC2EB92C}" srcOrd="1" destOrd="0" presId="urn:microsoft.com/office/officeart/2005/8/layout/chevron2"/>
    <dgm:cxn modelId="{756D402F-7ED1-4456-B9C8-C5459B81C3B5}" type="presParOf" srcId="{F265F69D-618B-48D1-98D1-A147C37A901A}" destId="{6686BE3A-04E0-44B8-AB4E-66DF59558363}" srcOrd="3" destOrd="0" presId="urn:microsoft.com/office/officeart/2005/8/layout/chevron2"/>
    <dgm:cxn modelId="{814D67E2-B2C3-48B1-BFB6-9ECC009B34DF}" type="presParOf" srcId="{F265F69D-618B-48D1-98D1-A147C37A901A}" destId="{C4AFF16F-3488-41AA-BE90-05FA7C07C15F}" srcOrd="4" destOrd="0" presId="urn:microsoft.com/office/officeart/2005/8/layout/chevron2"/>
    <dgm:cxn modelId="{F5092459-DECC-494F-87EC-F3BA67F7E06E}" type="presParOf" srcId="{C4AFF16F-3488-41AA-BE90-05FA7C07C15F}" destId="{A16A6303-B055-46F6-9E96-E9F9CE8B1440}" srcOrd="0" destOrd="0" presId="urn:microsoft.com/office/officeart/2005/8/layout/chevron2"/>
    <dgm:cxn modelId="{A3DBFDF1-9285-416A-A751-BA255AC579F9}" type="presParOf" srcId="{C4AFF16F-3488-41AA-BE90-05FA7C07C15F}" destId="{1F7110E6-F652-492D-8896-6E9F4EF09F46}" srcOrd="1" destOrd="0" presId="urn:microsoft.com/office/officeart/2005/8/layout/chevron2"/>
    <dgm:cxn modelId="{679420CE-2171-4F1B-A739-470589062304}" type="presParOf" srcId="{F265F69D-618B-48D1-98D1-A147C37A901A}" destId="{C40E9990-ECFC-42C8-B1F7-D9A7BEEEEDF7}" srcOrd="5" destOrd="0" presId="urn:microsoft.com/office/officeart/2005/8/layout/chevron2"/>
    <dgm:cxn modelId="{4B2B22AF-ADBD-483E-A1A1-A502FBDFF023}" type="presParOf" srcId="{F265F69D-618B-48D1-98D1-A147C37A901A}" destId="{DDA901D2-722C-4EAF-9765-63B59D8AF2CE}" srcOrd="6" destOrd="0" presId="urn:microsoft.com/office/officeart/2005/8/layout/chevron2"/>
    <dgm:cxn modelId="{34F42F0E-7EB6-4973-9AEA-E6E084FB24A4}" type="presParOf" srcId="{DDA901D2-722C-4EAF-9765-63B59D8AF2CE}" destId="{0E1BA424-B1D5-4B30-9FEF-00FFC9F0A550}" srcOrd="0" destOrd="0" presId="urn:microsoft.com/office/officeart/2005/8/layout/chevron2"/>
    <dgm:cxn modelId="{BED9052F-2562-4962-AB68-153926EF6DC6}" type="presParOf" srcId="{DDA901D2-722C-4EAF-9765-63B59D8AF2CE}" destId="{365F6AF0-EA86-49AB-BC4E-028F23D3B19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0760300-4524-489C-9A32-95B4D1B6DE8A}" type="doc">
      <dgm:prSet loTypeId="urn:microsoft.com/office/officeart/2005/8/layout/chevron2" loCatId="list" qsTypeId="urn:microsoft.com/office/officeart/2005/8/quickstyle/3d1" qsCatId="3D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E7DF4F90-ADF2-4B07-8644-9BCD1AA3EC12}">
      <dgm:prSet phldrT="[Текст]" phldr="1" custT="1"/>
      <dgm:spPr/>
      <dgm:t>
        <a:bodyPr/>
        <a:lstStyle/>
        <a:p>
          <a:endParaRPr lang="ru-RU" sz="18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B63739-25E7-476E-BE5C-B9AE2260EEE3}" type="parTrans" cxnId="{CFF660D6-F12B-4788-B0DF-6C0E65EFE2CE}">
      <dgm:prSet/>
      <dgm:spPr/>
      <dgm:t>
        <a:bodyPr/>
        <a:lstStyle/>
        <a:p>
          <a:endParaRPr lang="ru-RU" sz="18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8706AD-1750-4202-9684-C1B7E082B180}" type="sibTrans" cxnId="{CFF660D6-F12B-4788-B0DF-6C0E65EFE2CE}">
      <dgm:prSet/>
      <dgm:spPr/>
      <dgm:t>
        <a:bodyPr/>
        <a:lstStyle/>
        <a:p>
          <a:endParaRPr lang="ru-RU" sz="18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991A99-2D64-45A9-BCBC-59B6937F51BE}">
      <dgm:prSet phldrT="[Текст]" phldr="1" custT="1"/>
      <dgm:spPr/>
      <dgm:t>
        <a:bodyPr/>
        <a:lstStyle/>
        <a:p>
          <a:endParaRPr lang="ru-RU" sz="18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F10739-F9EC-4515-B7E4-BD8F04702C21}" type="parTrans" cxnId="{B4323BA4-9EF5-43E3-8EC3-04BFBFAC828B}">
      <dgm:prSet/>
      <dgm:spPr/>
      <dgm:t>
        <a:bodyPr/>
        <a:lstStyle/>
        <a:p>
          <a:endParaRPr lang="ru-RU" sz="18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B2C406-1AAF-444F-B36A-F8BBFC1EFCE2}" type="sibTrans" cxnId="{B4323BA4-9EF5-43E3-8EC3-04BFBFAC828B}">
      <dgm:prSet/>
      <dgm:spPr/>
      <dgm:t>
        <a:bodyPr/>
        <a:lstStyle/>
        <a:p>
          <a:endParaRPr lang="ru-RU" sz="18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A75E95-38A7-49A1-9851-12CF3537E727}">
      <dgm:prSet phldrT="[Текст]" phldr="1" custT="1"/>
      <dgm:spPr/>
      <dgm:t>
        <a:bodyPr/>
        <a:lstStyle/>
        <a:p>
          <a:endParaRPr lang="ru-RU" sz="18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F3EE3B-0CDE-4500-A875-8DAF1791CD38}" type="parTrans" cxnId="{F7BF6932-2547-4FAD-9ADD-116AFFC7C4FD}">
      <dgm:prSet/>
      <dgm:spPr/>
      <dgm:t>
        <a:bodyPr/>
        <a:lstStyle/>
        <a:p>
          <a:endParaRPr lang="ru-RU" sz="18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8F028E-A88D-48C9-981A-1A94CB173F42}" type="sibTrans" cxnId="{F7BF6932-2547-4FAD-9ADD-116AFFC7C4FD}">
      <dgm:prSet/>
      <dgm:spPr/>
      <dgm:t>
        <a:bodyPr/>
        <a:lstStyle/>
        <a:p>
          <a:endParaRPr lang="ru-RU" sz="18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075011-D483-4DB1-8865-404B50ADD90E}">
      <dgm:prSet custT="1"/>
      <dgm:spPr/>
      <dgm:t>
        <a:bodyPr/>
        <a:lstStyle/>
        <a:p>
          <a:endParaRPr lang="ru-RU" sz="18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B1C23A-D80A-4DE7-A4BE-45D69FE818D4}" type="parTrans" cxnId="{D2817F35-252E-4A53-80DD-E209473ADB12}">
      <dgm:prSet/>
      <dgm:spPr/>
      <dgm:t>
        <a:bodyPr/>
        <a:lstStyle/>
        <a:p>
          <a:endParaRPr lang="ru-RU" sz="18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A1A6C9-C8AB-4064-9BE8-1A80B243CC6B}" type="sibTrans" cxnId="{D2817F35-252E-4A53-80DD-E209473ADB12}">
      <dgm:prSet/>
      <dgm:spPr/>
      <dgm:t>
        <a:bodyPr/>
        <a:lstStyle/>
        <a:p>
          <a:endParaRPr lang="ru-RU" sz="1800" b="1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C597FA-3E3E-47B7-A849-3B6AC2C6EBAC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численности детей, переданных на семейные формы воспитания, на 0,6 %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F02AD9-EB0B-4BC7-9514-694FF3DB7112}" type="parTrans" cxnId="{9C7D45C1-1F74-4057-BD62-4DC51CC5B37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E86350-35AE-4D2B-AC85-0FFA31959E25}" type="sibTrans" cxnId="{9C7D45C1-1F74-4057-BD62-4DC51CC5B37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AAB0B4-2535-40A0-811A-2A444D4D3B1A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численности детей-сирот и детей, оставшихся без попечения родителей, переданных в приемную семью, на 24,2 %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951FBB-6094-4406-BB23-0FDEA8A2A88A}" type="parTrans" cxnId="{3A1067DB-4CC7-4CE7-A5F8-2FC811CBEEB6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0DE699-26B6-410C-99AA-F6F140AB0814}" type="sibTrans" cxnId="{3A1067DB-4CC7-4CE7-A5F8-2FC811CBEEB6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9D7799-3516-4EC2-A288-7AAE21ECC184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сокращение численности детей, воспитывающихся в учреждениях для детей-сирот,  на 9,8 %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E2B6C2-9BB1-4DF9-8CD3-B94297D545BA}" type="parTrans" cxnId="{B9F46317-6B6B-48AB-B36E-E569C39ED2A1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9FA125-F40A-4719-94D9-FB403E948681}" type="sibTrans" cxnId="{B9F46317-6B6B-48AB-B36E-E569C39ED2A1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F9B8C7-9BDC-4DFC-B3E8-1AAA17994444}">
      <dgm:prSet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числа граждан, выразивших желание стать усыновителем, опекуном (попечителем) или приемным родителем несовершеннолетних граждан, прошедших подготовку, на 6,3 %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46FFD2-DC79-49A6-8C5E-C837E6B6E38E}" type="parTrans" cxnId="{1A3CE3E9-C7B5-4B4F-BEA9-D83BFC90356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A57F8E-B99D-4BE5-A74B-4A7F3155A8BE}" type="sibTrans" cxnId="{1A3CE3E9-C7B5-4B4F-BEA9-D83BFC90356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65F69D-618B-48D1-98D1-A147C37A901A}" type="pres">
      <dgm:prSet presAssocID="{D0760300-4524-489C-9A32-95B4D1B6DE8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6A703C-84C3-4888-9283-E01FD832A36C}" type="pres">
      <dgm:prSet presAssocID="{E7DF4F90-ADF2-4B07-8644-9BCD1AA3EC12}" presName="composite" presStyleCnt="0"/>
      <dgm:spPr/>
    </dgm:pt>
    <dgm:pt modelId="{7585699A-3054-41BF-B198-1E1B237FAB76}" type="pres">
      <dgm:prSet presAssocID="{E7DF4F90-ADF2-4B07-8644-9BCD1AA3EC12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2EB40F-A0A5-4C91-ADAB-F47FCDD33894}" type="pres">
      <dgm:prSet presAssocID="{E7DF4F90-ADF2-4B07-8644-9BCD1AA3EC12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0DF530-71AD-4C5D-B865-85A04EA78DC0}" type="pres">
      <dgm:prSet presAssocID="{218706AD-1750-4202-9684-C1B7E082B180}" presName="sp" presStyleCnt="0"/>
      <dgm:spPr/>
    </dgm:pt>
    <dgm:pt modelId="{C68AB738-CD90-4C5C-8AD1-1106B28EAF3C}" type="pres">
      <dgm:prSet presAssocID="{CA991A99-2D64-45A9-BCBC-59B6937F51BE}" presName="composite" presStyleCnt="0"/>
      <dgm:spPr/>
    </dgm:pt>
    <dgm:pt modelId="{52CB2986-876B-4E3B-B62F-024A07E38EDF}" type="pres">
      <dgm:prSet presAssocID="{CA991A99-2D64-45A9-BCBC-59B6937F51BE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650B1D-3FB9-4833-A49A-985FBC2EB92C}" type="pres">
      <dgm:prSet presAssocID="{CA991A99-2D64-45A9-BCBC-59B6937F51BE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86BE3A-04E0-44B8-AB4E-66DF59558363}" type="pres">
      <dgm:prSet presAssocID="{28B2C406-1AAF-444F-B36A-F8BBFC1EFCE2}" presName="sp" presStyleCnt="0"/>
      <dgm:spPr/>
    </dgm:pt>
    <dgm:pt modelId="{C4AFF16F-3488-41AA-BE90-05FA7C07C15F}" type="pres">
      <dgm:prSet presAssocID="{11A75E95-38A7-49A1-9851-12CF3537E727}" presName="composite" presStyleCnt="0"/>
      <dgm:spPr/>
    </dgm:pt>
    <dgm:pt modelId="{A16A6303-B055-46F6-9E96-E9F9CE8B1440}" type="pres">
      <dgm:prSet presAssocID="{11A75E95-38A7-49A1-9851-12CF3537E727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7110E6-F652-492D-8896-6E9F4EF09F46}" type="pres">
      <dgm:prSet presAssocID="{11A75E95-38A7-49A1-9851-12CF3537E727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0E9990-ECFC-42C8-B1F7-D9A7BEEEEDF7}" type="pres">
      <dgm:prSet presAssocID="{018F028E-A88D-48C9-981A-1A94CB173F42}" presName="sp" presStyleCnt="0"/>
      <dgm:spPr/>
    </dgm:pt>
    <dgm:pt modelId="{DDA901D2-722C-4EAF-9765-63B59D8AF2CE}" type="pres">
      <dgm:prSet presAssocID="{82075011-D483-4DB1-8865-404B50ADD90E}" presName="composite" presStyleCnt="0"/>
      <dgm:spPr/>
    </dgm:pt>
    <dgm:pt modelId="{0E1BA424-B1D5-4B30-9FEF-00FFC9F0A550}" type="pres">
      <dgm:prSet presAssocID="{82075011-D483-4DB1-8865-404B50ADD90E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5F6AF0-EA86-49AB-BC4E-028F23D3B195}" type="pres">
      <dgm:prSet presAssocID="{82075011-D483-4DB1-8865-404B50ADD90E}" presName="descendantText" presStyleLbl="alignAcc1" presStyleIdx="3" presStyleCnt="4" custScaleY="1351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1067DB-4CC7-4CE7-A5F8-2FC811CBEEB6}" srcId="{CA991A99-2D64-45A9-BCBC-59B6937F51BE}" destId="{9EAAB0B4-2535-40A0-811A-2A444D4D3B1A}" srcOrd="0" destOrd="0" parTransId="{68951FBB-6094-4406-BB23-0FDEA8A2A88A}" sibTransId="{250DE699-26B6-410C-99AA-F6F140AB0814}"/>
    <dgm:cxn modelId="{F7BF6932-2547-4FAD-9ADD-116AFFC7C4FD}" srcId="{D0760300-4524-489C-9A32-95B4D1B6DE8A}" destId="{11A75E95-38A7-49A1-9851-12CF3537E727}" srcOrd="2" destOrd="0" parTransId="{6AF3EE3B-0CDE-4500-A875-8DAF1791CD38}" sibTransId="{018F028E-A88D-48C9-981A-1A94CB173F42}"/>
    <dgm:cxn modelId="{8F1B8BC8-562D-46CF-B27C-AF01EA5A6AF3}" type="presOf" srcId="{D0760300-4524-489C-9A32-95B4D1B6DE8A}" destId="{F265F69D-618B-48D1-98D1-A147C37A901A}" srcOrd="0" destOrd="0" presId="urn:microsoft.com/office/officeart/2005/8/layout/chevron2"/>
    <dgm:cxn modelId="{8748110D-3B3B-451A-A224-F95A0AF7C30A}" type="presOf" srcId="{E7DF4F90-ADF2-4B07-8644-9BCD1AA3EC12}" destId="{7585699A-3054-41BF-B198-1E1B237FAB76}" srcOrd="0" destOrd="0" presId="urn:microsoft.com/office/officeart/2005/8/layout/chevron2"/>
    <dgm:cxn modelId="{C4D6DE2D-A8D8-412E-86CD-401618760682}" type="presOf" srcId="{82075011-D483-4DB1-8865-404B50ADD90E}" destId="{0E1BA424-B1D5-4B30-9FEF-00FFC9F0A550}" srcOrd="0" destOrd="0" presId="urn:microsoft.com/office/officeart/2005/8/layout/chevron2"/>
    <dgm:cxn modelId="{B9F46317-6B6B-48AB-B36E-E569C39ED2A1}" srcId="{11A75E95-38A7-49A1-9851-12CF3537E727}" destId="{5B9D7799-3516-4EC2-A288-7AAE21ECC184}" srcOrd="0" destOrd="0" parTransId="{EBE2B6C2-9BB1-4DF9-8CD3-B94297D545BA}" sibTransId="{2E9FA125-F40A-4719-94D9-FB403E948681}"/>
    <dgm:cxn modelId="{B4323BA4-9EF5-43E3-8EC3-04BFBFAC828B}" srcId="{D0760300-4524-489C-9A32-95B4D1B6DE8A}" destId="{CA991A99-2D64-45A9-BCBC-59B6937F51BE}" srcOrd="1" destOrd="0" parTransId="{49F10739-F9EC-4515-B7E4-BD8F04702C21}" sibTransId="{28B2C406-1AAF-444F-B36A-F8BBFC1EFCE2}"/>
    <dgm:cxn modelId="{D2817F35-252E-4A53-80DD-E209473ADB12}" srcId="{D0760300-4524-489C-9A32-95B4D1B6DE8A}" destId="{82075011-D483-4DB1-8865-404B50ADD90E}" srcOrd="3" destOrd="0" parTransId="{8FB1C23A-D80A-4DE7-A4BE-45D69FE818D4}" sibTransId="{E6A1A6C9-C8AB-4064-9BE8-1A80B243CC6B}"/>
    <dgm:cxn modelId="{A1CF4CC2-F50F-4984-B49B-81607E22DEF5}" type="presOf" srcId="{9EAAB0B4-2535-40A0-811A-2A444D4D3B1A}" destId="{5F650B1D-3FB9-4833-A49A-985FBC2EB92C}" srcOrd="0" destOrd="0" presId="urn:microsoft.com/office/officeart/2005/8/layout/chevron2"/>
    <dgm:cxn modelId="{6919655F-F022-4790-9177-1AB188AD4732}" type="presOf" srcId="{5B9D7799-3516-4EC2-A288-7AAE21ECC184}" destId="{1F7110E6-F652-492D-8896-6E9F4EF09F46}" srcOrd="0" destOrd="0" presId="urn:microsoft.com/office/officeart/2005/8/layout/chevron2"/>
    <dgm:cxn modelId="{E2A8888C-342D-437D-A85C-83AA7973F942}" type="presOf" srcId="{41C597FA-3E3E-47B7-A849-3B6AC2C6EBAC}" destId="{372EB40F-A0A5-4C91-ADAB-F47FCDD33894}" srcOrd="0" destOrd="0" presId="urn:microsoft.com/office/officeart/2005/8/layout/chevron2"/>
    <dgm:cxn modelId="{7ACE9830-6D19-4D2B-9DD8-127EC196BE20}" type="presOf" srcId="{48F9B8C7-9BDC-4DFC-B3E8-1AAA17994444}" destId="{365F6AF0-EA86-49AB-BC4E-028F23D3B195}" srcOrd="0" destOrd="0" presId="urn:microsoft.com/office/officeart/2005/8/layout/chevron2"/>
    <dgm:cxn modelId="{E7281CDC-9B82-47FB-A5EA-6A63E280039D}" type="presOf" srcId="{CA991A99-2D64-45A9-BCBC-59B6937F51BE}" destId="{52CB2986-876B-4E3B-B62F-024A07E38EDF}" srcOrd="0" destOrd="0" presId="urn:microsoft.com/office/officeart/2005/8/layout/chevron2"/>
    <dgm:cxn modelId="{1A3CE3E9-C7B5-4B4F-BEA9-D83BFC90356E}" srcId="{82075011-D483-4DB1-8865-404B50ADD90E}" destId="{48F9B8C7-9BDC-4DFC-B3E8-1AAA17994444}" srcOrd="0" destOrd="0" parTransId="{D446FFD2-DC79-49A6-8C5E-C837E6B6E38E}" sibTransId="{52A57F8E-B99D-4BE5-A74B-4A7F3155A8BE}"/>
    <dgm:cxn modelId="{9C7D45C1-1F74-4057-BD62-4DC51CC5B37E}" srcId="{E7DF4F90-ADF2-4B07-8644-9BCD1AA3EC12}" destId="{41C597FA-3E3E-47B7-A849-3B6AC2C6EBAC}" srcOrd="0" destOrd="0" parTransId="{FBF02AD9-EB0B-4BC7-9514-694FF3DB7112}" sibTransId="{3DE86350-35AE-4D2B-AC85-0FFA31959E25}"/>
    <dgm:cxn modelId="{B88659A3-1D68-416A-969B-BFFA6276B2F9}" type="presOf" srcId="{11A75E95-38A7-49A1-9851-12CF3537E727}" destId="{A16A6303-B055-46F6-9E96-E9F9CE8B1440}" srcOrd="0" destOrd="0" presId="urn:microsoft.com/office/officeart/2005/8/layout/chevron2"/>
    <dgm:cxn modelId="{CFF660D6-F12B-4788-B0DF-6C0E65EFE2CE}" srcId="{D0760300-4524-489C-9A32-95B4D1B6DE8A}" destId="{E7DF4F90-ADF2-4B07-8644-9BCD1AA3EC12}" srcOrd="0" destOrd="0" parTransId="{DFB63739-25E7-476E-BE5C-B9AE2260EEE3}" sibTransId="{218706AD-1750-4202-9684-C1B7E082B180}"/>
    <dgm:cxn modelId="{F783BF3C-B3A2-4E23-AE07-25272EDD39D5}" type="presParOf" srcId="{F265F69D-618B-48D1-98D1-A147C37A901A}" destId="{166A703C-84C3-4888-9283-E01FD832A36C}" srcOrd="0" destOrd="0" presId="urn:microsoft.com/office/officeart/2005/8/layout/chevron2"/>
    <dgm:cxn modelId="{6F7AC8D6-A6B2-424B-92DD-9EC149122BA2}" type="presParOf" srcId="{166A703C-84C3-4888-9283-E01FD832A36C}" destId="{7585699A-3054-41BF-B198-1E1B237FAB76}" srcOrd="0" destOrd="0" presId="urn:microsoft.com/office/officeart/2005/8/layout/chevron2"/>
    <dgm:cxn modelId="{4F8AAAA2-43FC-4BDD-AF5F-9EC53CC5EFED}" type="presParOf" srcId="{166A703C-84C3-4888-9283-E01FD832A36C}" destId="{372EB40F-A0A5-4C91-ADAB-F47FCDD33894}" srcOrd="1" destOrd="0" presId="urn:microsoft.com/office/officeart/2005/8/layout/chevron2"/>
    <dgm:cxn modelId="{BAFCBA9A-7864-492A-83F7-544F305F78C7}" type="presParOf" srcId="{F265F69D-618B-48D1-98D1-A147C37A901A}" destId="{5A0DF530-71AD-4C5D-B865-85A04EA78DC0}" srcOrd="1" destOrd="0" presId="urn:microsoft.com/office/officeart/2005/8/layout/chevron2"/>
    <dgm:cxn modelId="{533F383D-84D4-4BDA-9E61-57E447268DD3}" type="presParOf" srcId="{F265F69D-618B-48D1-98D1-A147C37A901A}" destId="{C68AB738-CD90-4C5C-8AD1-1106B28EAF3C}" srcOrd="2" destOrd="0" presId="urn:microsoft.com/office/officeart/2005/8/layout/chevron2"/>
    <dgm:cxn modelId="{F9C913C2-FA4F-4C3C-9C71-53E7F6646CD2}" type="presParOf" srcId="{C68AB738-CD90-4C5C-8AD1-1106B28EAF3C}" destId="{52CB2986-876B-4E3B-B62F-024A07E38EDF}" srcOrd="0" destOrd="0" presId="urn:microsoft.com/office/officeart/2005/8/layout/chevron2"/>
    <dgm:cxn modelId="{4F782211-8298-4943-A8DB-2CB9EDD3B1B1}" type="presParOf" srcId="{C68AB738-CD90-4C5C-8AD1-1106B28EAF3C}" destId="{5F650B1D-3FB9-4833-A49A-985FBC2EB92C}" srcOrd="1" destOrd="0" presId="urn:microsoft.com/office/officeart/2005/8/layout/chevron2"/>
    <dgm:cxn modelId="{2DC451E7-11CF-4A3E-91CE-5439302ABCDE}" type="presParOf" srcId="{F265F69D-618B-48D1-98D1-A147C37A901A}" destId="{6686BE3A-04E0-44B8-AB4E-66DF59558363}" srcOrd="3" destOrd="0" presId="urn:microsoft.com/office/officeart/2005/8/layout/chevron2"/>
    <dgm:cxn modelId="{4A8BA725-45BB-4962-BC3B-F3DADA06D31D}" type="presParOf" srcId="{F265F69D-618B-48D1-98D1-A147C37A901A}" destId="{C4AFF16F-3488-41AA-BE90-05FA7C07C15F}" srcOrd="4" destOrd="0" presId="urn:microsoft.com/office/officeart/2005/8/layout/chevron2"/>
    <dgm:cxn modelId="{EDBF0364-4CD0-414B-8B22-2308CE318DA5}" type="presParOf" srcId="{C4AFF16F-3488-41AA-BE90-05FA7C07C15F}" destId="{A16A6303-B055-46F6-9E96-E9F9CE8B1440}" srcOrd="0" destOrd="0" presId="urn:microsoft.com/office/officeart/2005/8/layout/chevron2"/>
    <dgm:cxn modelId="{62E94878-4BBA-4E53-B074-21C8A78CA983}" type="presParOf" srcId="{C4AFF16F-3488-41AA-BE90-05FA7C07C15F}" destId="{1F7110E6-F652-492D-8896-6E9F4EF09F46}" srcOrd="1" destOrd="0" presId="urn:microsoft.com/office/officeart/2005/8/layout/chevron2"/>
    <dgm:cxn modelId="{98750A17-E8AE-445F-8475-31514AE02E3D}" type="presParOf" srcId="{F265F69D-618B-48D1-98D1-A147C37A901A}" destId="{C40E9990-ECFC-42C8-B1F7-D9A7BEEEEDF7}" srcOrd="5" destOrd="0" presId="urn:microsoft.com/office/officeart/2005/8/layout/chevron2"/>
    <dgm:cxn modelId="{14E55910-B44B-4E27-A6F1-D5B0D436F781}" type="presParOf" srcId="{F265F69D-618B-48D1-98D1-A147C37A901A}" destId="{DDA901D2-722C-4EAF-9765-63B59D8AF2CE}" srcOrd="6" destOrd="0" presId="urn:microsoft.com/office/officeart/2005/8/layout/chevron2"/>
    <dgm:cxn modelId="{80114B21-A587-4121-B2F8-0B9028049988}" type="presParOf" srcId="{DDA901D2-722C-4EAF-9765-63B59D8AF2CE}" destId="{0E1BA424-B1D5-4B30-9FEF-00FFC9F0A550}" srcOrd="0" destOrd="0" presId="urn:microsoft.com/office/officeart/2005/8/layout/chevron2"/>
    <dgm:cxn modelId="{6D821383-206F-44B0-9022-24B1EABB4F8B}" type="presParOf" srcId="{DDA901D2-722C-4EAF-9765-63B59D8AF2CE}" destId="{365F6AF0-EA86-49AB-BC4E-028F23D3B19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0EA0844-8E27-4126-A3BE-CDA90A387FEA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A74D9E5C-4782-4258-A6F7-3688D83EB648}">
      <dgm:prSet phldrT="[Текст]" custT="1"/>
      <dgm:spPr/>
      <dgm:t>
        <a:bodyPr/>
        <a:lstStyle/>
        <a:p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 01.07.2013 года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118D6FDB-F50B-48A4-8741-9E382A06B19B}" type="parTrans" cxnId="{1C8693D9-34D2-4DC4-83FB-B5AA20CEE01B}">
      <dgm:prSet/>
      <dgm:spPr/>
      <dgm:t>
        <a:bodyPr/>
        <a:lstStyle/>
        <a:p>
          <a:endParaRPr lang="ru-RU"/>
        </a:p>
      </dgm:t>
    </dgm:pt>
    <dgm:pt modelId="{200A4A24-C5B7-4E60-AEFE-621C7CB1708C}" type="sibTrans" cxnId="{1C8693D9-34D2-4DC4-83FB-B5AA20CEE01B}">
      <dgm:prSet/>
      <dgm:spPr/>
      <dgm:t>
        <a:bodyPr/>
        <a:lstStyle/>
        <a:p>
          <a:endParaRPr lang="ru-RU"/>
        </a:p>
      </dgm:t>
    </dgm:pt>
    <dgm:pt modelId="{9BDD5FA7-0A87-44CA-8BCF-C56B8F599DC7}">
      <dgm:prSet phldrT="[Текст]" custT="1"/>
      <dgm:spPr/>
      <dgm:t>
        <a:bodyPr/>
        <a:lstStyle/>
        <a:p>
          <a:r>
            <a:rPr lang="ru-RU" sz="1600" b="1" dirty="0" smtClean="0">
              <a:latin typeface="Arial" pitchFamily="34" charset="0"/>
              <a:cs typeface="Arial" pitchFamily="34" charset="0"/>
            </a:rPr>
            <a:t>увеличен базовый размер выплаты на содержание ребенка, находящегося под опекой или попечительством, не достигшего возраста 7 лет – 6646 рублей</a:t>
          </a:r>
          <a:endParaRPr lang="ru-RU" sz="1600" b="1" dirty="0">
            <a:latin typeface="Arial" pitchFamily="34" charset="0"/>
            <a:cs typeface="Arial" pitchFamily="34" charset="0"/>
          </a:endParaRPr>
        </a:p>
      </dgm:t>
    </dgm:pt>
    <dgm:pt modelId="{B207E0ED-78F0-436F-96C6-DA449EF935FC}" type="parTrans" cxnId="{546F4E1E-9400-43D9-A9E5-8EF8E70E2750}">
      <dgm:prSet/>
      <dgm:spPr/>
      <dgm:t>
        <a:bodyPr/>
        <a:lstStyle/>
        <a:p>
          <a:endParaRPr lang="ru-RU"/>
        </a:p>
      </dgm:t>
    </dgm:pt>
    <dgm:pt modelId="{2C291B30-108B-4077-87F6-C2702C0B4FA7}" type="sibTrans" cxnId="{546F4E1E-9400-43D9-A9E5-8EF8E70E2750}">
      <dgm:prSet/>
      <dgm:spPr/>
      <dgm:t>
        <a:bodyPr/>
        <a:lstStyle/>
        <a:p>
          <a:endParaRPr lang="ru-RU"/>
        </a:p>
      </dgm:t>
    </dgm:pt>
    <dgm:pt modelId="{52942C17-E97E-4B3C-BD07-C1854CBB97FF}">
      <dgm:prSet phldrT="[Текст]" custT="1"/>
      <dgm:spPr/>
      <dgm:t>
        <a:bodyPr/>
        <a:lstStyle/>
        <a:p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 01.01.2014 года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A36E90E2-F5FA-451B-B25B-74732D01DD03}" type="parTrans" cxnId="{65393E27-05F8-4877-BA36-F41BC58106AD}">
      <dgm:prSet/>
      <dgm:spPr/>
      <dgm:t>
        <a:bodyPr/>
        <a:lstStyle/>
        <a:p>
          <a:endParaRPr lang="ru-RU"/>
        </a:p>
      </dgm:t>
    </dgm:pt>
    <dgm:pt modelId="{17694556-00C3-4FAC-B0BF-B3B15FC937DD}" type="sibTrans" cxnId="{65393E27-05F8-4877-BA36-F41BC58106AD}">
      <dgm:prSet/>
      <dgm:spPr/>
      <dgm:t>
        <a:bodyPr/>
        <a:lstStyle/>
        <a:p>
          <a:endParaRPr lang="ru-RU"/>
        </a:p>
      </dgm:t>
    </dgm:pt>
    <dgm:pt modelId="{39B28573-BD45-4488-BF90-5CCE2BFB9311}">
      <dgm:prSet phldrT="[Текст]" custT="1"/>
      <dgm:spPr/>
      <dgm:t>
        <a:bodyPr/>
        <a:lstStyle/>
        <a:p>
          <a:r>
            <a:rPr lang="ru-RU" sz="1600" b="1" dirty="0" smtClean="0">
              <a:latin typeface="Arial" pitchFamily="34" charset="0"/>
              <a:cs typeface="Arial" pitchFamily="34" charset="0"/>
            </a:rPr>
            <a:t>увеличение размера вознаграждения каждому приемному родителю за воспитание каждого приемного ребенка до 3750 рублей в месяц при принятии на воспитание приемного ребенка двумя приемными родителями и до 5300 рублей в месяц при принятии на воспитание приемного ребенка одним приемным родителем</a:t>
          </a:r>
          <a:endParaRPr lang="ru-RU" sz="1600" dirty="0"/>
        </a:p>
      </dgm:t>
    </dgm:pt>
    <dgm:pt modelId="{21F0D862-DC00-409E-9619-6050F31C682F}" type="parTrans" cxnId="{FD85FBC0-1E7E-48DB-AB00-9E60A6455F42}">
      <dgm:prSet/>
      <dgm:spPr/>
      <dgm:t>
        <a:bodyPr/>
        <a:lstStyle/>
        <a:p>
          <a:endParaRPr lang="ru-RU"/>
        </a:p>
      </dgm:t>
    </dgm:pt>
    <dgm:pt modelId="{7A96E6B7-0B05-43D4-9B2C-23D54E435ACB}" type="sibTrans" cxnId="{FD85FBC0-1E7E-48DB-AB00-9E60A6455F42}">
      <dgm:prSet/>
      <dgm:spPr/>
      <dgm:t>
        <a:bodyPr/>
        <a:lstStyle/>
        <a:p>
          <a:endParaRPr lang="ru-RU"/>
        </a:p>
      </dgm:t>
    </dgm:pt>
    <dgm:pt modelId="{96ADB2F9-E569-4E02-90D7-BD92A9B41B27}">
      <dgm:prSet phldrT="[Текст]" custT="1"/>
      <dgm:spPr/>
      <dgm:t>
        <a:bodyPr/>
        <a:lstStyle/>
        <a:p>
          <a:r>
            <a:rPr lang="ru-RU" sz="1600" b="1" dirty="0" smtClean="0">
              <a:latin typeface="Arial" pitchFamily="34" charset="0"/>
              <a:cs typeface="Arial" pitchFamily="34" charset="0"/>
            </a:rPr>
            <a:t>установлен базовый размер денежных средств на содержание ребенка, находящегося под опекой или попечительством, в зависимости от возраста: по достижению ребенком возраста 7 лет – 7310 рублей, при достижении 12 лет – 7643 рубля</a:t>
          </a:r>
          <a:endParaRPr lang="ru-RU" sz="1600" b="1" dirty="0">
            <a:latin typeface="Arial" pitchFamily="34" charset="0"/>
            <a:cs typeface="Arial" pitchFamily="34" charset="0"/>
          </a:endParaRPr>
        </a:p>
      </dgm:t>
    </dgm:pt>
    <dgm:pt modelId="{A0A4A47F-E79B-45DA-AD62-05C50D151BA8}" type="parTrans" cxnId="{9D514544-365F-467B-9086-0FC7EBFB0CAC}">
      <dgm:prSet/>
      <dgm:spPr/>
      <dgm:t>
        <a:bodyPr/>
        <a:lstStyle/>
        <a:p>
          <a:endParaRPr lang="ru-RU"/>
        </a:p>
      </dgm:t>
    </dgm:pt>
    <dgm:pt modelId="{2D4290E9-D63D-4AF4-BA84-5B5C37FFA145}" type="sibTrans" cxnId="{9D514544-365F-467B-9086-0FC7EBFB0CAC}">
      <dgm:prSet/>
      <dgm:spPr/>
      <dgm:t>
        <a:bodyPr/>
        <a:lstStyle/>
        <a:p>
          <a:endParaRPr lang="ru-RU"/>
        </a:p>
      </dgm:t>
    </dgm:pt>
    <dgm:pt modelId="{42BCE563-ACA8-45AC-912C-AE374952EE83}">
      <dgm:prSet phldrT="[Текст]" custT="1"/>
      <dgm:spPr/>
      <dgm:t>
        <a:bodyPr/>
        <a:lstStyle/>
        <a:p>
          <a:r>
            <a:rPr lang="ru-RU" sz="1600" b="1" dirty="0" smtClean="0">
              <a:latin typeface="Arial" pitchFamily="34" charset="0"/>
              <a:cs typeface="Arial" pitchFamily="34" charset="0"/>
            </a:rPr>
            <a:t>увеличен размер денежных средств на содержание ребенка-инвалида, находящегося под опекой (попечительством) на 30 %</a:t>
          </a:r>
          <a:endParaRPr lang="ru-RU" sz="1600" b="1" dirty="0">
            <a:latin typeface="Arial" pitchFamily="34" charset="0"/>
            <a:cs typeface="Arial" pitchFamily="34" charset="0"/>
          </a:endParaRPr>
        </a:p>
      </dgm:t>
    </dgm:pt>
    <dgm:pt modelId="{691A3350-D282-49BA-950D-B5EA1F24B405}" type="parTrans" cxnId="{E14535BC-625C-444C-876F-3F676200B211}">
      <dgm:prSet/>
      <dgm:spPr/>
      <dgm:t>
        <a:bodyPr/>
        <a:lstStyle/>
        <a:p>
          <a:endParaRPr lang="ru-RU"/>
        </a:p>
      </dgm:t>
    </dgm:pt>
    <dgm:pt modelId="{7DD7489B-A6D3-4A54-A776-ED2FAC302941}" type="sibTrans" cxnId="{E14535BC-625C-444C-876F-3F676200B211}">
      <dgm:prSet/>
      <dgm:spPr/>
      <dgm:t>
        <a:bodyPr/>
        <a:lstStyle/>
        <a:p>
          <a:endParaRPr lang="ru-RU"/>
        </a:p>
      </dgm:t>
    </dgm:pt>
    <dgm:pt modelId="{6031506B-3A71-43F5-8789-D94A42CF1268}">
      <dgm:prSet phldrT="[Текст]" custT="1"/>
      <dgm:spPr/>
      <dgm:t>
        <a:bodyPr/>
        <a:lstStyle/>
        <a:p>
          <a:r>
            <a:rPr lang="ru-RU" sz="1600" b="1" dirty="0" smtClean="0">
              <a:latin typeface="Arial" pitchFamily="34" charset="0"/>
              <a:cs typeface="Arial" pitchFamily="34" charset="0"/>
            </a:rPr>
            <a:t>увеличен размер вознаграждения причитающегося приемному родителю, за каждого находящегося на воспитании в приёмной семье ребенка старше 10 лет, на 30 % </a:t>
          </a:r>
          <a:endParaRPr lang="ru-RU" sz="1600" b="1" dirty="0">
            <a:latin typeface="Arial" pitchFamily="34" charset="0"/>
            <a:cs typeface="Arial" pitchFamily="34" charset="0"/>
          </a:endParaRPr>
        </a:p>
      </dgm:t>
    </dgm:pt>
    <dgm:pt modelId="{EE774A9F-6178-4E28-92D7-2C9CEC51D4EC}" type="parTrans" cxnId="{085EF802-432B-4ADE-AECA-8F0CDBDDEA3C}">
      <dgm:prSet/>
      <dgm:spPr/>
      <dgm:t>
        <a:bodyPr/>
        <a:lstStyle/>
        <a:p>
          <a:endParaRPr lang="ru-RU"/>
        </a:p>
      </dgm:t>
    </dgm:pt>
    <dgm:pt modelId="{ACFE16B9-1E05-47F6-BF50-9BDBB5622A6D}" type="sibTrans" cxnId="{085EF802-432B-4ADE-AECA-8F0CDBDDEA3C}">
      <dgm:prSet/>
      <dgm:spPr/>
      <dgm:t>
        <a:bodyPr/>
        <a:lstStyle/>
        <a:p>
          <a:endParaRPr lang="ru-RU"/>
        </a:p>
      </dgm:t>
    </dgm:pt>
    <dgm:pt modelId="{539A3312-C251-47D4-8066-4BF069E30325}">
      <dgm:prSet phldrT="[Текст]" custT="1"/>
      <dgm:spPr/>
      <dgm:t>
        <a:bodyPr/>
        <a:lstStyle/>
        <a:p>
          <a:endParaRPr lang="ru-RU" sz="1300" dirty="0"/>
        </a:p>
      </dgm:t>
    </dgm:pt>
    <dgm:pt modelId="{C8FDBAA2-06AD-4F2D-9429-89BE95EBE6C0}" type="parTrans" cxnId="{99C46B8F-2803-490C-BC15-3C665308DAC8}">
      <dgm:prSet/>
      <dgm:spPr/>
      <dgm:t>
        <a:bodyPr/>
        <a:lstStyle/>
        <a:p>
          <a:endParaRPr lang="ru-RU"/>
        </a:p>
      </dgm:t>
    </dgm:pt>
    <dgm:pt modelId="{49C97C8D-216C-40F1-A59D-AD9484E4AFB8}" type="sibTrans" cxnId="{99C46B8F-2803-490C-BC15-3C665308DAC8}">
      <dgm:prSet/>
      <dgm:spPr/>
      <dgm:t>
        <a:bodyPr/>
        <a:lstStyle/>
        <a:p>
          <a:endParaRPr lang="ru-RU"/>
        </a:p>
      </dgm:t>
    </dgm:pt>
    <dgm:pt modelId="{C165DD6B-E6DA-44CA-9876-BED05CC70EB8}">
      <dgm:prSet phldrT="[Текст]" custT="1"/>
      <dgm:spPr/>
      <dgm:t>
        <a:bodyPr/>
        <a:lstStyle/>
        <a:p>
          <a:endParaRPr lang="ru-RU" sz="1300" dirty="0"/>
        </a:p>
      </dgm:t>
    </dgm:pt>
    <dgm:pt modelId="{4CAF6207-D7EF-4C4B-AD1E-F61AC10B38DF}" type="parTrans" cxnId="{1A443EF1-181F-47DC-8487-589B03AB2A45}">
      <dgm:prSet/>
      <dgm:spPr/>
      <dgm:t>
        <a:bodyPr/>
        <a:lstStyle/>
        <a:p>
          <a:endParaRPr lang="ru-RU"/>
        </a:p>
      </dgm:t>
    </dgm:pt>
    <dgm:pt modelId="{6579503F-4EA4-4FBD-A43E-E7F8F9B0537A}" type="sibTrans" cxnId="{1A443EF1-181F-47DC-8487-589B03AB2A45}">
      <dgm:prSet/>
      <dgm:spPr/>
      <dgm:t>
        <a:bodyPr/>
        <a:lstStyle/>
        <a:p>
          <a:endParaRPr lang="ru-RU"/>
        </a:p>
      </dgm:t>
    </dgm:pt>
    <dgm:pt modelId="{C8AD81D8-9EEF-4BAA-90F0-9780A9DC199C}" type="pres">
      <dgm:prSet presAssocID="{F0EA0844-8E27-4126-A3BE-CDA90A387F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813C05-6596-4DAF-8C4D-89426267361C}" type="pres">
      <dgm:prSet presAssocID="{A74D9E5C-4782-4258-A6F7-3688D83EB648}" presName="parentText" presStyleLbl="node1" presStyleIdx="0" presStyleCnt="2" custScaleY="5460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5473AB-6198-40DA-B63C-36891965241B}" type="pres">
      <dgm:prSet presAssocID="{A74D9E5C-4782-4258-A6F7-3688D83EB648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CA15F7-8AAD-4A01-9055-29068A4FFA08}" type="pres">
      <dgm:prSet presAssocID="{52942C17-E97E-4B3C-BD07-C1854CBB97FF}" presName="parentText" presStyleLbl="node1" presStyleIdx="1" presStyleCnt="2" custScaleY="79841" custLinFactNeighborX="232" custLinFactNeighborY="6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3BA647-DB2E-45BE-B1CF-39E956B07C3F}" type="pres">
      <dgm:prSet presAssocID="{52942C17-E97E-4B3C-BD07-C1854CBB97FF}" presName="childText" presStyleLbl="revTx" presStyleIdx="1" presStyleCnt="2" custScaleY="63546" custLinFactNeighborY="37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D85FBC0-1E7E-48DB-AB00-9E60A6455F42}" srcId="{52942C17-E97E-4B3C-BD07-C1854CBB97FF}" destId="{39B28573-BD45-4488-BF90-5CCE2BFB9311}" srcOrd="0" destOrd="0" parTransId="{21F0D862-DC00-409E-9619-6050F31C682F}" sibTransId="{7A96E6B7-0B05-43D4-9B2C-23D54E435ACB}"/>
    <dgm:cxn modelId="{99C46B8F-2803-490C-BC15-3C665308DAC8}" srcId="{52942C17-E97E-4B3C-BD07-C1854CBB97FF}" destId="{539A3312-C251-47D4-8066-4BF069E30325}" srcOrd="2" destOrd="0" parTransId="{C8FDBAA2-06AD-4F2D-9429-89BE95EBE6C0}" sibTransId="{49C97C8D-216C-40F1-A59D-AD9484E4AFB8}"/>
    <dgm:cxn modelId="{1A443EF1-181F-47DC-8487-589B03AB2A45}" srcId="{52942C17-E97E-4B3C-BD07-C1854CBB97FF}" destId="{C165DD6B-E6DA-44CA-9876-BED05CC70EB8}" srcOrd="1" destOrd="0" parTransId="{4CAF6207-D7EF-4C4B-AD1E-F61AC10B38DF}" sibTransId="{6579503F-4EA4-4FBD-A43E-E7F8F9B0537A}"/>
    <dgm:cxn modelId="{D3223828-9634-4955-8409-30B9618C9BED}" type="presOf" srcId="{42BCE563-ACA8-45AC-912C-AE374952EE83}" destId="{235473AB-6198-40DA-B63C-36891965241B}" srcOrd="0" destOrd="2" presId="urn:microsoft.com/office/officeart/2005/8/layout/vList2"/>
    <dgm:cxn modelId="{29AB4182-0DF6-4F72-8917-F7F5F2FAAE33}" type="presOf" srcId="{39B28573-BD45-4488-BF90-5CCE2BFB9311}" destId="{D93BA647-DB2E-45BE-B1CF-39E956B07C3F}" srcOrd="0" destOrd="0" presId="urn:microsoft.com/office/officeart/2005/8/layout/vList2"/>
    <dgm:cxn modelId="{C1BA38C3-9110-4F56-8DA5-A2F4EA1DF333}" type="presOf" srcId="{52942C17-E97E-4B3C-BD07-C1854CBB97FF}" destId="{9BCA15F7-8AAD-4A01-9055-29068A4FFA08}" srcOrd="0" destOrd="0" presId="urn:microsoft.com/office/officeart/2005/8/layout/vList2"/>
    <dgm:cxn modelId="{28D48BF2-7774-43BB-AC6C-08C5748DE640}" type="presOf" srcId="{6031506B-3A71-43F5-8789-D94A42CF1268}" destId="{235473AB-6198-40DA-B63C-36891965241B}" srcOrd="0" destOrd="3" presId="urn:microsoft.com/office/officeart/2005/8/layout/vList2"/>
    <dgm:cxn modelId="{E14535BC-625C-444C-876F-3F676200B211}" srcId="{A74D9E5C-4782-4258-A6F7-3688D83EB648}" destId="{42BCE563-ACA8-45AC-912C-AE374952EE83}" srcOrd="2" destOrd="0" parTransId="{691A3350-D282-49BA-950D-B5EA1F24B405}" sibTransId="{7DD7489B-A6D3-4A54-A776-ED2FAC302941}"/>
    <dgm:cxn modelId="{1C8693D9-34D2-4DC4-83FB-B5AA20CEE01B}" srcId="{F0EA0844-8E27-4126-A3BE-CDA90A387FEA}" destId="{A74D9E5C-4782-4258-A6F7-3688D83EB648}" srcOrd="0" destOrd="0" parTransId="{118D6FDB-F50B-48A4-8741-9E382A06B19B}" sibTransId="{200A4A24-C5B7-4E60-AEFE-621C7CB1708C}"/>
    <dgm:cxn modelId="{8E84D037-DC7B-4F2D-A479-E2E079C27989}" type="presOf" srcId="{C165DD6B-E6DA-44CA-9876-BED05CC70EB8}" destId="{D93BA647-DB2E-45BE-B1CF-39E956B07C3F}" srcOrd="0" destOrd="1" presId="urn:microsoft.com/office/officeart/2005/8/layout/vList2"/>
    <dgm:cxn modelId="{65393E27-05F8-4877-BA36-F41BC58106AD}" srcId="{F0EA0844-8E27-4126-A3BE-CDA90A387FEA}" destId="{52942C17-E97E-4B3C-BD07-C1854CBB97FF}" srcOrd="1" destOrd="0" parTransId="{A36E90E2-F5FA-451B-B25B-74732D01DD03}" sibTransId="{17694556-00C3-4FAC-B0BF-B3B15FC937DD}"/>
    <dgm:cxn modelId="{ADBFC0D6-2BB8-48E3-964B-52A60DDCDD98}" type="presOf" srcId="{A74D9E5C-4782-4258-A6F7-3688D83EB648}" destId="{34813C05-6596-4DAF-8C4D-89426267361C}" srcOrd="0" destOrd="0" presId="urn:microsoft.com/office/officeart/2005/8/layout/vList2"/>
    <dgm:cxn modelId="{6958E9FC-F8D6-4E8C-83B8-E10A1BBCE5EC}" type="presOf" srcId="{F0EA0844-8E27-4126-A3BE-CDA90A387FEA}" destId="{C8AD81D8-9EEF-4BAA-90F0-9780A9DC199C}" srcOrd="0" destOrd="0" presId="urn:microsoft.com/office/officeart/2005/8/layout/vList2"/>
    <dgm:cxn modelId="{9D514544-365F-467B-9086-0FC7EBFB0CAC}" srcId="{A74D9E5C-4782-4258-A6F7-3688D83EB648}" destId="{96ADB2F9-E569-4E02-90D7-BD92A9B41B27}" srcOrd="1" destOrd="0" parTransId="{A0A4A47F-E79B-45DA-AD62-05C50D151BA8}" sibTransId="{2D4290E9-D63D-4AF4-BA84-5B5C37FFA145}"/>
    <dgm:cxn modelId="{546F4E1E-9400-43D9-A9E5-8EF8E70E2750}" srcId="{A74D9E5C-4782-4258-A6F7-3688D83EB648}" destId="{9BDD5FA7-0A87-44CA-8BCF-C56B8F599DC7}" srcOrd="0" destOrd="0" parTransId="{B207E0ED-78F0-436F-96C6-DA449EF935FC}" sibTransId="{2C291B30-108B-4077-87F6-C2702C0B4FA7}"/>
    <dgm:cxn modelId="{085EF802-432B-4ADE-AECA-8F0CDBDDEA3C}" srcId="{A74D9E5C-4782-4258-A6F7-3688D83EB648}" destId="{6031506B-3A71-43F5-8789-D94A42CF1268}" srcOrd="3" destOrd="0" parTransId="{EE774A9F-6178-4E28-92D7-2C9CEC51D4EC}" sibTransId="{ACFE16B9-1E05-47F6-BF50-9BDBB5622A6D}"/>
    <dgm:cxn modelId="{8F8F5D67-9EB0-44B1-BD90-B3490439004E}" type="presOf" srcId="{9BDD5FA7-0A87-44CA-8BCF-C56B8F599DC7}" destId="{235473AB-6198-40DA-B63C-36891965241B}" srcOrd="0" destOrd="0" presId="urn:microsoft.com/office/officeart/2005/8/layout/vList2"/>
    <dgm:cxn modelId="{99A97224-6AD2-4DC4-AC07-9BEECF614F72}" type="presOf" srcId="{96ADB2F9-E569-4E02-90D7-BD92A9B41B27}" destId="{235473AB-6198-40DA-B63C-36891965241B}" srcOrd="0" destOrd="1" presId="urn:microsoft.com/office/officeart/2005/8/layout/vList2"/>
    <dgm:cxn modelId="{A19692C9-DE68-42D1-983B-7A0E2FCDEF4C}" type="presOf" srcId="{539A3312-C251-47D4-8066-4BF069E30325}" destId="{D93BA647-DB2E-45BE-B1CF-39E956B07C3F}" srcOrd="0" destOrd="2" presId="urn:microsoft.com/office/officeart/2005/8/layout/vList2"/>
    <dgm:cxn modelId="{FBD5DAE2-0518-44C7-950F-525D3576121F}" type="presParOf" srcId="{C8AD81D8-9EEF-4BAA-90F0-9780A9DC199C}" destId="{34813C05-6596-4DAF-8C4D-89426267361C}" srcOrd="0" destOrd="0" presId="urn:microsoft.com/office/officeart/2005/8/layout/vList2"/>
    <dgm:cxn modelId="{CF193E6F-CF86-4B3F-8E56-8AF8D8EF2B80}" type="presParOf" srcId="{C8AD81D8-9EEF-4BAA-90F0-9780A9DC199C}" destId="{235473AB-6198-40DA-B63C-36891965241B}" srcOrd="1" destOrd="0" presId="urn:microsoft.com/office/officeart/2005/8/layout/vList2"/>
    <dgm:cxn modelId="{990890CF-780F-4C6D-99F9-D5B8A15C6EB0}" type="presParOf" srcId="{C8AD81D8-9EEF-4BAA-90F0-9780A9DC199C}" destId="{9BCA15F7-8AAD-4A01-9055-29068A4FFA08}" srcOrd="2" destOrd="0" presId="urn:microsoft.com/office/officeart/2005/8/layout/vList2"/>
    <dgm:cxn modelId="{53A4A3B8-746E-4AC2-B660-22EB7990BE20}" type="presParOf" srcId="{C8AD81D8-9EEF-4BAA-90F0-9780A9DC199C}" destId="{D93BA647-DB2E-45BE-B1CF-39E956B07C3F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4E53EA3-E328-414D-82AA-80BA4389765A}" type="doc">
      <dgm:prSet loTypeId="urn:microsoft.com/office/officeart/2008/layout/HorizontalMultiLevelHierarchy" loCatId="hierarchy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CEEE477-024B-423F-90ED-67449DB71CF4}">
      <dgm:prSet phldrT="[Текст]" custT="1"/>
      <dgm:spPr/>
      <dgm:t>
        <a:bodyPr/>
        <a:lstStyle/>
        <a:p>
          <a:r>
            <a:rPr lang="ru-RU" sz="1400" b="1" dirty="0" smtClean="0">
              <a:latin typeface="Arial" pitchFamily="34" charset="0"/>
              <a:cs typeface="Arial" pitchFamily="34" charset="0"/>
            </a:rPr>
            <a:t>с 01.01.2014  единовременная денежная выплата за каждого усыновленного ребенка</a:t>
          </a:r>
          <a:endParaRPr lang="ru-RU" sz="1400" b="1" dirty="0">
            <a:latin typeface="Arial" pitchFamily="34" charset="0"/>
            <a:cs typeface="Arial" pitchFamily="34" charset="0"/>
          </a:endParaRPr>
        </a:p>
      </dgm:t>
    </dgm:pt>
    <dgm:pt modelId="{AF852B76-7345-4987-BC50-7AAE8A327241}" type="parTrans" cxnId="{B7B3AEB6-0A75-441B-9596-7B6CF0BC38A3}">
      <dgm:prSet/>
      <dgm:spPr/>
      <dgm:t>
        <a:bodyPr/>
        <a:lstStyle/>
        <a:p>
          <a:endParaRPr lang="ru-RU"/>
        </a:p>
      </dgm:t>
    </dgm:pt>
    <dgm:pt modelId="{70939E01-F2A2-4A32-974B-C702F6141468}" type="sibTrans" cxnId="{B7B3AEB6-0A75-441B-9596-7B6CF0BC38A3}">
      <dgm:prSet/>
      <dgm:spPr/>
      <dgm:t>
        <a:bodyPr/>
        <a:lstStyle/>
        <a:p>
          <a:endParaRPr lang="ru-RU"/>
        </a:p>
      </dgm:t>
    </dgm:pt>
    <dgm:pt modelId="{BDC4E198-5C2B-4A22-B8A0-6672F324668B}">
      <dgm:prSet phldrT="[Текст]" custT="1"/>
      <dgm:spPr/>
      <dgm:t>
        <a:bodyPr/>
        <a:lstStyle/>
        <a:p>
          <a:r>
            <a:rPr lang="ru-RU" sz="1400" b="1" dirty="0" smtClean="0">
              <a:latin typeface="Arial" pitchFamily="34" charset="0"/>
              <a:cs typeface="Arial" pitchFamily="34" charset="0"/>
            </a:rPr>
            <a:t>в возрасте старше 10 лет – 200 000 рублей</a:t>
          </a:r>
          <a:endParaRPr lang="ru-RU" sz="1400" b="1" dirty="0">
            <a:latin typeface="Arial" pitchFamily="34" charset="0"/>
            <a:cs typeface="Arial" pitchFamily="34" charset="0"/>
          </a:endParaRPr>
        </a:p>
      </dgm:t>
    </dgm:pt>
    <dgm:pt modelId="{F6986243-AF6B-4022-A12E-F8A2B0007D93}" type="parTrans" cxnId="{F39C785D-3542-457B-A003-E2E7E8165D68}">
      <dgm:prSet/>
      <dgm:spPr/>
      <dgm:t>
        <a:bodyPr/>
        <a:lstStyle/>
        <a:p>
          <a:endParaRPr lang="ru-RU"/>
        </a:p>
      </dgm:t>
    </dgm:pt>
    <dgm:pt modelId="{11E2F4BB-E3B5-4FC2-AF76-FC6EA9C5A7AC}" type="sibTrans" cxnId="{F39C785D-3542-457B-A003-E2E7E8165D68}">
      <dgm:prSet/>
      <dgm:spPr/>
      <dgm:t>
        <a:bodyPr/>
        <a:lstStyle/>
        <a:p>
          <a:endParaRPr lang="ru-RU"/>
        </a:p>
      </dgm:t>
    </dgm:pt>
    <dgm:pt modelId="{A5A7CD7F-A717-4C5B-B8EB-403278091864}">
      <dgm:prSet phldrT="[Текст]" custT="1"/>
      <dgm:spPr/>
      <dgm:t>
        <a:bodyPr/>
        <a:lstStyle/>
        <a:p>
          <a:r>
            <a:rPr lang="ru-RU" sz="1400" b="1" dirty="0" smtClean="0">
              <a:latin typeface="Arial" pitchFamily="34" charset="0"/>
              <a:cs typeface="Arial" pitchFamily="34" charset="0"/>
            </a:rPr>
            <a:t>вместе с его братьями – 200 000 рублей</a:t>
          </a:r>
          <a:endParaRPr lang="ru-RU" sz="1400" b="1" dirty="0">
            <a:latin typeface="Arial" pitchFamily="34" charset="0"/>
            <a:cs typeface="Arial" pitchFamily="34" charset="0"/>
          </a:endParaRPr>
        </a:p>
      </dgm:t>
    </dgm:pt>
    <dgm:pt modelId="{F04F432E-284D-4FFD-B9BB-C15F49595E6F}" type="parTrans" cxnId="{9C7BE219-B302-4057-AF34-80B1952F4228}">
      <dgm:prSet/>
      <dgm:spPr/>
      <dgm:t>
        <a:bodyPr/>
        <a:lstStyle/>
        <a:p>
          <a:endParaRPr lang="ru-RU"/>
        </a:p>
      </dgm:t>
    </dgm:pt>
    <dgm:pt modelId="{C016A6C7-7018-4620-9A19-7A752CBC3E75}" type="sibTrans" cxnId="{9C7BE219-B302-4057-AF34-80B1952F4228}">
      <dgm:prSet/>
      <dgm:spPr/>
      <dgm:t>
        <a:bodyPr/>
        <a:lstStyle/>
        <a:p>
          <a:endParaRPr lang="ru-RU"/>
        </a:p>
      </dgm:t>
    </dgm:pt>
    <dgm:pt modelId="{D8A970BA-6CAF-44C8-908A-F16CA182D5D8}">
      <dgm:prSet phldrT="[Текст]" custT="1"/>
      <dgm:spPr/>
      <dgm:t>
        <a:bodyPr/>
        <a:lstStyle/>
        <a:p>
          <a:r>
            <a:rPr lang="ru-RU" sz="1400" b="1" dirty="0" smtClean="0">
              <a:latin typeface="Arial" pitchFamily="34" charset="0"/>
              <a:cs typeface="Arial" pitchFamily="34" charset="0"/>
            </a:rPr>
            <a:t>инвалида – 400 000 рублей</a:t>
          </a:r>
          <a:endParaRPr lang="ru-RU" sz="1400" b="1" dirty="0">
            <a:latin typeface="Arial" pitchFamily="34" charset="0"/>
            <a:cs typeface="Arial" pitchFamily="34" charset="0"/>
          </a:endParaRPr>
        </a:p>
      </dgm:t>
    </dgm:pt>
    <dgm:pt modelId="{83FE2904-463C-420C-B640-16AD8EEC3C74}" type="parTrans" cxnId="{CF66F1F2-2229-4539-AA85-1642A66E4A3D}">
      <dgm:prSet/>
      <dgm:spPr/>
      <dgm:t>
        <a:bodyPr/>
        <a:lstStyle/>
        <a:p>
          <a:endParaRPr lang="ru-RU"/>
        </a:p>
      </dgm:t>
    </dgm:pt>
    <dgm:pt modelId="{A898E930-E9E4-46E7-9FB1-7A5FEB83DE4B}" type="sibTrans" cxnId="{CF66F1F2-2229-4539-AA85-1642A66E4A3D}">
      <dgm:prSet/>
      <dgm:spPr/>
      <dgm:t>
        <a:bodyPr/>
        <a:lstStyle/>
        <a:p>
          <a:endParaRPr lang="ru-RU"/>
        </a:p>
      </dgm:t>
    </dgm:pt>
    <dgm:pt modelId="{3C6A25DB-2BBB-4264-A265-4F6C26EADEB1}">
      <dgm:prSet phldrT="[Текст]" custT="1"/>
      <dgm:spPr/>
      <dgm:t>
        <a:bodyPr/>
        <a:lstStyle/>
        <a:p>
          <a:r>
            <a:rPr lang="ru-RU" sz="1400" b="1" dirty="0" smtClean="0">
              <a:latin typeface="Arial" pitchFamily="34" charset="0"/>
              <a:cs typeface="Arial" pitchFamily="34" charset="0"/>
            </a:rPr>
            <a:t>иным лицам – 50 000 рублей</a:t>
          </a:r>
          <a:endParaRPr lang="ru-RU" sz="1400" b="1" dirty="0">
            <a:latin typeface="Arial" pitchFamily="34" charset="0"/>
            <a:cs typeface="Arial" pitchFamily="34" charset="0"/>
          </a:endParaRPr>
        </a:p>
      </dgm:t>
    </dgm:pt>
    <dgm:pt modelId="{9C8E3275-7319-4572-85A9-7B6730C28CD4}" type="parTrans" cxnId="{54F42528-1908-43FC-9686-90EAFB2D10F1}">
      <dgm:prSet/>
      <dgm:spPr/>
      <dgm:t>
        <a:bodyPr/>
        <a:lstStyle/>
        <a:p>
          <a:endParaRPr lang="ru-RU"/>
        </a:p>
      </dgm:t>
    </dgm:pt>
    <dgm:pt modelId="{239157A9-79A4-4E6F-B5DA-685486170395}" type="sibTrans" cxnId="{54F42528-1908-43FC-9686-90EAFB2D10F1}">
      <dgm:prSet/>
      <dgm:spPr/>
      <dgm:t>
        <a:bodyPr/>
        <a:lstStyle/>
        <a:p>
          <a:endParaRPr lang="ru-RU"/>
        </a:p>
      </dgm:t>
    </dgm:pt>
    <dgm:pt modelId="{FBA7F771-1B2C-4DEF-8002-79204ADDC555}" type="pres">
      <dgm:prSet presAssocID="{94E53EA3-E328-414D-82AA-80BA4389765A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02080A-CE40-48F4-8F87-53B914DF702D}" type="pres">
      <dgm:prSet presAssocID="{1CEEE477-024B-423F-90ED-67449DB71CF4}" presName="root1" presStyleCnt="0"/>
      <dgm:spPr/>
    </dgm:pt>
    <dgm:pt modelId="{E8AE59A8-A6EF-47F7-A841-BF743227996F}" type="pres">
      <dgm:prSet presAssocID="{1CEEE477-024B-423F-90ED-67449DB71CF4}" presName="LevelOneTextNode" presStyleLbl="node0" presStyleIdx="0" presStyleCnt="1" custScaleX="183610" custScaleY="16322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136BCBA-06DD-4A0E-B1B2-455C2D9B71FE}" type="pres">
      <dgm:prSet presAssocID="{1CEEE477-024B-423F-90ED-67449DB71CF4}" presName="level2hierChild" presStyleCnt="0"/>
      <dgm:spPr/>
    </dgm:pt>
    <dgm:pt modelId="{7F209CEC-20D3-419C-863A-12ED8B0EB59F}" type="pres">
      <dgm:prSet presAssocID="{F6986243-AF6B-4022-A12E-F8A2B0007D93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B6BA97A6-813A-476A-9D73-65EB9C93B59F}" type="pres">
      <dgm:prSet presAssocID="{F6986243-AF6B-4022-A12E-F8A2B0007D93}" presName="connTx" presStyleLbl="parChTrans1D2" presStyleIdx="0" presStyleCnt="4"/>
      <dgm:spPr/>
      <dgm:t>
        <a:bodyPr/>
        <a:lstStyle/>
        <a:p>
          <a:endParaRPr lang="ru-RU"/>
        </a:p>
      </dgm:t>
    </dgm:pt>
    <dgm:pt modelId="{0A931D3F-1A44-444D-9BA6-66EADA5A4F36}" type="pres">
      <dgm:prSet presAssocID="{BDC4E198-5C2B-4A22-B8A0-6672F324668B}" presName="root2" presStyleCnt="0"/>
      <dgm:spPr/>
    </dgm:pt>
    <dgm:pt modelId="{CC138DD4-56EC-4690-A67E-DF36FEDD6078}" type="pres">
      <dgm:prSet presAssocID="{BDC4E198-5C2B-4A22-B8A0-6672F324668B}" presName="LevelTwoTextNode" presStyleLbl="node2" presStyleIdx="0" presStyleCnt="4" custScaleX="22392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60BCC53-93DB-4FEC-A108-F691CA07F228}" type="pres">
      <dgm:prSet presAssocID="{BDC4E198-5C2B-4A22-B8A0-6672F324668B}" presName="level3hierChild" presStyleCnt="0"/>
      <dgm:spPr/>
    </dgm:pt>
    <dgm:pt modelId="{918C1EC9-0653-4E21-9F00-CDA269FEE55A}" type="pres">
      <dgm:prSet presAssocID="{F04F432E-284D-4FFD-B9BB-C15F49595E6F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E7332E6E-2CAD-481D-A2F9-5007D2B4A241}" type="pres">
      <dgm:prSet presAssocID="{F04F432E-284D-4FFD-B9BB-C15F49595E6F}" presName="connTx" presStyleLbl="parChTrans1D2" presStyleIdx="1" presStyleCnt="4"/>
      <dgm:spPr/>
      <dgm:t>
        <a:bodyPr/>
        <a:lstStyle/>
        <a:p>
          <a:endParaRPr lang="ru-RU"/>
        </a:p>
      </dgm:t>
    </dgm:pt>
    <dgm:pt modelId="{90F8798F-A6A0-4178-AFD4-0D949D773E37}" type="pres">
      <dgm:prSet presAssocID="{A5A7CD7F-A717-4C5B-B8EB-403278091864}" presName="root2" presStyleCnt="0"/>
      <dgm:spPr/>
    </dgm:pt>
    <dgm:pt modelId="{9FE7A76E-B13A-409F-B271-A00A95CA9BF3}" type="pres">
      <dgm:prSet presAssocID="{A5A7CD7F-A717-4C5B-B8EB-403278091864}" presName="LevelTwoTextNode" presStyleLbl="node2" presStyleIdx="1" presStyleCnt="4" custScaleX="22392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741CAEE-14FC-43C0-B292-901A3BC038E6}" type="pres">
      <dgm:prSet presAssocID="{A5A7CD7F-A717-4C5B-B8EB-403278091864}" presName="level3hierChild" presStyleCnt="0"/>
      <dgm:spPr/>
    </dgm:pt>
    <dgm:pt modelId="{68470F88-5542-41B3-A946-3849A687DE93}" type="pres">
      <dgm:prSet presAssocID="{83FE2904-463C-420C-B640-16AD8EEC3C74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BB3351EA-8C76-4095-8843-ADDF8808FA3E}" type="pres">
      <dgm:prSet presAssocID="{83FE2904-463C-420C-B640-16AD8EEC3C74}" presName="connTx" presStyleLbl="parChTrans1D2" presStyleIdx="2" presStyleCnt="4"/>
      <dgm:spPr/>
      <dgm:t>
        <a:bodyPr/>
        <a:lstStyle/>
        <a:p>
          <a:endParaRPr lang="ru-RU"/>
        </a:p>
      </dgm:t>
    </dgm:pt>
    <dgm:pt modelId="{CA33720D-903F-4318-906F-22C6C1FCAAD6}" type="pres">
      <dgm:prSet presAssocID="{D8A970BA-6CAF-44C8-908A-F16CA182D5D8}" presName="root2" presStyleCnt="0"/>
      <dgm:spPr/>
    </dgm:pt>
    <dgm:pt modelId="{CE878AD8-EC7B-499B-B834-664B36CBD0D1}" type="pres">
      <dgm:prSet presAssocID="{D8A970BA-6CAF-44C8-908A-F16CA182D5D8}" presName="LevelTwoTextNode" presStyleLbl="node2" presStyleIdx="2" presStyleCnt="4" custScaleX="22392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BCA57BA-2A13-45C6-A1D2-F289A7261658}" type="pres">
      <dgm:prSet presAssocID="{D8A970BA-6CAF-44C8-908A-F16CA182D5D8}" presName="level3hierChild" presStyleCnt="0"/>
      <dgm:spPr/>
    </dgm:pt>
    <dgm:pt modelId="{D93B37F7-C2CD-4264-9DCE-275E12FC102D}" type="pres">
      <dgm:prSet presAssocID="{9C8E3275-7319-4572-85A9-7B6730C28CD4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4B8FCD41-9909-47A3-B584-78CDD18E1119}" type="pres">
      <dgm:prSet presAssocID="{9C8E3275-7319-4572-85A9-7B6730C28CD4}" presName="connTx" presStyleLbl="parChTrans1D2" presStyleIdx="3" presStyleCnt="4"/>
      <dgm:spPr/>
      <dgm:t>
        <a:bodyPr/>
        <a:lstStyle/>
        <a:p>
          <a:endParaRPr lang="ru-RU"/>
        </a:p>
      </dgm:t>
    </dgm:pt>
    <dgm:pt modelId="{9D6983FA-855E-4F91-B895-5AEBA2BC3AC0}" type="pres">
      <dgm:prSet presAssocID="{3C6A25DB-2BBB-4264-A265-4F6C26EADEB1}" presName="root2" presStyleCnt="0"/>
      <dgm:spPr/>
    </dgm:pt>
    <dgm:pt modelId="{2B903866-ACD1-4050-B12C-26B6CC0595DB}" type="pres">
      <dgm:prSet presAssocID="{3C6A25DB-2BBB-4264-A265-4F6C26EADEB1}" presName="LevelTwoTextNode" presStyleLbl="node2" presStyleIdx="3" presStyleCnt="4" custScaleX="22392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508FD05-BC28-436C-91FE-9135ACFD1EEA}" type="pres">
      <dgm:prSet presAssocID="{3C6A25DB-2BBB-4264-A265-4F6C26EADEB1}" presName="level3hierChild" presStyleCnt="0"/>
      <dgm:spPr/>
    </dgm:pt>
  </dgm:ptLst>
  <dgm:cxnLst>
    <dgm:cxn modelId="{0BAEC170-4DD6-4257-8F1B-AE7534ED4A3B}" type="presOf" srcId="{1CEEE477-024B-423F-90ED-67449DB71CF4}" destId="{E8AE59A8-A6EF-47F7-A841-BF743227996F}" srcOrd="0" destOrd="0" presId="urn:microsoft.com/office/officeart/2008/layout/HorizontalMultiLevelHierarchy"/>
    <dgm:cxn modelId="{683D1671-7DBE-498F-BF0D-70B7E8EA7263}" type="presOf" srcId="{F04F432E-284D-4FFD-B9BB-C15F49595E6F}" destId="{E7332E6E-2CAD-481D-A2F9-5007D2B4A241}" srcOrd="1" destOrd="0" presId="urn:microsoft.com/office/officeart/2008/layout/HorizontalMultiLevelHierarchy"/>
    <dgm:cxn modelId="{9C7BE219-B302-4057-AF34-80B1952F4228}" srcId="{1CEEE477-024B-423F-90ED-67449DB71CF4}" destId="{A5A7CD7F-A717-4C5B-B8EB-403278091864}" srcOrd="1" destOrd="0" parTransId="{F04F432E-284D-4FFD-B9BB-C15F49595E6F}" sibTransId="{C016A6C7-7018-4620-9A19-7A752CBC3E75}"/>
    <dgm:cxn modelId="{447BC624-A52E-4B03-AD15-4B43915AD480}" type="presOf" srcId="{A5A7CD7F-A717-4C5B-B8EB-403278091864}" destId="{9FE7A76E-B13A-409F-B271-A00A95CA9BF3}" srcOrd="0" destOrd="0" presId="urn:microsoft.com/office/officeart/2008/layout/HorizontalMultiLevelHierarchy"/>
    <dgm:cxn modelId="{C23225F9-323F-45D1-A155-525575F77B11}" type="presOf" srcId="{BDC4E198-5C2B-4A22-B8A0-6672F324668B}" destId="{CC138DD4-56EC-4690-A67E-DF36FEDD6078}" srcOrd="0" destOrd="0" presId="urn:microsoft.com/office/officeart/2008/layout/HorizontalMultiLevelHierarchy"/>
    <dgm:cxn modelId="{584214C0-CBC4-4898-9628-DFDA8DB1CAFA}" type="presOf" srcId="{9C8E3275-7319-4572-85A9-7B6730C28CD4}" destId="{D93B37F7-C2CD-4264-9DCE-275E12FC102D}" srcOrd="0" destOrd="0" presId="urn:microsoft.com/office/officeart/2008/layout/HorizontalMultiLevelHierarchy"/>
    <dgm:cxn modelId="{FC16B6CE-9D7D-4851-B593-6DC0D01086AC}" type="presOf" srcId="{94E53EA3-E328-414D-82AA-80BA4389765A}" destId="{FBA7F771-1B2C-4DEF-8002-79204ADDC555}" srcOrd="0" destOrd="0" presId="urn:microsoft.com/office/officeart/2008/layout/HorizontalMultiLevelHierarchy"/>
    <dgm:cxn modelId="{C1159F67-3F28-40E3-B160-7A562C14EA15}" type="presOf" srcId="{F04F432E-284D-4FFD-B9BB-C15F49595E6F}" destId="{918C1EC9-0653-4E21-9F00-CDA269FEE55A}" srcOrd="0" destOrd="0" presId="urn:microsoft.com/office/officeart/2008/layout/HorizontalMultiLevelHierarchy"/>
    <dgm:cxn modelId="{67D12A78-884C-4F37-8E6D-80A408D36076}" type="presOf" srcId="{F6986243-AF6B-4022-A12E-F8A2B0007D93}" destId="{7F209CEC-20D3-419C-863A-12ED8B0EB59F}" srcOrd="0" destOrd="0" presId="urn:microsoft.com/office/officeart/2008/layout/HorizontalMultiLevelHierarchy"/>
    <dgm:cxn modelId="{72781E54-02E1-4148-8684-DE266E1DCD3B}" type="presOf" srcId="{3C6A25DB-2BBB-4264-A265-4F6C26EADEB1}" destId="{2B903866-ACD1-4050-B12C-26B6CC0595DB}" srcOrd="0" destOrd="0" presId="urn:microsoft.com/office/officeart/2008/layout/HorizontalMultiLevelHierarchy"/>
    <dgm:cxn modelId="{CF66F1F2-2229-4539-AA85-1642A66E4A3D}" srcId="{1CEEE477-024B-423F-90ED-67449DB71CF4}" destId="{D8A970BA-6CAF-44C8-908A-F16CA182D5D8}" srcOrd="2" destOrd="0" parTransId="{83FE2904-463C-420C-B640-16AD8EEC3C74}" sibTransId="{A898E930-E9E4-46E7-9FB1-7A5FEB83DE4B}"/>
    <dgm:cxn modelId="{54F42528-1908-43FC-9686-90EAFB2D10F1}" srcId="{1CEEE477-024B-423F-90ED-67449DB71CF4}" destId="{3C6A25DB-2BBB-4264-A265-4F6C26EADEB1}" srcOrd="3" destOrd="0" parTransId="{9C8E3275-7319-4572-85A9-7B6730C28CD4}" sibTransId="{239157A9-79A4-4E6F-B5DA-685486170395}"/>
    <dgm:cxn modelId="{D996235D-C2AE-42FC-956E-10722423065D}" type="presOf" srcId="{F6986243-AF6B-4022-A12E-F8A2B0007D93}" destId="{B6BA97A6-813A-476A-9D73-65EB9C93B59F}" srcOrd="1" destOrd="0" presId="urn:microsoft.com/office/officeart/2008/layout/HorizontalMultiLevelHierarchy"/>
    <dgm:cxn modelId="{B7B3AEB6-0A75-441B-9596-7B6CF0BC38A3}" srcId="{94E53EA3-E328-414D-82AA-80BA4389765A}" destId="{1CEEE477-024B-423F-90ED-67449DB71CF4}" srcOrd="0" destOrd="0" parTransId="{AF852B76-7345-4987-BC50-7AAE8A327241}" sibTransId="{70939E01-F2A2-4A32-974B-C702F6141468}"/>
    <dgm:cxn modelId="{EA686A75-01C2-4498-A13C-653CE9C0BA19}" type="presOf" srcId="{9C8E3275-7319-4572-85A9-7B6730C28CD4}" destId="{4B8FCD41-9909-47A3-B584-78CDD18E1119}" srcOrd="1" destOrd="0" presId="urn:microsoft.com/office/officeart/2008/layout/HorizontalMultiLevelHierarchy"/>
    <dgm:cxn modelId="{F0E5C88A-0E76-42C3-A049-7A8F12AF4F90}" type="presOf" srcId="{83FE2904-463C-420C-B640-16AD8EEC3C74}" destId="{68470F88-5542-41B3-A946-3849A687DE93}" srcOrd="0" destOrd="0" presId="urn:microsoft.com/office/officeart/2008/layout/HorizontalMultiLevelHierarchy"/>
    <dgm:cxn modelId="{C38CE8E0-1BE1-4070-A769-BBC6FDC59B88}" type="presOf" srcId="{83FE2904-463C-420C-B640-16AD8EEC3C74}" destId="{BB3351EA-8C76-4095-8843-ADDF8808FA3E}" srcOrd="1" destOrd="0" presId="urn:microsoft.com/office/officeart/2008/layout/HorizontalMultiLevelHierarchy"/>
    <dgm:cxn modelId="{F39C785D-3542-457B-A003-E2E7E8165D68}" srcId="{1CEEE477-024B-423F-90ED-67449DB71CF4}" destId="{BDC4E198-5C2B-4A22-B8A0-6672F324668B}" srcOrd="0" destOrd="0" parTransId="{F6986243-AF6B-4022-A12E-F8A2B0007D93}" sibTransId="{11E2F4BB-E3B5-4FC2-AF76-FC6EA9C5A7AC}"/>
    <dgm:cxn modelId="{5B6D3E52-0A00-4667-9B13-A48EB5361249}" type="presOf" srcId="{D8A970BA-6CAF-44C8-908A-F16CA182D5D8}" destId="{CE878AD8-EC7B-499B-B834-664B36CBD0D1}" srcOrd="0" destOrd="0" presId="urn:microsoft.com/office/officeart/2008/layout/HorizontalMultiLevelHierarchy"/>
    <dgm:cxn modelId="{11F73195-AC8F-441C-9870-793972A2B36F}" type="presParOf" srcId="{FBA7F771-1B2C-4DEF-8002-79204ADDC555}" destId="{9F02080A-CE40-48F4-8F87-53B914DF702D}" srcOrd="0" destOrd="0" presId="urn:microsoft.com/office/officeart/2008/layout/HorizontalMultiLevelHierarchy"/>
    <dgm:cxn modelId="{54AAE11F-7763-4808-A438-7F95EEB6ABAA}" type="presParOf" srcId="{9F02080A-CE40-48F4-8F87-53B914DF702D}" destId="{E8AE59A8-A6EF-47F7-A841-BF743227996F}" srcOrd="0" destOrd="0" presId="urn:microsoft.com/office/officeart/2008/layout/HorizontalMultiLevelHierarchy"/>
    <dgm:cxn modelId="{8A36E4A1-1179-4B51-80E4-07C3EDE11369}" type="presParOf" srcId="{9F02080A-CE40-48F4-8F87-53B914DF702D}" destId="{6136BCBA-06DD-4A0E-B1B2-455C2D9B71FE}" srcOrd="1" destOrd="0" presId="urn:microsoft.com/office/officeart/2008/layout/HorizontalMultiLevelHierarchy"/>
    <dgm:cxn modelId="{6D241291-F7C3-4EC8-8348-68AA2BAE05E3}" type="presParOf" srcId="{6136BCBA-06DD-4A0E-B1B2-455C2D9B71FE}" destId="{7F209CEC-20D3-419C-863A-12ED8B0EB59F}" srcOrd="0" destOrd="0" presId="urn:microsoft.com/office/officeart/2008/layout/HorizontalMultiLevelHierarchy"/>
    <dgm:cxn modelId="{A2FBD90D-1244-403D-992E-B6A64E190CFE}" type="presParOf" srcId="{7F209CEC-20D3-419C-863A-12ED8B0EB59F}" destId="{B6BA97A6-813A-476A-9D73-65EB9C93B59F}" srcOrd="0" destOrd="0" presId="urn:microsoft.com/office/officeart/2008/layout/HorizontalMultiLevelHierarchy"/>
    <dgm:cxn modelId="{D1B198AB-C34B-4EC9-AF7D-3A06314BFE4A}" type="presParOf" srcId="{6136BCBA-06DD-4A0E-B1B2-455C2D9B71FE}" destId="{0A931D3F-1A44-444D-9BA6-66EADA5A4F36}" srcOrd="1" destOrd="0" presId="urn:microsoft.com/office/officeart/2008/layout/HorizontalMultiLevelHierarchy"/>
    <dgm:cxn modelId="{66795CA7-C7B0-4C59-857A-3DC5F952097A}" type="presParOf" srcId="{0A931D3F-1A44-444D-9BA6-66EADA5A4F36}" destId="{CC138DD4-56EC-4690-A67E-DF36FEDD6078}" srcOrd="0" destOrd="0" presId="urn:microsoft.com/office/officeart/2008/layout/HorizontalMultiLevelHierarchy"/>
    <dgm:cxn modelId="{3A2538DB-4C1F-4C7F-830A-1B96098A5AFA}" type="presParOf" srcId="{0A931D3F-1A44-444D-9BA6-66EADA5A4F36}" destId="{C60BCC53-93DB-4FEC-A108-F691CA07F228}" srcOrd="1" destOrd="0" presId="urn:microsoft.com/office/officeart/2008/layout/HorizontalMultiLevelHierarchy"/>
    <dgm:cxn modelId="{1517BAA9-CD42-4D65-93F8-428E4289B9F1}" type="presParOf" srcId="{6136BCBA-06DD-4A0E-B1B2-455C2D9B71FE}" destId="{918C1EC9-0653-4E21-9F00-CDA269FEE55A}" srcOrd="2" destOrd="0" presId="urn:microsoft.com/office/officeart/2008/layout/HorizontalMultiLevelHierarchy"/>
    <dgm:cxn modelId="{994E6E39-635A-4028-996C-674214C4949F}" type="presParOf" srcId="{918C1EC9-0653-4E21-9F00-CDA269FEE55A}" destId="{E7332E6E-2CAD-481D-A2F9-5007D2B4A241}" srcOrd="0" destOrd="0" presId="urn:microsoft.com/office/officeart/2008/layout/HorizontalMultiLevelHierarchy"/>
    <dgm:cxn modelId="{0284A2A1-8F48-4251-96A2-B13E8D0C0214}" type="presParOf" srcId="{6136BCBA-06DD-4A0E-B1B2-455C2D9B71FE}" destId="{90F8798F-A6A0-4178-AFD4-0D949D773E37}" srcOrd="3" destOrd="0" presId="urn:microsoft.com/office/officeart/2008/layout/HorizontalMultiLevelHierarchy"/>
    <dgm:cxn modelId="{96966294-FE6C-4BCE-A31C-54BF6E4B141A}" type="presParOf" srcId="{90F8798F-A6A0-4178-AFD4-0D949D773E37}" destId="{9FE7A76E-B13A-409F-B271-A00A95CA9BF3}" srcOrd="0" destOrd="0" presId="urn:microsoft.com/office/officeart/2008/layout/HorizontalMultiLevelHierarchy"/>
    <dgm:cxn modelId="{E5F21C4B-A09D-4EDD-8D64-214A7BCA0C7B}" type="presParOf" srcId="{90F8798F-A6A0-4178-AFD4-0D949D773E37}" destId="{4741CAEE-14FC-43C0-B292-901A3BC038E6}" srcOrd="1" destOrd="0" presId="urn:microsoft.com/office/officeart/2008/layout/HorizontalMultiLevelHierarchy"/>
    <dgm:cxn modelId="{FC7AC158-37E4-479F-ACC4-5BA26B6DB708}" type="presParOf" srcId="{6136BCBA-06DD-4A0E-B1B2-455C2D9B71FE}" destId="{68470F88-5542-41B3-A946-3849A687DE93}" srcOrd="4" destOrd="0" presId="urn:microsoft.com/office/officeart/2008/layout/HorizontalMultiLevelHierarchy"/>
    <dgm:cxn modelId="{CF002683-7766-46DA-98F0-1307DB6FED14}" type="presParOf" srcId="{68470F88-5542-41B3-A946-3849A687DE93}" destId="{BB3351EA-8C76-4095-8843-ADDF8808FA3E}" srcOrd="0" destOrd="0" presId="urn:microsoft.com/office/officeart/2008/layout/HorizontalMultiLevelHierarchy"/>
    <dgm:cxn modelId="{03A13517-6409-4674-91FF-C976E508678D}" type="presParOf" srcId="{6136BCBA-06DD-4A0E-B1B2-455C2D9B71FE}" destId="{CA33720D-903F-4318-906F-22C6C1FCAAD6}" srcOrd="5" destOrd="0" presId="urn:microsoft.com/office/officeart/2008/layout/HorizontalMultiLevelHierarchy"/>
    <dgm:cxn modelId="{D7A86ECC-35D5-4595-A2B5-5605A620BF21}" type="presParOf" srcId="{CA33720D-903F-4318-906F-22C6C1FCAAD6}" destId="{CE878AD8-EC7B-499B-B834-664B36CBD0D1}" srcOrd="0" destOrd="0" presId="urn:microsoft.com/office/officeart/2008/layout/HorizontalMultiLevelHierarchy"/>
    <dgm:cxn modelId="{EC1978EB-FFCE-468F-A78C-0E4E3AA0DEEB}" type="presParOf" srcId="{CA33720D-903F-4318-906F-22C6C1FCAAD6}" destId="{DBCA57BA-2A13-45C6-A1D2-F289A7261658}" srcOrd="1" destOrd="0" presId="urn:microsoft.com/office/officeart/2008/layout/HorizontalMultiLevelHierarchy"/>
    <dgm:cxn modelId="{4B2C325E-7C73-4A10-B8B3-118AC35649CF}" type="presParOf" srcId="{6136BCBA-06DD-4A0E-B1B2-455C2D9B71FE}" destId="{D93B37F7-C2CD-4264-9DCE-275E12FC102D}" srcOrd="6" destOrd="0" presId="urn:microsoft.com/office/officeart/2008/layout/HorizontalMultiLevelHierarchy"/>
    <dgm:cxn modelId="{A54465E4-90D0-4E16-B02D-94FF1E02A899}" type="presParOf" srcId="{D93B37F7-C2CD-4264-9DCE-275E12FC102D}" destId="{4B8FCD41-9909-47A3-B584-78CDD18E1119}" srcOrd="0" destOrd="0" presId="urn:microsoft.com/office/officeart/2008/layout/HorizontalMultiLevelHierarchy"/>
    <dgm:cxn modelId="{244961C3-0923-4B64-809D-559C775D384C}" type="presParOf" srcId="{6136BCBA-06DD-4A0E-B1B2-455C2D9B71FE}" destId="{9D6983FA-855E-4F91-B895-5AEBA2BC3AC0}" srcOrd="7" destOrd="0" presId="urn:microsoft.com/office/officeart/2008/layout/HorizontalMultiLevelHierarchy"/>
    <dgm:cxn modelId="{5CB6F7C6-5C2C-46DE-BE97-CC9EFBFDB52F}" type="presParOf" srcId="{9D6983FA-855E-4F91-B895-5AEBA2BC3AC0}" destId="{2B903866-ACD1-4050-B12C-26B6CC0595DB}" srcOrd="0" destOrd="0" presId="urn:microsoft.com/office/officeart/2008/layout/HorizontalMultiLevelHierarchy"/>
    <dgm:cxn modelId="{78D611B0-D867-4E7D-B888-1346EC432746}" type="presParOf" srcId="{9D6983FA-855E-4F91-B895-5AEBA2BC3AC0}" destId="{B508FD05-BC28-436C-91FE-9135ACFD1EE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4E53EA3-E328-414D-82AA-80BA4389765A}" type="doc">
      <dgm:prSet loTypeId="urn:microsoft.com/office/officeart/2008/layout/HorizontalMultiLevelHierarchy" loCatId="hierarchy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CEEE477-024B-423F-90ED-67449DB71CF4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Условия предоставления субсидий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AF852B76-7345-4987-BC50-7AAE8A327241}" type="parTrans" cxnId="{B7B3AEB6-0A75-441B-9596-7B6CF0BC38A3}">
      <dgm:prSet/>
      <dgm:spPr/>
      <dgm:t>
        <a:bodyPr/>
        <a:lstStyle/>
        <a:p>
          <a:endParaRPr lang="ru-RU"/>
        </a:p>
      </dgm:t>
    </dgm:pt>
    <dgm:pt modelId="{70939E01-F2A2-4A32-974B-C702F6141468}" type="sibTrans" cxnId="{B7B3AEB6-0A75-441B-9596-7B6CF0BC38A3}">
      <dgm:prSet/>
      <dgm:spPr/>
      <dgm:t>
        <a:bodyPr/>
        <a:lstStyle/>
        <a:p>
          <a:endParaRPr lang="ru-RU"/>
        </a:p>
      </dgm:t>
    </dgm:pt>
    <dgm:pt modelId="{BDC4E198-5C2B-4A22-B8A0-6672F324668B}">
      <dgm:prSet phldrT="[Текст]" custT="1"/>
      <dgm:spPr/>
      <dgm:t>
        <a:bodyPr/>
        <a:lstStyle/>
        <a:p>
          <a:r>
            <a:rPr lang="ru-RU" sz="1400" b="1" dirty="0" smtClean="0">
              <a:latin typeface="Arial" pitchFamily="34" charset="0"/>
              <a:cs typeface="Arial" pitchFamily="34" charset="0"/>
            </a:rPr>
            <a:t>усыновление гражданами одновременно трех и более детей, являющихся полнородными и (или) не полнородными братьями и сестрами</a:t>
          </a:r>
          <a:endParaRPr lang="ru-RU" sz="1400" b="1" dirty="0">
            <a:latin typeface="Arial" pitchFamily="34" charset="0"/>
            <a:cs typeface="Arial" pitchFamily="34" charset="0"/>
          </a:endParaRPr>
        </a:p>
      </dgm:t>
    </dgm:pt>
    <dgm:pt modelId="{F6986243-AF6B-4022-A12E-F8A2B0007D93}" type="parTrans" cxnId="{F39C785D-3542-457B-A003-E2E7E8165D68}">
      <dgm:prSet/>
      <dgm:spPr/>
      <dgm:t>
        <a:bodyPr/>
        <a:lstStyle/>
        <a:p>
          <a:endParaRPr lang="ru-RU"/>
        </a:p>
      </dgm:t>
    </dgm:pt>
    <dgm:pt modelId="{11E2F4BB-E3B5-4FC2-AF76-FC6EA9C5A7AC}" type="sibTrans" cxnId="{F39C785D-3542-457B-A003-E2E7E8165D68}">
      <dgm:prSet/>
      <dgm:spPr/>
      <dgm:t>
        <a:bodyPr/>
        <a:lstStyle/>
        <a:p>
          <a:endParaRPr lang="ru-RU"/>
        </a:p>
      </dgm:t>
    </dgm:pt>
    <dgm:pt modelId="{A5A7CD7F-A717-4C5B-B8EB-403278091864}">
      <dgm:prSet phldrT="[Текст]" custT="1"/>
      <dgm:spPr/>
      <dgm:t>
        <a:bodyPr/>
        <a:lstStyle/>
        <a:p>
          <a:r>
            <a:rPr lang="ru-RU" sz="1400" b="1" dirty="0" smtClean="0">
              <a:latin typeface="Arial" pitchFamily="34" charset="0"/>
              <a:cs typeface="Arial" pitchFamily="34" charset="0"/>
            </a:rPr>
            <a:t>усыновление детей на территории Свердловской области</a:t>
          </a:r>
          <a:endParaRPr lang="ru-RU" sz="1400" b="1" dirty="0">
            <a:latin typeface="Arial" pitchFamily="34" charset="0"/>
            <a:cs typeface="Arial" pitchFamily="34" charset="0"/>
          </a:endParaRPr>
        </a:p>
      </dgm:t>
    </dgm:pt>
    <dgm:pt modelId="{F04F432E-284D-4FFD-B9BB-C15F49595E6F}" type="parTrans" cxnId="{9C7BE219-B302-4057-AF34-80B1952F4228}">
      <dgm:prSet/>
      <dgm:spPr/>
      <dgm:t>
        <a:bodyPr/>
        <a:lstStyle/>
        <a:p>
          <a:endParaRPr lang="ru-RU"/>
        </a:p>
      </dgm:t>
    </dgm:pt>
    <dgm:pt modelId="{C016A6C7-7018-4620-9A19-7A752CBC3E75}" type="sibTrans" cxnId="{9C7BE219-B302-4057-AF34-80B1952F4228}">
      <dgm:prSet/>
      <dgm:spPr/>
      <dgm:t>
        <a:bodyPr/>
        <a:lstStyle/>
        <a:p>
          <a:endParaRPr lang="ru-RU"/>
        </a:p>
      </dgm:t>
    </dgm:pt>
    <dgm:pt modelId="{D8A970BA-6CAF-44C8-908A-F16CA182D5D8}">
      <dgm:prSet phldrT="[Текст]" custT="1"/>
      <dgm:spPr/>
      <dgm:t>
        <a:bodyPr/>
        <a:lstStyle/>
        <a:p>
          <a:r>
            <a:rPr lang="ru-RU" sz="1400" b="1" dirty="0" smtClean="0">
              <a:latin typeface="Arial" pitchFamily="34" charset="0"/>
              <a:cs typeface="Arial" pitchFamily="34" charset="0"/>
            </a:rPr>
            <a:t>проживание граждан, усыновивших детей, совместно с детьми на территории Свердловской области</a:t>
          </a:r>
          <a:endParaRPr lang="ru-RU" sz="1400" b="1" dirty="0">
            <a:latin typeface="Arial" pitchFamily="34" charset="0"/>
            <a:cs typeface="Arial" pitchFamily="34" charset="0"/>
          </a:endParaRPr>
        </a:p>
      </dgm:t>
    </dgm:pt>
    <dgm:pt modelId="{83FE2904-463C-420C-B640-16AD8EEC3C74}" type="parTrans" cxnId="{CF66F1F2-2229-4539-AA85-1642A66E4A3D}">
      <dgm:prSet/>
      <dgm:spPr/>
      <dgm:t>
        <a:bodyPr/>
        <a:lstStyle/>
        <a:p>
          <a:endParaRPr lang="ru-RU"/>
        </a:p>
      </dgm:t>
    </dgm:pt>
    <dgm:pt modelId="{A898E930-E9E4-46E7-9FB1-7A5FEB83DE4B}" type="sibTrans" cxnId="{CF66F1F2-2229-4539-AA85-1642A66E4A3D}">
      <dgm:prSet/>
      <dgm:spPr/>
      <dgm:t>
        <a:bodyPr/>
        <a:lstStyle/>
        <a:p>
          <a:endParaRPr lang="ru-RU"/>
        </a:p>
      </dgm:t>
    </dgm:pt>
    <dgm:pt modelId="{3C6A25DB-2BBB-4264-A265-4F6C26EADEB1}">
      <dgm:prSet phldrT="[Текст]" custT="1"/>
      <dgm:spPr/>
      <dgm:t>
        <a:bodyPr/>
        <a:lstStyle/>
        <a:p>
          <a:r>
            <a:rPr lang="ru-RU" sz="1400" b="1" dirty="0" smtClean="0">
              <a:latin typeface="Arial" pitchFamily="34" charset="0"/>
              <a:cs typeface="Arial" pitchFamily="34" charset="0"/>
            </a:rPr>
            <a:t>со дня вступления в законную силу решений судов об усыновлении (удочерении) детей прошло не менее одного года</a:t>
          </a:r>
          <a:endParaRPr lang="ru-RU" sz="1400" b="1" dirty="0">
            <a:latin typeface="Arial" pitchFamily="34" charset="0"/>
            <a:cs typeface="Arial" pitchFamily="34" charset="0"/>
          </a:endParaRPr>
        </a:p>
      </dgm:t>
    </dgm:pt>
    <dgm:pt modelId="{9C8E3275-7319-4572-85A9-7B6730C28CD4}" type="parTrans" cxnId="{54F42528-1908-43FC-9686-90EAFB2D10F1}">
      <dgm:prSet/>
      <dgm:spPr/>
      <dgm:t>
        <a:bodyPr/>
        <a:lstStyle/>
        <a:p>
          <a:endParaRPr lang="ru-RU"/>
        </a:p>
      </dgm:t>
    </dgm:pt>
    <dgm:pt modelId="{239157A9-79A4-4E6F-B5DA-685486170395}" type="sibTrans" cxnId="{54F42528-1908-43FC-9686-90EAFB2D10F1}">
      <dgm:prSet/>
      <dgm:spPr/>
      <dgm:t>
        <a:bodyPr/>
        <a:lstStyle/>
        <a:p>
          <a:endParaRPr lang="ru-RU"/>
        </a:p>
      </dgm:t>
    </dgm:pt>
    <dgm:pt modelId="{FBA7F771-1B2C-4DEF-8002-79204ADDC555}" type="pres">
      <dgm:prSet presAssocID="{94E53EA3-E328-414D-82AA-80BA4389765A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02080A-CE40-48F4-8F87-53B914DF702D}" type="pres">
      <dgm:prSet presAssocID="{1CEEE477-024B-423F-90ED-67449DB71CF4}" presName="root1" presStyleCnt="0"/>
      <dgm:spPr/>
      <dgm:t>
        <a:bodyPr/>
        <a:lstStyle/>
        <a:p>
          <a:endParaRPr lang="ru-RU"/>
        </a:p>
      </dgm:t>
    </dgm:pt>
    <dgm:pt modelId="{E8AE59A8-A6EF-47F7-A841-BF743227996F}" type="pres">
      <dgm:prSet presAssocID="{1CEEE477-024B-423F-90ED-67449DB71CF4}" presName="LevelOneTextNode" presStyleLbl="node0" presStyleIdx="0" presStyleCnt="1" custScaleX="183610" custScaleY="21739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136BCBA-06DD-4A0E-B1B2-455C2D9B71FE}" type="pres">
      <dgm:prSet presAssocID="{1CEEE477-024B-423F-90ED-67449DB71CF4}" presName="level2hierChild" presStyleCnt="0"/>
      <dgm:spPr/>
      <dgm:t>
        <a:bodyPr/>
        <a:lstStyle/>
        <a:p>
          <a:endParaRPr lang="ru-RU"/>
        </a:p>
      </dgm:t>
    </dgm:pt>
    <dgm:pt modelId="{7F209CEC-20D3-419C-863A-12ED8B0EB59F}" type="pres">
      <dgm:prSet presAssocID="{F6986243-AF6B-4022-A12E-F8A2B0007D93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B6BA97A6-813A-476A-9D73-65EB9C93B59F}" type="pres">
      <dgm:prSet presAssocID="{F6986243-AF6B-4022-A12E-F8A2B0007D93}" presName="connTx" presStyleLbl="parChTrans1D2" presStyleIdx="0" presStyleCnt="4"/>
      <dgm:spPr/>
      <dgm:t>
        <a:bodyPr/>
        <a:lstStyle/>
        <a:p>
          <a:endParaRPr lang="ru-RU"/>
        </a:p>
      </dgm:t>
    </dgm:pt>
    <dgm:pt modelId="{0A931D3F-1A44-444D-9BA6-66EADA5A4F36}" type="pres">
      <dgm:prSet presAssocID="{BDC4E198-5C2B-4A22-B8A0-6672F324668B}" presName="root2" presStyleCnt="0"/>
      <dgm:spPr/>
      <dgm:t>
        <a:bodyPr/>
        <a:lstStyle/>
        <a:p>
          <a:endParaRPr lang="ru-RU"/>
        </a:p>
      </dgm:t>
    </dgm:pt>
    <dgm:pt modelId="{CC138DD4-56EC-4690-A67E-DF36FEDD6078}" type="pres">
      <dgm:prSet presAssocID="{BDC4E198-5C2B-4A22-B8A0-6672F324668B}" presName="LevelTwoTextNode" presStyleLbl="node2" presStyleIdx="0" presStyleCnt="4" custScaleX="486132" custScaleY="3949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60BCC53-93DB-4FEC-A108-F691CA07F228}" type="pres">
      <dgm:prSet presAssocID="{BDC4E198-5C2B-4A22-B8A0-6672F324668B}" presName="level3hierChild" presStyleCnt="0"/>
      <dgm:spPr/>
      <dgm:t>
        <a:bodyPr/>
        <a:lstStyle/>
        <a:p>
          <a:endParaRPr lang="ru-RU"/>
        </a:p>
      </dgm:t>
    </dgm:pt>
    <dgm:pt modelId="{918C1EC9-0653-4E21-9F00-CDA269FEE55A}" type="pres">
      <dgm:prSet presAssocID="{F04F432E-284D-4FFD-B9BB-C15F49595E6F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E7332E6E-2CAD-481D-A2F9-5007D2B4A241}" type="pres">
      <dgm:prSet presAssocID="{F04F432E-284D-4FFD-B9BB-C15F49595E6F}" presName="connTx" presStyleLbl="parChTrans1D2" presStyleIdx="1" presStyleCnt="4"/>
      <dgm:spPr/>
      <dgm:t>
        <a:bodyPr/>
        <a:lstStyle/>
        <a:p>
          <a:endParaRPr lang="ru-RU"/>
        </a:p>
      </dgm:t>
    </dgm:pt>
    <dgm:pt modelId="{90F8798F-A6A0-4178-AFD4-0D949D773E37}" type="pres">
      <dgm:prSet presAssocID="{A5A7CD7F-A717-4C5B-B8EB-403278091864}" presName="root2" presStyleCnt="0"/>
      <dgm:spPr/>
      <dgm:t>
        <a:bodyPr/>
        <a:lstStyle/>
        <a:p>
          <a:endParaRPr lang="ru-RU"/>
        </a:p>
      </dgm:t>
    </dgm:pt>
    <dgm:pt modelId="{9FE7A76E-B13A-409F-B271-A00A95CA9BF3}" type="pres">
      <dgm:prSet presAssocID="{A5A7CD7F-A717-4C5B-B8EB-403278091864}" presName="LevelTwoTextNode" presStyleLbl="node2" presStyleIdx="1" presStyleCnt="4" custScaleX="486654" custScaleY="30958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741CAEE-14FC-43C0-B292-901A3BC038E6}" type="pres">
      <dgm:prSet presAssocID="{A5A7CD7F-A717-4C5B-B8EB-403278091864}" presName="level3hierChild" presStyleCnt="0"/>
      <dgm:spPr/>
      <dgm:t>
        <a:bodyPr/>
        <a:lstStyle/>
        <a:p>
          <a:endParaRPr lang="ru-RU"/>
        </a:p>
      </dgm:t>
    </dgm:pt>
    <dgm:pt modelId="{68470F88-5542-41B3-A946-3849A687DE93}" type="pres">
      <dgm:prSet presAssocID="{83FE2904-463C-420C-B640-16AD8EEC3C74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BB3351EA-8C76-4095-8843-ADDF8808FA3E}" type="pres">
      <dgm:prSet presAssocID="{83FE2904-463C-420C-B640-16AD8EEC3C74}" presName="connTx" presStyleLbl="parChTrans1D2" presStyleIdx="2" presStyleCnt="4"/>
      <dgm:spPr/>
      <dgm:t>
        <a:bodyPr/>
        <a:lstStyle/>
        <a:p>
          <a:endParaRPr lang="ru-RU"/>
        </a:p>
      </dgm:t>
    </dgm:pt>
    <dgm:pt modelId="{CA33720D-903F-4318-906F-22C6C1FCAAD6}" type="pres">
      <dgm:prSet presAssocID="{D8A970BA-6CAF-44C8-908A-F16CA182D5D8}" presName="root2" presStyleCnt="0"/>
      <dgm:spPr/>
      <dgm:t>
        <a:bodyPr/>
        <a:lstStyle/>
        <a:p>
          <a:endParaRPr lang="ru-RU"/>
        </a:p>
      </dgm:t>
    </dgm:pt>
    <dgm:pt modelId="{CE878AD8-EC7B-499B-B834-664B36CBD0D1}" type="pres">
      <dgm:prSet presAssocID="{D8A970BA-6CAF-44C8-908A-F16CA182D5D8}" presName="LevelTwoTextNode" presStyleLbl="node2" presStyleIdx="2" presStyleCnt="4" custScaleX="490561" custScaleY="31788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BCA57BA-2A13-45C6-A1D2-F289A7261658}" type="pres">
      <dgm:prSet presAssocID="{D8A970BA-6CAF-44C8-908A-F16CA182D5D8}" presName="level3hierChild" presStyleCnt="0"/>
      <dgm:spPr/>
      <dgm:t>
        <a:bodyPr/>
        <a:lstStyle/>
        <a:p>
          <a:endParaRPr lang="ru-RU"/>
        </a:p>
      </dgm:t>
    </dgm:pt>
    <dgm:pt modelId="{D93B37F7-C2CD-4264-9DCE-275E12FC102D}" type="pres">
      <dgm:prSet presAssocID="{9C8E3275-7319-4572-85A9-7B6730C28CD4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4B8FCD41-9909-47A3-B584-78CDD18E1119}" type="pres">
      <dgm:prSet presAssocID="{9C8E3275-7319-4572-85A9-7B6730C28CD4}" presName="connTx" presStyleLbl="parChTrans1D2" presStyleIdx="3" presStyleCnt="4"/>
      <dgm:spPr/>
      <dgm:t>
        <a:bodyPr/>
        <a:lstStyle/>
        <a:p>
          <a:endParaRPr lang="ru-RU"/>
        </a:p>
      </dgm:t>
    </dgm:pt>
    <dgm:pt modelId="{9D6983FA-855E-4F91-B895-5AEBA2BC3AC0}" type="pres">
      <dgm:prSet presAssocID="{3C6A25DB-2BBB-4264-A265-4F6C26EADEB1}" presName="root2" presStyleCnt="0"/>
      <dgm:spPr/>
      <dgm:t>
        <a:bodyPr/>
        <a:lstStyle/>
        <a:p>
          <a:endParaRPr lang="ru-RU"/>
        </a:p>
      </dgm:t>
    </dgm:pt>
    <dgm:pt modelId="{2B903866-ACD1-4050-B12C-26B6CC0595DB}" type="pres">
      <dgm:prSet presAssocID="{3C6A25DB-2BBB-4264-A265-4F6C26EADEB1}" presName="LevelTwoTextNode" presStyleLbl="node2" presStyleIdx="3" presStyleCnt="4" custScaleX="489534" custScaleY="31611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508FD05-BC28-436C-91FE-9135ACFD1EEA}" type="pres">
      <dgm:prSet presAssocID="{3C6A25DB-2BBB-4264-A265-4F6C26EADEB1}" presName="level3hierChild" presStyleCnt="0"/>
      <dgm:spPr/>
      <dgm:t>
        <a:bodyPr/>
        <a:lstStyle/>
        <a:p>
          <a:endParaRPr lang="ru-RU"/>
        </a:p>
      </dgm:t>
    </dgm:pt>
  </dgm:ptLst>
  <dgm:cxnLst>
    <dgm:cxn modelId="{4581CA65-F646-4A3D-9CCA-966B66C3A783}" type="presOf" srcId="{F04F432E-284D-4FFD-B9BB-C15F49595E6F}" destId="{918C1EC9-0653-4E21-9F00-CDA269FEE55A}" srcOrd="0" destOrd="0" presId="urn:microsoft.com/office/officeart/2008/layout/HorizontalMultiLevelHierarchy"/>
    <dgm:cxn modelId="{5356184A-E16A-4CBE-8042-4C080CBAFCC1}" type="presOf" srcId="{F6986243-AF6B-4022-A12E-F8A2B0007D93}" destId="{7F209CEC-20D3-419C-863A-12ED8B0EB59F}" srcOrd="0" destOrd="0" presId="urn:microsoft.com/office/officeart/2008/layout/HorizontalMultiLevelHierarchy"/>
    <dgm:cxn modelId="{DAE3103B-DDBD-4CE1-816B-CE6EEE8EC3E9}" type="presOf" srcId="{83FE2904-463C-420C-B640-16AD8EEC3C74}" destId="{68470F88-5542-41B3-A946-3849A687DE93}" srcOrd="0" destOrd="0" presId="urn:microsoft.com/office/officeart/2008/layout/HorizontalMultiLevelHierarchy"/>
    <dgm:cxn modelId="{118EDE15-C507-48C1-A731-49BF47148D24}" type="presOf" srcId="{94E53EA3-E328-414D-82AA-80BA4389765A}" destId="{FBA7F771-1B2C-4DEF-8002-79204ADDC555}" srcOrd="0" destOrd="0" presId="urn:microsoft.com/office/officeart/2008/layout/HorizontalMultiLevelHierarchy"/>
    <dgm:cxn modelId="{54F42528-1908-43FC-9686-90EAFB2D10F1}" srcId="{1CEEE477-024B-423F-90ED-67449DB71CF4}" destId="{3C6A25DB-2BBB-4264-A265-4F6C26EADEB1}" srcOrd="3" destOrd="0" parTransId="{9C8E3275-7319-4572-85A9-7B6730C28CD4}" sibTransId="{239157A9-79A4-4E6F-B5DA-685486170395}"/>
    <dgm:cxn modelId="{00A2F923-1CA0-42C3-A908-3C61941C2C82}" type="presOf" srcId="{F04F432E-284D-4FFD-B9BB-C15F49595E6F}" destId="{E7332E6E-2CAD-481D-A2F9-5007D2B4A241}" srcOrd="1" destOrd="0" presId="urn:microsoft.com/office/officeart/2008/layout/HorizontalMultiLevelHierarchy"/>
    <dgm:cxn modelId="{0D9B5D9E-6032-4CEA-ABB9-26453F6D15D6}" type="presOf" srcId="{9C8E3275-7319-4572-85A9-7B6730C28CD4}" destId="{D93B37F7-C2CD-4264-9DCE-275E12FC102D}" srcOrd="0" destOrd="0" presId="urn:microsoft.com/office/officeart/2008/layout/HorizontalMultiLevelHierarchy"/>
    <dgm:cxn modelId="{1102690A-7990-474B-978B-FC44C23ED785}" type="presOf" srcId="{1CEEE477-024B-423F-90ED-67449DB71CF4}" destId="{E8AE59A8-A6EF-47F7-A841-BF743227996F}" srcOrd="0" destOrd="0" presId="urn:microsoft.com/office/officeart/2008/layout/HorizontalMultiLevelHierarchy"/>
    <dgm:cxn modelId="{CF66F1F2-2229-4539-AA85-1642A66E4A3D}" srcId="{1CEEE477-024B-423F-90ED-67449DB71CF4}" destId="{D8A970BA-6CAF-44C8-908A-F16CA182D5D8}" srcOrd="2" destOrd="0" parTransId="{83FE2904-463C-420C-B640-16AD8EEC3C74}" sibTransId="{A898E930-E9E4-46E7-9FB1-7A5FEB83DE4B}"/>
    <dgm:cxn modelId="{9C7BE219-B302-4057-AF34-80B1952F4228}" srcId="{1CEEE477-024B-423F-90ED-67449DB71CF4}" destId="{A5A7CD7F-A717-4C5B-B8EB-403278091864}" srcOrd="1" destOrd="0" parTransId="{F04F432E-284D-4FFD-B9BB-C15F49595E6F}" sibTransId="{C016A6C7-7018-4620-9A19-7A752CBC3E75}"/>
    <dgm:cxn modelId="{56C6A045-1F95-462E-A9E9-269FF5BB490A}" type="presOf" srcId="{F6986243-AF6B-4022-A12E-F8A2B0007D93}" destId="{B6BA97A6-813A-476A-9D73-65EB9C93B59F}" srcOrd="1" destOrd="0" presId="urn:microsoft.com/office/officeart/2008/layout/HorizontalMultiLevelHierarchy"/>
    <dgm:cxn modelId="{E4911644-FDFD-4BEA-B7DB-B81977996644}" type="presOf" srcId="{BDC4E198-5C2B-4A22-B8A0-6672F324668B}" destId="{CC138DD4-56EC-4690-A67E-DF36FEDD6078}" srcOrd="0" destOrd="0" presId="urn:microsoft.com/office/officeart/2008/layout/HorizontalMultiLevelHierarchy"/>
    <dgm:cxn modelId="{D80903DD-53F9-486C-9C73-A6772E8F4BE0}" type="presOf" srcId="{A5A7CD7F-A717-4C5B-B8EB-403278091864}" destId="{9FE7A76E-B13A-409F-B271-A00A95CA9BF3}" srcOrd="0" destOrd="0" presId="urn:microsoft.com/office/officeart/2008/layout/HorizontalMultiLevelHierarchy"/>
    <dgm:cxn modelId="{2F083D96-761E-4B4E-8C8C-8A101D9313F6}" type="presOf" srcId="{D8A970BA-6CAF-44C8-908A-F16CA182D5D8}" destId="{CE878AD8-EC7B-499B-B834-664B36CBD0D1}" srcOrd="0" destOrd="0" presId="urn:microsoft.com/office/officeart/2008/layout/HorizontalMultiLevelHierarchy"/>
    <dgm:cxn modelId="{3BB37238-E4E1-4A90-9125-66A056CF7C64}" type="presOf" srcId="{3C6A25DB-2BBB-4264-A265-4F6C26EADEB1}" destId="{2B903866-ACD1-4050-B12C-26B6CC0595DB}" srcOrd="0" destOrd="0" presId="urn:microsoft.com/office/officeart/2008/layout/HorizontalMultiLevelHierarchy"/>
    <dgm:cxn modelId="{A4362323-759F-4EEF-A1BF-F8FB49C3AF0A}" type="presOf" srcId="{9C8E3275-7319-4572-85A9-7B6730C28CD4}" destId="{4B8FCD41-9909-47A3-B584-78CDD18E1119}" srcOrd="1" destOrd="0" presId="urn:microsoft.com/office/officeart/2008/layout/HorizontalMultiLevelHierarchy"/>
    <dgm:cxn modelId="{B7B3AEB6-0A75-441B-9596-7B6CF0BC38A3}" srcId="{94E53EA3-E328-414D-82AA-80BA4389765A}" destId="{1CEEE477-024B-423F-90ED-67449DB71CF4}" srcOrd="0" destOrd="0" parTransId="{AF852B76-7345-4987-BC50-7AAE8A327241}" sibTransId="{70939E01-F2A2-4A32-974B-C702F6141468}"/>
    <dgm:cxn modelId="{F39C785D-3542-457B-A003-E2E7E8165D68}" srcId="{1CEEE477-024B-423F-90ED-67449DB71CF4}" destId="{BDC4E198-5C2B-4A22-B8A0-6672F324668B}" srcOrd="0" destOrd="0" parTransId="{F6986243-AF6B-4022-A12E-F8A2B0007D93}" sibTransId="{11E2F4BB-E3B5-4FC2-AF76-FC6EA9C5A7AC}"/>
    <dgm:cxn modelId="{13929EDF-C626-4080-B3BD-B9FEA666AF72}" type="presOf" srcId="{83FE2904-463C-420C-B640-16AD8EEC3C74}" destId="{BB3351EA-8C76-4095-8843-ADDF8808FA3E}" srcOrd="1" destOrd="0" presId="urn:microsoft.com/office/officeart/2008/layout/HorizontalMultiLevelHierarchy"/>
    <dgm:cxn modelId="{F9CE798A-A5A3-4C31-A1A4-A75A6CC42B4C}" type="presParOf" srcId="{FBA7F771-1B2C-4DEF-8002-79204ADDC555}" destId="{9F02080A-CE40-48F4-8F87-53B914DF702D}" srcOrd="0" destOrd="0" presId="urn:microsoft.com/office/officeart/2008/layout/HorizontalMultiLevelHierarchy"/>
    <dgm:cxn modelId="{C5FB737B-8D90-43E8-9051-6BE3768294C7}" type="presParOf" srcId="{9F02080A-CE40-48F4-8F87-53B914DF702D}" destId="{E8AE59A8-A6EF-47F7-A841-BF743227996F}" srcOrd="0" destOrd="0" presId="urn:microsoft.com/office/officeart/2008/layout/HorizontalMultiLevelHierarchy"/>
    <dgm:cxn modelId="{4829443A-BA6F-4FC8-B816-D346B1D265EB}" type="presParOf" srcId="{9F02080A-CE40-48F4-8F87-53B914DF702D}" destId="{6136BCBA-06DD-4A0E-B1B2-455C2D9B71FE}" srcOrd="1" destOrd="0" presId="urn:microsoft.com/office/officeart/2008/layout/HorizontalMultiLevelHierarchy"/>
    <dgm:cxn modelId="{E3BA81BC-3ACA-40F1-B8C8-EB7E56C6CF21}" type="presParOf" srcId="{6136BCBA-06DD-4A0E-B1B2-455C2D9B71FE}" destId="{7F209CEC-20D3-419C-863A-12ED8B0EB59F}" srcOrd="0" destOrd="0" presId="urn:microsoft.com/office/officeart/2008/layout/HorizontalMultiLevelHierarchy"/>
    <dgm:cxn modelId="{ECBF1F2B-4493-4D4A-B8A9-CF2641AC9905}" type="presParOf" srcId="{7F209CEC-20D3-419C-863A-12ED8B0EB59F}" destId="{B6BA97A6-813A-476A-9D73-65EB9C93B59F}" srcOrd="0" destOrd="0" presId="urn:microsoft.com/office/officeart/2008/layout/HorizontalMultiLevelHierarchy"/>
    <dgm:cxn modelId="{BB72027B-3556-4E34-822F-441C703B2A83}" type="presParOf" srcId="{6136BCBA-06DD-4A0E-B1B2-455C2D9B71FE}" destId="{0A931D3F-1A44-444D-9BA6-66EADA5A4F36}" srcOrd="1" destOrd="0" presId="urn:microsoft.com/office/officeart/2008/layout/HorizontalMultiLevelHierarchy"/>
    <dgm:cxn modelId="{F57D1B9E-43BF-4790-843A-4919DA844E80}" type="presParOf" srcId="{0A931D3F-1A44-444D-9BA6-66EADA5A4F36}" destId="{CC138DD4-56EC-4690-A67E-DF36FEDD6078}" srcOrd="0" destOrd="0" presId="urn:microsoft.com/office/officeart/2008/layout/HorizontalMultiLevelHierarchy"/>
    <dgm:cxn modelId="{E5EBFAA2-630F-416E-829B-5DF0F69407B3}" type="presParOf" srcId="{0A931D3F-1A44-444D-9BA6-66EADA5A4F36}" destId="{C60BCC53-93DB-4FEC-A108-F691CA07F228}" srcOrd="1" destOrd="0" presId="urn:microsoft.com/office/officeart/2008/layout/HorizontalMultiLevelHierarchy"/>
    <dgm:cxn modelId="{71EB3EBE-5F0E-41B1-BFEC-79BA6520EA2C}" type="presParOf" srcId="{6136BCBA-06DD-4A0E-B1B2-455C2D9B71FE}" destId="{918C1EC9-0653-4E21-9F00-CDA269FEE55A}" srcOrd="2" destOrd="0" presId="urn:microsoft.com/office/officeart/2008/layout/HorizontalMultiLevelHierarchy"/>
    <dgm:cxn modelId="{2AB7DDD4-AE72-4DD4-B6D8-73F2819EBAAD}" type="presParOf" srcId="{918C1EC9-0653-4E21-9F00-CDA269FEE55A}" destId="{E7332E6E-2CAD-481D-A2F9-5007D2B4A241}" srcOrd="0" destOrd="0" presId="urn:microsoft.com/office/officeart/2008/layout/HorizontalMultiLevelHierarchy"/>
    <dgm:cxn modelId="{BB5F5DDE-13D3-4958-ABCF-EA41DAB249F8}" type="presParOf" srcId="{6136BCBA-06DD-4A0E-B1B2-455C2D9B71FE}" destId="{90F8798F-A6A0-4178-AFD4-0D949D773E37}" srcOrd="3" destOrd="0" presId="urn:microsoft.com/office/officeart/2008/layout/HorizontalMultiLevelHierarchy"/>
    <dgm:cxn modelId="{FFE65CE3-B0BC-41BE-B8DD-6A5AC7A06FD0}" type="presParOf" srcId="{90F8798F-A6A0-4178-AFD4-0D949D773E37}" destId="{9FE7A76E-B13A-409F-B271-A00A95CA9BF3}" srcOrd="0" destOrd="0" presId="urn:microsoft.com/office/officeart/2008/layout/HorizontalMultiLevelHierarchy"/>
    <dgm:cxn modelId="{A3D6CA11-197A-4DA8-B06F-982E82698215}" type="presParOf" srcId="{90F8798F-A6A0-4178-AFD4-0D949D773E37}" destId="{4741CAEE-14FC-43C0-B292-901A3BC038E6}" srcOrd="1" destOrd="0" presId="urn:microsoft.com/office/officeart/2008/layout/HorizontalMultiLevelHierarchy"/>
    <dgm:cxn modelId="{86D6853B-B760-4985-B163-17D905A34D85}" type="presParOf" srcId="{6136BCBA-06DD-4A0E-B1B2-455C2D9B71FE}" destId="{68470F88-5542-41B3-A946-3849A687DE93}" srcOrd="4" destOrd="0" presId="urn:microsoft.com/office/officeart/2008/layout/HorizontalMultiLevelHierarchy"/>
    <dgm:cxn modelId="{5EDB32F3-536E-4A76-9492-6D0F17D0BD7F}" type="presParOf" srcId="{68470F88-5542-41B3-A946-3849A687DE93}" destId="{BB3351EA-8C76-4095-8843-ADDF8808FA3E}" srcOrd="0" destOrd="0" presId="urn:microsoft.com/office/officeart/2008/layout/HorizontalMultiLevelHierarchy"/>
    <dgm:cxn modelId="{5C147266-EA84-4FE3-A8CC-CE32D854A3CE}" type="presParOf" srcId="{6136BCBA-06DD-4A0E-B1B2-455C2D9B71FE}" destId="{CA33720D-903F-4318-906F-22C6C1FCAAD6}" srcOrd="5" destOrd="0" presId="urn:microsoft.com/office/officeart/2008/layout/HorizontalMultiLevelHierarchy"/>
    <dgm:cxn modelId="{29DB71A3-2BF4-4DFB-8033-EEA7BC70F79F}" type="presParOf" srcId="{CA33720D-903F-4318-906F-22C6C1FCAAD6}" destId="{CE878AD8-EC7B-499B-B834-664B36CBD0D1}" srcOrd="0" destOrd="0" presId="urn:microsoft.com/office/officeart/2008/layout/HorizontalMultiLevelHierarchy"/>
    <dgm:cxn modelId="{71806443-A4BE-4753-A91C-0ADDF752DA94}" type="presParOf" srcId="{CA33720D-903F-4318-906F-22C6C1FCAAD6}" destId="{DBCA57BA-2A13-45C6-A1D2-F289A7261658}" srcOrd="1" destOrd="0" presId="urn:microsoft.com/office/officeart/2008/layout/HorizontalMultiLevelHierarchy"/>
    <dgm:cxn modelId="{0A45EEA0-1C6A-4942-8E84-4150E43A9CDE}" type="presParOf" srcId="{6136BCBA-06DD-4A0E-B1B2-455C2D9B71FE}" destId="{D93B37F7-C2CD-4264-9DCE-275E12FC102D}" srcOrd="6" destOrd="0" presId="urn:microsoft.com/office/officeart/2008/layout/HorizontalMultiLevelHierarchy"/>
    <dgm:cxn modelId="{5CA23FA1-E3D5-4C7B-B1AA-B0CE6C389F09}" type="presParOf" srcId="{D93B37F7-C2CD-4264-9DCE-275E12FC102D}" destId="{4B8FCD41-9909-47A3-B584-78CDD18E1119}" srcOrd="0" destOrd="0" presId="urn:microsoft.com/office/officeart/2008/layout/HorizontalMultiLevelHierarchy"/>
    <dgm:cxn modelId="{E098F76C-3FFC-4232-BBFB-A05C5149B6C5}" type="presParOf" srcId="{6136BCBA-06DD-4A0E-B1B2-455C2D9B71FE}" destId="{9D6983FA-855E-4F91-B895-5AEBA2BC3AC0}" srcOrd="7" destOrd="0" presId="urn:microsoft.com/office/officeart/2008/layout/HorizontalMultiLevelHierarchy"/>
    <dgm:cxn modelId="{E3A39485-6898-4DC4-8F06-8C7C23C38F0E}" type="presParOf" srcId="{9D6983FA-855E-4F91-B895-5AEBA2BC3AC0}" destId="{2B903866-ACD1-4050-B12C-26B6CC0595DB}" srcOrd="0" destOrd="0" presId="urn:microsoft.com/office/officeart/2008/layout/HorizontalMultiLevelHierarchy"/>
    <dgm:cxn modelId="{2AB4443A-116D-4A58-938C-DE1FC4A34648}" type="presParOf" srcId="{9D6983FA-855E-4F91-B895-5AEBA2BC3AC0}" destId="{B508FD05-BC28-436C-91FE-9135ACFD1EE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AB44910-B676-4D52-9873-48B02A4DC302}" type="doc">
      <dgm:prSet loTypeId="urn:microsoft.com/office/officeart/2005/8/layout/pyramid2" loCatId="list" qsTypeId="urn:microsoft.com/office/officeart/2005/8/quickstyle/3d3" qsCatId="3D" csTypeId="urn:microsoft.com/office/officeart/2005/8/colors/colorful5" csCatId="colorful" phldr="1"/>
      <dgm:spPr/>
    </dgm:pt>
    <dgm:pt modelId="{D27B033B-ADA6-4AA8-A8F8-4D53018D6CA0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7 518 замещающим семьям оказываются услуги сопровождения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89E981-97B1-434A-A876-B458872D80F3}" type="parTrans" cxnId="{8C1D206F-F541-434F-AAE4-943FB7ED80E1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4C7BEE-A9C8-4191-AFA8-D12B2539502D}" type="sibTrans" cxnId="{8C1D206F-F541-434F-AAE4-943FB7ED80E1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5254B3-F8D5-47DF-8CF4-2FCC99464EA3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Создана система профессионального сопровождения семей, принявших на воспитание детей-сирот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8C0F52-D0B5-445F-B102-FB44E8237ED4}" type="parTrans" cxnId="{B4FF1AC7-8D92-4600-89E3-53EF506F5621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907E59-2788-42D5-9698-BDEBEFA7080F}" type="sibTrans" cxnId="{B4FF1AC7-8D92-4600-89E3-53EF506F5621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389844-56F1-4392-9D37-0CAF73029713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1 893 гражданина прошли обучение в «Школе приемных родителей»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B71FDB-3022-435C-A600-4ED45D03AF29}" type="parTrans" cxnId="{051622C4-3179-488C-B2F0-4AB2942BF385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FEE356-1E49-4562-AEAE-B0BAD8541448}" type="sibTrans" cxnId="{051622C4-3179-488C-B2F0-4AB2942BF385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2246EA-50BA-4053-AA11-A2DB3726DEB4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Подготовка граждан, выразивших желание принять детей в свои семьи, осуществляется 107 организациями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9FFC85-4019-43E7-AC9B-BA6E8EFE0208}" type="parTrans" cxnId="{5662258A-2AF1-41B8-8B9A-2C1FBF0A06EB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D541C9-5450-4F97-8F40-2C7F79B886F9}" type="sibTrans" cxnId="{5662258A-2AF1-41B8-8B9A-2C1FBF0A06EB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36B011-56DE-4716-9183-9ACE1B5B43CB}" type="pres">
      <dgm:prSet presAssocID="{0AB44910-B676-4D52-9873-48B02A4DC302}" presName="compositeShape" presStyleCnt="0">
        <dgm:presLayoutVars>
          <dgm:dir/>
          <dgm:resizeHandles/>
        </dgm:presLayoutVars>
      </dgm:prSet>
      <dgm:spPr/>
    </dgm:pt>
    <dgm:pt modelId="{F6EB12E5-528C-44D6-AA49-0EFB0FE9360D}" type="pres">
      <dgm:prSet presAssocID="{0AB44910-B676-4D52-9873-48B02A4DC302}" presName="pyramid" presStyleLbl="node1" presStyleIdx="0" presStyleCnt="1"/>
      <dgm:spPr/>
    </dgm:pt>
    <dgm:pt modelId="{B50B1FDA-C350-460F-A5DA-077E7F0204C3}" type="pres">
      <dgm:prSet presAssocID="{0AB44910-B676-4D52-9873-48B02A4DC302}" presName="theList" presStyleCnt="0"/>
      <dgm:spPr/>
    </dgm:pt>
    <dgm:pt modelId="{AA3699E7-DF41-4567-B698-CBFDCFF2C387}" type="pres">
      <dgm:prSet presAssocID="{D27B033B-ADA6-4AA8-A8F8-4D53018D6CA0}" presName="aNode" presStyleLbl="fgAcc1" presStyleIdx="0" presStyleCnt="4" custScaleX="1250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83B071-DE2B-45AB-88DD-0FDA8D62F06A}" type="pres">
      <dgm:prSet presAssocID="{D27B033B-ADA6-4AA8-A8F8-4D53018D6CA0}" presName="aSpace" presStyleCnt="0"/>
      <dgm:spPr/>
    </dgm:pt>
    <dgm:pt modelId="{927502D6-08D3-4E76-8AE7-9AF319A442DF}" type="pres">
      <dgm:prSet presAssocID="{6D5254B3-F8D5-47DF-8CF4-2FCC99464EA3}" presName="aNode" presStyleLbl="fgAcc1" presStyleIdx="1" presStyleCnt="4" custScaleX="1294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C1840A-1CDC-403F-81FD-AD9814A2D803}" type="pres">
      <dgm:prSet presAssocID="{6D5254B3-F8D5-47DF-8CF4-2FCC99464EA3}" presName="aSpace" presStyleCnt="0"/>
      <dgm:spPr/>
    </dgm:pt>
    <dgm:pt modelId="{76569742-CAA2-4755-A3D7-CF5B127DB197}" type="pres">
      <dgm:prSet presAssocID="{CA389844-56F1-4392-9D37-0CAF73029713}" presName="aNode" presStyleLbl="fgAcc1" presStyleIdx="2" presStyleCnt="4" custScaleX="1296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52DE43-E5E8-420D-9516-CF83A09E6638}" type="pres">
      <dgm:prSet presAssocID="{CA389844-56F1-4392-9D37-0CAF73029713}" presName="aSpace" presStyleCnt="0"/>
      <dgm:spPr/>
    </dgm:pt>
    <dgm:pt modelId="{77D3FF47-CF48-4FE9-A639-2274632B77CD}" type="pres">
      <dgm:prSet presAssocID="{6A2246EA-50BA-4053-AA11-A2DB3726DEB4}" presName="aNode" presStyleLbl="fgAcc1" presStyleIdx="3" presStyleCnt="4" custScaleX="1296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58AA86-86BE-4F83-A31A-A084190B1CE0}" type="pres">
      <dgm:prSet presAssocID="{6A2246EA-50BA-4053-AA11-A2DB3726DEB4}" presName="aSpace" presStyleCnt="0"/>
      <dgm:spPr/>
    </dgm:pt>
  </dgm:ptLst>
  <dgm:cxnLst>
    <dgm:cxn modelId="{051622C4-3179-488C-B2F0-4AB2942BF385}" srcId="{0AB44910-B676-4D52-9873-48B02A4DC302}" destId="{CA389844-56F1-4392-9D37-0CAF73029713}" srcOrd="2" destOrd="0" parTransId="{72B71FDB-3022-435C-A600-4ED45D03AF29}" sibTransId="{8CFEE356-1E49-4562-AEAE-B0BAD8541448}"/>
    <dgm:cxn modelId="{5C9391F7-CF51-4179-8503-20E34578FB5F}" type="presOf" srcId="{6A2246EA-50BA-4053-AA11-A2DB3726DEB4}" destId="{77D3FF47-CF48-4FE9-A639-2274632B77CD}" srcOrd="0" destOrd="0" presId="urn:microsoft.com/office/officeart/2005/8/layout/pyramid2"/>
    <dgm:cxn modelId="{5662258A-2AF1-41B8-8B9A-2C1FBF0A06EB}" srcId="{0AB44910-B676-4D52-9873-48B02A4DC302}" destId="{6A2246EA-50BA-4053-AA11-A2DB3726DEB4}" srcOrd="3" destOrd="0" parTransId="{5F9FFC85-4019-43E7-AC9B-BA6E8EFE0208}" sibTransId="{D1D541C9-5450-4F97-8F40-2C7F79B886F9}"/>
    <dgm:cxn modelId="{B4FF1AC7-8D92-4600-89E3-53EF506F5621}" srcId="{0AB44910-B676-4D52-9873-48B02A4DC302}" destId="{6D5254B3-F8D5-47DF-8CF4-2FCC99464EA3}" srcOrd="1" destOrd="0" parTransId="{618C0F52-D0B5-445F-B102-FB44E8237ED4}" sibTransId="{CF907E59-2788-42D5-9698-BDEBEFA7080F}"/>
    <dgm:cxn modelId="{E3994EBA-A637-4A9F-8115-8A73F74F3AAC}" type="presOf" srcId="{6D5254B3-F8D5-47DF-8CF4-2FCC99464EA3}" destId="{927502D6-08D3-4E76-8AE7-9AF319A442DF}" srcOrd="0" destOrd="0" presId="urn:microsoft.com/office/officeart/2005/8/layout/pyramid2"/>
    <dgm:cxn modelId="{35B90544-4920-4AB2-9744-BA6D908006C1}" type="presOf" srcId="{CA389844-56F1-4392-9D37-0CAF73029713}" destId="{76569742-CAA2-4755-A3D7-CF5B127DB197}" srcOrd="0" destOrd="0" presId="urn:microsoft.com/office/officeart/2005/8/layout/pyramid2"/>
    <dgm:cxn modelId="{8C1D206F-F541-434F-AAE4-943FB7ED80E1}" srcId="{0AB44910-B676-4D52-9873-48B02A4DC302}" destId="{D27B033B-ADA6-4AA8-A8F8-4D53018D6CA0}" srcOrd="0" destOrd="0" parTransId="{FF89E981-97B1-434A-A876-B458872D80F3}" sibTransId="{384C7BEE-A9C8-4191-AFA8-D12B2539502D}"/>
    <dgm:cxn modelId="{22FC0603-D4E2-44C7-91E7-DB1735CE42ED}" type="presOf" srcId="{0AB44910-B676-4D52-9873-48B02A4DC302}" destId="{9036B011-56DE-4716-9183-9ACE1B5B43CB}" srcOrd="0" destOrd="0" presId="urn:microsoft.com/office/officeart/2005/8/layout/pyramid2"/>
    <dgm:cxn modelId="{C05CF211-5E2E-4BB7-8B73-A8C3D4DADDC8}" type="presOf" srcId="{D27B033B-ADA6-4AA8-A8F8-4D53018D6CA0}" destId="{AA3699E7-DF41-4567-B698-CBFDCFF2C387}" srcOrd="0" destOrd="0" presId="urn:microsoft.com/office/officeart/2005/8/layout/pyramid2"/>
    <dgm:cxn modelId="{A4B66925-DA15-40DA-96AA-02381783EC1F}" type="presParOf" srcId="{9036B011-56DE-4716-9183-9ACE1B5B43CB}" destId="{F6EB12E5-528C-44D6-AA49-0EFB0FE9360D}" srcOrd="0" destOrd="0" presId="urn:microsoft.com/office/officeart/2005/8/layout/pyramid2"/>
    <dgm:cxn modelId="{CB42BC9B-8815-48B8-98E2-2C5F94C001AF}" type="presParOf" srcId="{9036B011-56DE-4716-9183-9ACE1B5B43CB}" destId="{B50B1FDA-C350-460F-A5DA-077E7F0204C3}" srcOrd="1" destOrd="0" presId="urn:microsoft.com/office/officeart/2005/8/layout/pyramid2"/>
    <dgm:cxn modelId="{13132487-9E5D-48BB-B328-9C3E3FEB7B1E}" type="presParOf" srcId="{B50B1FDA-C350-460F-A5DA-077E7F0204C3}" destId="{AA3699E7-DF41-4567-B698-CBFDCFF2C387}" srcOrd="0" destOrd="0" presId="urn:microsoft.com/office/officeart/2005/8/layout/pyramid2"/>
    <dgm:cxn modelId="{D26E08A7-644E-4E3D-98AC-B50850AEAB4E}" type="presParOf" srcId="{B50B1FDA-C350-460F-A5DA-077E7F0204C3}" destId="{1A83B071-DE2B-45AB-88DD-0FDA8D62F06A}" srcOrd="1" destOrd="0" presId="urn:microsoft.com/office/officeart/2005/8/layout/pyramid2"/>
    <dgm:cxn modelId="{156208F0-5F74-41C5-82E6-A025D968F634}" type="presParOf" srcId="{B50B1FDA-C350-460F-A5DA-077E7F0204C3}" destId="{927502D6-08D3-4E76-8AE7-9AF319A442DF}" srcOrd="2" destOrd="0" presId="urn:microsoft.com/office/officeart/2005/8/layout/pyramid2"/>
    <dgm:cxn modelId="{EAF5F4E9-E5F1-4813-B37D-99DD4D47028C}" type="presParOf" srcId="{B50B1FDA-C350-460F-A5DA-077E7F0204C3}" destId="{3FC1840A-1CDC-403F-81FD-AD9814A2D803}" srcOrd="3" destOrd="0" presId="urn:microsoft.com/office/officeart/2005/8/layout/pyramid2"/>
    <dgm:cxn modelId="{39F1D3ED-DFA0-4C5F-9685-1CD0157CD5AF}" type="presParOf" srcId="{B50B1FDA-C350-460F-A5DA-077E7F0204C3}" destId="{76569742-CAA2-4755-A3D7-CF5B127DB197}" srcOrd="4" destOrd="0" presId="urn:microsoft.com/office/officeart/2005/8/layout/pyramid2"/>
    <dgm:cxn modelId="{2CCD4831-B0A4-4920-8908-3707FADE0716}" type="presParOf" srcId="{B50B1FDA-C350-460F-A5DA-077E7F0204C3}" destId="{5B52DE43-E5E8-420D-9516-CF83A09E6638}" srcOrd="5" destOrd="0" presId="urn:microsoft.com/office/officeart/2005/8/layout/pyramid2"/>
    <dgm:cxn modelId="{29931F6D-4607-4296-943A-FBA558E8E353}" type="presParOf" srcId="{B50B1FDA-C350-460F-A5DA-077E7F0204C3}" destId="{77D3FF47-CF48-4FE9-A639-2274632B77CD}" srcOrd="6" destOrd="0" presId="urn:microsoft.com/office/officeart/2005/8/layout/pyramid2"/>
    <dgm:cxn modelId="{861E76BC-2147-4600-A91D-4CB4FAD456DD}" type="presParOf" srcId="{B50B1FDA-C350-460F-A5DA-077E7F0204C3}" destId="{ED58AA86-86BE-4F83-A31A-A084190B1CE0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D6F0E78-F81C-4FAE-908D-688AED39B898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C1417EF-54C4-40A7-A417-95F933829B3B}">
      <dgm:prSet phldrT="[Текст]"/>
      <dgm:spPr>
        <a:ln>
          <a:solidFill>
            <a:schemeClr val="accent1"/>
          </a:solidFill>
        </a:ln>
      </dgm:spPr>
      <dgm:t>
        <a:bodyPr vert="vert270"/>
        <a:lstStyle/>
        <a:p>
          <a:pPr algn="ctr"/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Распоряжение средствами областного материнского (семейного) капитала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4DDC4F22-04BD-4C7E-A308-4DD707076009}" type="parTrans" cxnId="{45AA01CB-29F2-4A9D-845F-DC24C838BFFA}">
      <dgm:prSet/>
      <dgm:spPr/>
      <dgm:t>
        <a:bodyPr/>
        <a:lstStyle/>
        <a:p>
          <a:endParaRPr lang="ru-RU" b="1"/>
        </a:p>
      </dgm:t>
    </dgm:pt>
    <dgm:pt modelId="{87CBFD6C-51DC-4869-82E4-CA5665AFC10F}" type="sibTrans" cxnId="{45AA01CB-29F2-4A9D-845F-DC24C838BFFA}">
      <dgm:prSet/>
      <dgm:spPr/>
      <dgm:t>
        <a:bodyPr/>
        <a:lstStyle/>
        <a:p>
          <a:endParaRPr lang="ru-RU" b="1"/>
        </a:p>
      </dgm:t>
    </dgm:pt>
    <dgm:pt modelId="{E97FB6BD-D54B-4CA4-91B2-1BAAE8A4D92E}">
      <dgm:prSet phldrT="[Текст]" custT="1"/>
      <dgm:spPr/>
      <dgm:t>
        <a:bodyPr/>
        <a:lstStyle/>
        <a:p>
          <a:r>
            <a:rPr lang="ru-RU" sz="1600" b="1" dirty="0" smtClean="0">
              <a:latin typeface="Arial" pitchFamily="34" charset="0"/>
              <a:cs typeface="Arial" pitchFamily="34" charset="0"/>
            </a:rPr>
            <a:t>на приобретение (строительство) жилого помещения, строительство, реконструкцию объекта индивидуального жилищного строительства</a:t>
          </a:r>
          <a:endParaRPr lang="ru-RU" sz="1600" b="1" dirty="0">
            <a:latin typeface="Arial" pitchFamily="34" charset="0"/>
            <a:cs typeface="Arial" pitchFamily="34" charset="0"/>
          </a:endParaRPr>
        </a:p>
      </dgm:t>
    </dgm:pt>
    <dgm:pt modelId="{9BBFED02-429E-4B3F-A8C8-7187A4C7EC99}" type="parTrans" cxnId="{0F6B53D6-3D18-4484-977B-893CA1C98EB8}">
      <dgm:prSet/>
      <dgm:spPr/>
      <dgm:t>
        <a:bodyPr/>
        <a:lstStyle/>
        <a:p>
          <a:endParaRPr lang="ru-RU" b="1"/>
        </a:p>
      </dgm:t>
    </dgm:pt>
    <dgm:pt modelId="{C29F07CD-B226-44C8-B438-9DA81A50D015}" type="sibTrans" cxnId="{0F6B53D6-3D18-4484-977B-893CA1C98EB8}">
      <dgm:prSet/>
      <dgm:spPr/>
      <dgm:t>
        <a:bodyPr/>
        <a:lstStyle/>
        <a:p>
          <a:endParaRPr lang="ru-RU" b="1"/>
        </a:p>
      </dgm:t>
    </dgm:pt>
    <dgm:pt modelId="{DA61283F-BA26-4921-B2E4-15E335E38740}">
      <dgm:prSet phldrT="[Текст]" custT="1"/>
      <dgm:spPr/>
      <dgm:t>
        <a:bodyPr/>
        <a:lstStyle/>
        <a:p>
          <a:r>
            <a:rPr lang="ru-RU" sz="1500" b="1" dirty="0" smtClean="0">
              <a:latin typeface="Arial" pitchFamily="34" charset="0"/>
              <a:cs typeface="Arial" pitchFamily="34" charset="0"/>
            </a:rPr>
            <a:t>на оплату платных образовательных услуг, оказываемых образовательными учреждениями, получившими лицензию и имеющими государственную аккредитацию</a:t>
          </a:r>
          <a:endParaRPr lang="ru-RU" sz="1500" b="1" dirty="0">
            <a:latin typeface="Arial" pitchFamily="34" charset="0"/>
            <a:cs typeface="Arial" pitchFamily="34" charset="0"/>
          </a:endParaRPr>
        </a:p>
      </dgm:t>
    </dgm:pt>
    <dgm:pt modelId="{E7A39F8F-FACF-4244-A949-51609659B347}" type="parTrans" cxnId="{4151D966-A8D9-4FF2-942F-EEE1F5709C47}">
      <dgm:prSet/>
      <dgm:spPr/>
      <dgm:t>
        <a:bodyPr/>
        <a:lstStyle/>
        <a:p>
          <a:endParaRPr lang="ru-RU" b="1"/>
        </a:p>
      </dgm:t>
    </dgm:pt>
    <dgm:pt modelId="{32754429-9725-4655-9A06-14FF03C53A2F}" type="sibTrans" cxnId="{4151D966-A8D9-4FF2-942F-EEE1F5709C47}">
      <dgm:prSet/>
      <dgm:spPr/>
      <dgm:t>
        <a:bodyPr/>
        <a:lstStyle/>
        <a:p>
          <a:endParaRPr lang="ru-RU" b="1"/>
        </a:p>
      </dgm:t>
    </dgm:pt>
    <dgm:pt modelId="{DAE2EB63-D9A9-4B42-A91F-564312AF242E}">
      <dgm:prSet phldrT="[Текст]" custT="1"/>
      <dgm:spPr/>
      <dgm:t>
        <a:bodyPr/>
        <a:lstStyle/>
        <a:p>
          <a:r>
            <a:rPr lang="ru-RU" sz="1500" b="1" dirty="0" smtClean="0">
              <a:latin typeface="Arial" pitchFamily="34" charset="0"/>
              <a:cs typeface="Arial" pitchFamily="34" charset="0"/>
            </a:rPr>
            <a:t>на оплату платных медицинских услуг, оказываемых медицинскими и санаторно-курортными организациями, получившими соответствующую лицензию</a:t>
          </a:r>
          <a:endParaRPr lang="ru-RU" sz="1500" b="1" dirty="0">
            <a:latin typeface="Arial" pitchFamily="34" charset="0"/>
            <a:cs typeface="Arial" pitchFamily="34" charset="0"/>
          </a:endParaRPr>
        </a:p>
      </dgm:t>
    </dgm:pt>
    <dgm:pt modelId="{75606511-739C-47AD-87A7-72C640670FEC}" type="parTrans" cxnId="{28B434B4-0CEB-4874-83F8-1B020B08EAFA}">
      <dgm:prSet/>
      <dgm:spPr/>
      <dgm:t>
        <a:bodyPr/>
        <a:lstStyle/>
        <a:p>
          <a:endParaRPr lang="ru-RU" b="1"/>
        </a:p>
      </dgm:t>
    </dgm:pt>
    <dgm:pt modelId="{D95D6DC7-8DD3-42F9-8CF9-FCEE1150494D}" type="sibTrans" cxnId="{28B434B4-0CEB-4874-83F8-1B020B08EAFA}">
      <dgm:prSet/>
      <dgm:spPr/>
      <dgm:t>
        <a:bodyPr/>
        <a:lstStyle/>
        <a:p>
          <a:endParaRPr lang="ru-RU" b="1"/>
        </a:p>
      </dgm:t>
    </dgm:pt>
    <dgm:pt modelId="{FD327AD3-9CD8-4B9E-8BA1-F57B302332B4}">
      <dgm:prSet phldrT="[Текст]" custT="1"/>
      <dgm:spPr/>
      <dgm:t>
        <a:bodyPr/>
        <a:lstStyle/>
        <a:p>
          <a:r>
            <a:rPr lang="ru-RU" sz="1600" b="1" dirty="0" smtClean="0">
              <a:latin typeface="Arial" pitchFamily="34" charset="0"/>
              <a:cs typeface="Arial" pitchFamily="34" charset="0"/>
            </a:rPr>
            <a:t>на приобретение садовых, огородных, дачных земельных участков, а также дач, садовых домов</a:t>
          </a:r>
          <a:endParaRPr lang="ru-RU" sz="1600" b="1" dirty="0">
            <a:latin typeface="Arial" pitchFamily="34" charset="0"/>
            <a:cs typeface="Arial" pitchFamily="34" charset="0"/>
          </a:endParaRPr>
        </a:p>
      </dgm:t>
    </dgm:pt>
    <dgm:pt modelId="{71DD3D4E-9C41-4DA5-97E3-A401F94687A9}" type="parTrans" cxnId="{4C42F1E0-0D59-4DB8-9359-9D549F3AE589}">
      <dgm:prSet/>
      <dgm:spPr/>
      <dgm:t>
        <a:bodyPr/>
        <a:lstStyle/>
        <a:p>
          <a:endParaRPr lang="ru-RU" b="1"/>
        </a:p>
      </dgm:t>
    </dgm:pt>
    <dgm:pt modelId="{DE20E1B0-1E6F-4916-AE7A-38B558B963A7}" type="sibTrans" cxnId="{4C42F1E0-0D59-4DB8-9359-9D549F3AE589}">
      <dgm:prSet/>
      <dgm:spPr/>
      <dgm:t>
        <a:bodyPr/>
        <a:lstStyle/>
        <a:p>
          <a:endParaRPr lang="ru-RU" b="1"/>
        </a:p>
      </dgm:t>
    </dgm:pt>
    <dgm:pt modelId="{01AEC485-6A59-4BA9-9726-7A17D7719D23}" type="pres">
      <dgm:prSet presAssocID="{4D6F0E78-F81C-4FAE-908D-688AED39B898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C4EFB40-3E4F-4DDA-A65C-8F807A3EB1CE}" type="pres">
      <dgm:prSet presAssocID="{0C1417EF-54C4-40A7-A417-95F933829B3B}" presName="thickLine" presStyleLbl="alignNode1" presStyleIdx="0" presStyleCnt="1"/>
      <dgm:spPr/>
    </dgm:pt>
    <dgm:pt modelId="{9C65F78E-1C24-48EF-9493-CC307117730E}" type="pres">
      <dgm:prSet presAssocID="{0C1417EF-54C4-40A7-A417-95F933829B3B}" presName="horz1" presStyleCnt="0"/>
      <dgm:spPr/>
    </dgm:pt>
    <dgm:pt modelId="{E69ADC16-D5BD-4A5C-AF34-4C8A48750F38}" type="pres">
      <dgm:prSet presAssocID="{0C1417EF-54C4-40A7-A417-95F933829B3B}" presName="tx1" presStyleLbl="revTx" presStyleIdx="0" presStyleCnt="5"/>
      <dgm:spPr/>
      <dgm:t>
        <a:bodyPr/>
        <a:lstStyle/>
        <a:p>
          <a:endParaRPr lang="ru-RU"/>
        </a:p>
      </dgm:t>
    </dgm:pt>
    <dgm:pt modelId="{AD037992-9A83-4C48-A71A-0CF75FED25CC}" type="pres">
      <dgm:prSet presAssocID="{0C1417EF-54C4-40A7-A417-95F933829B3B}" presName="vert1" presStyleCnt="0"/>
      <dgm:spPr/>
    </dgm:pt>
    <dgm:pt modelId="{C7FC3C92-D3A9-4674-9BD7-7D65198E0E9F}" type="pres">
      <dgm:prSet presAssocID="{E97FB6BD-D54B-4CA4-91B2-1BAAE8A4D92E}" presName="vertSpace2a" presStyleCnt="0"/>
      <dgm:spPr/>
    </dgm:pt>
    <dgm:pt modelId="{7E43D16B-496D-4F05-B6C5-C03479972773}" type="pres">
      <dgm:prSet presAssocID="{E97FB6BD-D54B-4CA4-91B2-1BAAE8A4D92E}" presName="horz2" presStyleCnt="0"/>
      <dgm:spPr/>
    </dgm:pt>
    <dgm:pt modelId="{65E76FFC-9B67-472D-870B-4683FC799A1D}" type="pres">
      <dgm:prSet presAssocID="{E97FB6BD-D54B-4CA4-91B2-1BAAE8A4D92E}" presName="horzSpace2" presStyleCnt="0"/>
      <dgm:spPr/>
    </dgm:pt>
    <dgm:pt modelId="{B3126725-FF86-4C30-9A72-AE23DD507A6A}" type="pres">
      <dgm:prSet presAssocID="{E97FB6BD-D54B-4CA4-91B2-1BAAE8A4D92E}" presName="tx2" presStyleLbl="revTx" presStyleIdx="1" presStyleCnt="5"/>
      <dgm:spPr/>
      <dgm:t>
        <a:bodyPr/>
        <a:lstStyle/>
        <a:p>
          <a:endParaRPr lang="ru-RU"/>
        </a:p>
      </dgm:t>
    </dgm:pt>
    <dgm:pt modelId="{96BC3375-576C-4BE1-9D83-1849113E6125}" type="pres">
      <dgm:prSet presAssocID="{E97FB6BD-D54B-4CA4-91B2-1BAAE8A4D92E}" presName="vert2" presStyleCnt="0"/>
      <dgm:spPr/>
    </dgm:pt>
    <dgm:pt modelId="{23210B93-8439-4D42-91F6-90980F988CD0}" type="pres">
      <dgm:prSet presAssocID="{E97FB6BD-D54B-4CA4-91B2-1BAAE8A4D92E}" presName="thinLine2b" presStyleLbl="callout" presStyleIdx="0" presStyleCnt="4"/>
      <dgm:spPr/>
    </dgm:pt>
    <dgm:pt modelId="{60538FED-A32D-4C4E-AD06-AACE79FE43F1}" type="pres">
      <dgm:prSet presAssocID="{E97FB6BD-D54B-4CA4-91B2-1BAAE8A4D92E}" presName="vertSpace2b" presStyleCnt="0"/>
      <dgm:spPr/>
    </dgm:pt>
    <dgm:pt modelId="{ECE146E8-AC44-4403-8E51-8CE0E1B188F7}" type="pres">
      <dgm:prSet presAssocID="{DA61283F-BA26-4921-B2E4-15E335E38740}" presName="horz2" presStyleCnt="0"/>
      <dgm:spPr/>
    </dgm:pt>
    <dgm:pt modelId="{4B45823B-6B16-41E1-987C-3B1BC64F70E7}" type="pres">
      <dgm:prSet presAssocID="{DA61283F-BA26-4921-B2E4-15E335E38740}" presName="horzSpace2" presStyleCnt="0"/>
      <dgm:spPr/>
    </dgm:pt>
    <dgm:pt modelId="{7744DE60-6DB3-400F-A0D4-334B40B671A6}" type="pres">
      <dgm:prSet presAssocID="{DA61283F-BA26-4921-B2E4-15E335E38740}" presName="tx2" presStyleLbl="revTx" presStyleIdx="2" presStyleCnt="5"/>
      <dgm:spPr/>
      <dgm:t>
        <a:bodyPr/>
        <a:lstStyle/>
        <a:p>
          <a:endParaRPr lang="ru-RU"/>
        </a:p>
      </dgm:t>
    </dgm:pt>
    <dgm:pt modelId="{BDC4B5F0-C8AE-456E-90C8-B2728C7FB86B}" type="pres">
      <dgm:prSet presAssocID="{DA61283F-BA26-4921-B2E4-15E335E38740}" presName="vert2" presStyleCnt="0"/>
      <dgm:spPr/>
    </dgm:pt>
    <dgm:pt modelId="{95ED8644-02E3-4F1A-9679-6E69D50E55D5}" type="pres">
      <dgm:prSet presAssocID="{DA61283F-BA26-4921-B2E4-15E335E38740}" presName="thinLine2b" presStyleLbl="callout" presStyleIdx="1" presStyleCnt="4"/>
      <dgm:spPr/>
    </dgm:pt>
    <dgm:pt modelId="{EA1DD079-3950-494D-A803-7A2E3BEBE831}" type="pres">
      <dgm:prSet presAssocID="{DA61283F-BA26-4921-B2E4-15E335E38740}" presName="vertSpace2b" presStyleCnt="0"/>
      <dgm:spPr/>
    </dgm:pt>
    <dgm:pt modelId="{E1E63C79-DB04-48D7-93F6-B70C1D920066}" type="pres">
      <dgm:prSet presAssocID="{DAE2EB63-D9A9-4B42-A91F-564312AF242E}" presName="horz2" presStyleCnt="0"/>
      <dgm:spPr/>
    </dgm:pt>
    <dgm:pt modelId="{142CF1B9-4C61-48E3-A630-3A0CF30C0442}" type="pres">
      <dgm:prSet presAssocID="{DAE2EB63-D9A9-4B42-A91F-564312AF242E}" presName="horzSpace2" presStyleCnt="0"/>
      <dgm:spPr/>
    </dgm:pt>
    <dgm:pt modelId="{3F45FBE5-2F81-44DB-9576-202F033C5904}" type="pres">
      <dgm:prSet presAssocID="{DAE2EB63-D9A9-4B42-A91F-564312AF242E}" presName="tx2" presStyleLbl="revTx" presStyleIdx="3" presStyleCnt="5"/>
      <dgm:spPr/>
      <dgm:t>
        <a:bodyPr/>
        <a:lstStyle/>
        <a:p>
          <a:endParaRPr lang="ru-RU"/>
        </a:p>
      </dgm:t>
    </dgm:pt>
    <dgm:pt modelId="{D0A2951D-CAB9-4E3F-B5C9-2E3B50161F3E}" type="pres">
      <dgm:prSet presAssocID="{DAE2EB63-D9A9-4B42-A91F-564312AF242E}" presName="vert2" presStyleCnt="0"/>
      <dgm:spPr/>
    </dgm:pt>
    <dgm:pt modelId="{090CD519-BC61-4B27-A022-377D1C24208D}" type="pres">
      <dgm:prSet presAssocID="{DAE2EB63-D9A9-4B42-A91F-564312AF242E}" presName="thinLine2b" presStyleLbl="callout" presStyleIdx="2" presStyleCnt="4"/>
      <dgm:spPr/>
    </dgm:pt>
    <dgm:pt modelId="{CF6B09DF-CD70-46A6-B70E-165E59D21F16}" type="pres">
      <dgm:prSet presAssocID="{DAE2EB63-D9A9-4B42-A91F-564312AF242E}" presName="vertSpace2b" presStyleCnt="0"/>
      <dgm:spPr/>
    </dgm:pt>
    <dgm:pt modelId="{5478268A-F345-4ABF-A7A1-8AC61A9C3464}" type="pres">
      <dgm:prSet presAssocID="{FD327AD3-9CD8-4B9E-8BA1-F57B302332B4}" presName="horz2" presStyleCnt="0"/>
      <dgm:spPr/>
    </dgm:pt>
    <dgm:pt modelId="{5345714D-489B-40AE-BA57-A76C22B44145}" type="pres">
      <dgm:prSet presAssocID="{FD327AD3-9CD8-4B9E-8BA1-F57B302332B4}" presName="horzSpace2" presStyleCnt="0"/>
      <dgm:spPr/>
    </dgm:pt>
    <dgm:pt modelId="{4EDAB8BE-CE48-4838-803E-F51D9532E065}" type="pres">
      <dgm:prSet presAssocID="{FD327AD3-9CD8-4B9E-8BA1-F57B302332B4}" presName="tx2" presStyleLbl="revTx" presStyleIdx="4" presStyleCnt="5" custScaleY="73095"/>
      <dgm:spPr/>
      <dgm:t>
        <a:bodyPr/>
        <a:lstStyle/>
        <a:p>
          <a:endParaRPr lang="ru-RU"/>
        </a:p>
      </dgm:t>
    </dgm:pt>
    <dgm:pt modelId="{9B6677C7-86DE-4CDA-98F1-049B1F82349D}" type="pres">
      <dgm:prSet presAssocID="{FD327AD3-9CD8-4B9E-8BA1-F57B302332B4}" presName="vert2" presStyleCnt="0"/>
      <dgm:spPr/>
    </dgm:pt>
    <dgm:pt modelId="{5A8B3DCB-9458-412C-9BB7-3C2928B1E73D}" type="pres">
      <dgm:prSet presAssocID="{FD327AD3-9CD8-4B9E-8BA1-F57B302332B4}" presName="thinLine2b" presStyleLbl="callout" presStyleIdx="3" presStyleCnt="4"/>
      <dgm:spPr/>
    </dgm:pt>
    <dgm:pt modelId="{1F9245A2-0F4B-4302-88CD-72DD8F90148D}" type="pres">
      <dgm:prSet presAssocID="{FD327AD3-9CD8-4B9E-8BA1-F57B302332B4}" presName="vertSpace2b" presStyleCnt="0"/>
      <dgm:spPr/>
    </dgm:pt>
  </dgm:ptLst>
  <dgm:cxnLst>
    <dgm:cxn modelId="{4C42F1E0-0D59-4DB8-9359-9D549F3AE589}" srcId="{0C1417EF-54C4-40A7-A417-95F933829B3B}" destId="{FD327AD3-9CD8-4B9E-8BA1-F57B302332B4}" srcOrd="3" destOrd="0" parTransId="{71DD3D4E-9C41-4DA5-97E3-A401F94687A9}" sibTransId="{DE20E1B0-1E6F-4916-AE7A-38B558B963A7}"/>
    <dgm:cxn modelId="{28B434B4-0CEB-4874-83F8-1B020B08EAFA}" srcId="{0C1417EF-54C4-40A7-A417-95F933829B3B}" destId="{DAE2EB63-D9A9-4B42-A91F-564312AF242E}" srcOrd="2" destOrd="0" parTransId="{75606511-739C-47AD-87A7-72C640670FEC}" sibTransId="{D95D6DC7-8DD3-42F9-8CF9-FCEE1150494D}"/>
    <dgm:cxn modelId="{1ED3AE63-F10B-4FC7-A603-EAA704D8FFC8}" type="presOf" srcId="{E97FB6BD-D54B-4CA4-91B2-1BAAE8A4D92E}" destId="{B3126725-FF86-4C30-9A72-AE23DD507A6A}" srcOrd="0" destOrd="0" presId="urn:microsoft.com/office/officeart/2008/layout/LinedList"/>
    <dgm:cxn modelId="{0F6B53D6-3D18-4484-977B-893CA1C98EB8}" srcId="{0C1417EF-54C4-40A7-A417-95F933829B3B}" destId="{E97FB6BD-D54B-4CA4-91B2-1BAAE8A4D92E}" srcOrd="0" destOrd="0" parTransId="{9BBFED02-429E-4B3F-A8C8-7187A4C7EC99}" sibTransId="{C29F07CD-B226-44C8-B438-9DA81A50D015}"/>
    <dgm:cxn modelId="{BEA791D5-49EE-41BE-9C4D-2356219B6250}" type="presOf" srcId="{0C1417EF-54C4-40A7-A417-95F933829B3B}" destId="{E69ADC16-D5BD-4A5C-AF34-4C8A48750F38}" srcOrd="0" destOrd="0" presId="urn:microsoft.com/office/officeart/2008/layout/LinedList"/>
    <dgm:cxn modelId="{95E2DDE7-2EE6-4B29-88AB-F57FC56B6B57}" type="presOf" srcId="{4D6F0E78-F81C-4FAE-908D-688AED39B898}" destId="{01AEC485-6A59-4BA9-9726-7A17D7719D23}" srcOrd="0" destOrd="0" presId="urn:microsoft.com/office/officeart/2008/layout/LinedList"/>
    <dgm:cxn modelId="{FCE1F522-FF1C-49C3-AB2A-B9CE0E7D08D1}" type="presOf" srcId="{FD327AD3-9CD8-4B9E-8BA1-F57B302332B4}" destId="{4EDAB8BE-CE48-4838-803E-F51D9532E065}" srcOrd="0" destOrd="0" presId="urn:microsoft.com/office/officeart/2008/layout/LinedList"/>
    <dgm:cxn modelId="{45AA01CB-29F2-4A9D-845F-DC24C838BFFA}" srcId="{4D6F0E78-F81C-4FAE-908D-688AED39B898}" destId="{0C1417EF-54C4-40A7-A417-95F933829B3B}" srcOrd="0" destOrd="0" parTransId="{4DDC4F22-04BD-4C7E-A308-4DD707076009}" sibTransId="{87CBFD6C-51DC-4869-82E4-CA5665AFC10F}"/>
    <dgm:cxn modelId="{4151D966-A8D9-4FF2-942F-EEE1F5709C47}" srcId="{0C1417EF-54C4-40A7-A417-95F933829B3B}" destId="{DA61283F-BA26-4921-B2E4-15E335E38740}" srcOrd="1" destOrd="0" parTransId="{E7A39F8F-FACF-4244-A949-51609659B347}" sibTransId="{32754429-9725-4655-9A06-14FF03C53A2F}"/>
    <dgm:cxn modelId="{B3293FE6-C722-4C10-B31D-2CF5590EF42A}" type="presOf" srcId="{DA61283F-BA26-4921-B2E4-15E335E38740}" destId="{7744DE60-6DB3-400F-A0D4-334B40B671A6}" srcOrd="0" destOrd="0" presId="urn:microsoft.com/office/officeart/2008/layout/LinedList"/>
    <dgm:cxn modelId="{8F008F60-8B03-4EA3-8268-F39CDBA10F02}" type="presOf" srcId="{DAE2EB63-D9A9-4B42-A91F-564312AF242E}" destId="{3F45FBE5-2F81-44DB-9576-202F033C5904}" srcOrd="0" destOrd="0" presId="urn:microsoft.com/office/officeart/2008/layout/LinedList"/>
    <dgm:cxn modelId="{7D5AC791-B7F1-498D-9C41-A3A14E3E1431}" type="presParOf" srcId="{01AEC485-6A59-4BA9-9726-7A17D7719D23}" destId="{5C4EFB40-3E4F-4DDA-A65C-8F807A3EB1CE}" srcOrd="0" destOrd="0" presId="urn:microsoft.com/office/officeart/2008/layout/LinedList"/>
    <dgm:cxn modelId="{57A31502-3E0D-494A-9014-1A6775B72B13}" type="presParOf" srcId="{01AEC485-6A59-4BA9-9726-7A17D7719D23}" destId="{9C65F78E-1C24-48EF-9493-CC307117730E}" srcOrd="1" destOrd="0" presId="urn:microsoft.com/office/officeart/2008/layout/LinedList"/>
    <dgm:cxn modelId="{4063249B-B704-49AC-AC5A-AE4F67B47D1C}" type="presParOf" srcId="{9C65F78E-1C24-48EF-9493-CC307117730E}" destId="{E69ADC16-D5BD-4A5C-AF34-4C8A48750F38}" srcOrd="0" destOrd="0" presId="urn:microsoft.com/office/officeart/2008/layout/LinedList"/>
    <dgm:cxn modelId="{AF889960-A2CD-4F27-A3BA-00649D7E6639}" type="presParOf" srcId="{9C65F78E-1C24-48EF-9493-CC307117730E}" destId="{AD037992-9A83-4C48-A71A-0CF75FED25CC}" srcOrd="1" destOrd="0" presId="urn:microsoft.com/office/officeart/2008/layout/LinedList"/>
    <dgm:cxn modelId="{1BC9AB3D-3309-4035-A80A-29862FBD5167}" type="presParOf" srcId="{AD037992-9A83-4C48-A71A-0CF75FED25CC}" destId="{C7FC3C92-D3A9-4674-9BD7-7D65198E0E9F}" srcOrd="0" destOrd="0" presId="urn:microsoft.com/office/officeart/2008/layout/LinedList"/>
    <dgm:cxn modelId="{BBC132FB-0793-40C9-9B1D-7604236A75F3}" type="presParOf" srcId="{AD037992-9A83-4C48-A71A-0CF75FED25CC}" destId="{7E43D16B-496D-4F05-B6C5-C03479972773}" srcOrd="1" destOrd="0" presId="urn:microsoft.com/office/officeart/2008/layout/LinedList"/>
    <dgm:cxn modelId="{3BD3BA2F-9CD1-4D82-BEF1-5AA1EF7757C2}" type="presParOf" srcId="{7E43D16B-496D-4F05-B6C5-C03479972773}" destId="{65E76FFC-9B67-472D-870B-4683FC799A1D}" srcOrd="0" destOrd="0" presId="urn:microsoft.com/office/officeart/2008/layout/LinedList"/>
    <dgm:cxn modelId="{5F3B2B95-CBDA-411C-82D5-1666AF35139D}" type="presParOf" srcId="{7E43D16B-496D-4F05-B6C5-C03479972773}" destId="{B3126725-FF86-4C30-9A72-AE23DD507A6A}" srcOrd="1" destOrd="0" presId="urn:microsoft.com/office/officeart/2008/layout/LinedList"/>
    <dgm:cxn modelId="{0A624B14-63D1-48F4-B454-65ED86650FEE}" type="presParOf" srcId="{7E43D16B-496D-4F05-B6C5-C03479972773}" destId="{96BC3375-576C-4BE1-9D83-1849113E6125}" srcOrd="2" destOrd="0" presId="urn:microsoft.com/office/officeart/2008/layout/LinedList"/>
    <dgm:cxn modelId="{19E101DD-89AB-4BBA-9E2D-41ADB06F26AE}" type="presParOf" srcId="{AD037992-9A83-4C48-A71A-0CF75FED25CC}" destId="{23210B93-8439-4D42-91F6-90980F988CD0}" srcOrd="2" destOrd="0" presId="urn:microsoft.com/office/officeart/2008/layout/LinedList"/>
    <dgm:cxn modelId="{6B51EF2F-2966-4A8D-9AA0-BD25258B4664}" type="presParOf" srcId="{AD037992-9A83-4C48-A71A-0CF75FED25CC}" destId="{60538FED-A32D-4C4E-AD06-AACE79FE43F1}" srcOrd="3" destOrd="0" presId="urn:microsoft.com/office/officeart/2008/layout/LinedList"/>
    <dgm:cxn modelId="{220754F5-DE86-4987-B597-F99A780061C4}" type="presParOf" srcId="{AD037992-9A83-4C48-A71A-0CF75FED25CC}" destId="{ECE146E8-AC44-4403-8E51-8CE0E1B188F7}" srcOrd="4" destOrd="0" presId="urn:microsoft.com/office/officeart/2008/layout/LinedList"/>
    <dgm:cxn modelId="{C6660DF0-4AED-4B60-909E-4485C64D5089}" type="presParOf" srcId="{ECE146E8-AC44-4403-8E51-8CE0E1B188F7}" destId="{4B45823B-6B16-41E1-987C-3B1BC64F70E7}" srcOrd="0" destOrd="0" presId="urn:microsoft.com/office/officeart/2008/layout/LinedList"/>
    <dgm:cxn modelId="{9CF3542E-FD5D-4F86-98D2-5CF426E211C1}" type="presParOf" srcId="{ECE146E8-AC44-4403-8E51-8CE0E1B188F7}" destId="{7744DE60-6DB3-400F-A0D4-334B40B671A6}" srcOrd="1" destOrd="0" presId="urn:microsoft.com/office/officeart/2008/layout/LinedList"/>
    <dgm:cxn modelId="{0B54203E-3096-4536-8C98-3E5E1C10D0BE}" type="presParOf" srcId="{ECE146E8-AC44-4403-8E51-8CE0E1B188F7}" destId="{BDC4B5F0-C8AE-456E-90C8-B2728C7FB86B}" srcOrd="2" destOrd="0" presId="urn:microsoft.com/office/officeart/2008/layout/LinedList"/>
    <dgm:cxn modelId="{25BF9FFD-EFDC-4198-A05A-0F5428D97822}" type="presParOf" srcId="{AD037992-9A83-4C48-A71A-0CF75FED25CC}" destId="{95ED8644-02E3-4F1A-9679-6E69D50E55D5}" srcOrd="5" destOrd="0" presId="urn:microsoft.com/office/officeart/2008/layout/LinedList"/>
    <dgm:cxn modelId="{87BC02B9-3B85-4FEC-B6D7-EE01E37D4767}" type="presParOf" srcId="{AD037992-9A83-4C48-A71A-0CF75FED25CC}" destId="{EA1DD079-3950-494D-A803-7A2E3BEBE831}" srcOrd="6" destOrd="0" presId="urn:microsoft.com/office/officeart/2008/layout/LinedList"/>
    <dgm:cxn modelId="{C817253E-F7D5-4873-B89B-2DE29C83842D}" type="presParOf" srcId="{AD037992-9A83-4C48-A71A-0CF75FED25CC}" destId="{E1E63C79-DB04-48D7-93F6-B70C1D920066}" srcOrd="7" destOrd="0" presId="urn:microsoft.com/office/officeart/2008/layout/LinedList"/>
    <dgm:cxn modelId="{F3D890A0-B8BA-410F-8C79-7B86F3A6D428}" type="presParOf" srcId="{E1E63C79-DB04-48D7-93F6-B70C1D920066}" destId="{142CF1B9-4C61-48E3-A630-3A0CF30C0442}" srcOrd="0" destOrd="0" presId="urn:microsoft.com/office/officeart/2008/layout/LinedList"/>
    <dgm:cxn modelId="{17C53383-08F9-417F-B55C-CA6B30304BD6}" type="presParOf" srcId="{E1E63C79-DB04-48D7-93F6-B70C1D920066}" destId="{3F45FBE5-2F81-44DB-9576-202F033C5904}" srcOrd="1" destOrd="0" presId="urn:microsoft.com/office/officeart/2008/layout/LinedList"/>
    <dgm:cxn modelId="{742B2552-7BC5-4A94-B1F4-7B31211676B9}" type="presParOf" srcId="{E1E63C79-DB04-48D7-93F6-B70C1D920066}" destId="{D0A2951D-CAB9-4E3F-B5C9-2E3B50161F3E}" srcOrd="2" destOrd="0" presId="urn:microsoft.com/office/officeart/2008/layout/LinedList"/>
    <dgm:cxn modelId="{84515D7B-1FA2-4B75-9D9F-A4095320562F}" type="presParOf" srcId="{AD037992-9A83-4C48-A71A-0CF75FED25CC}" destId="{090CD519-BC61-4B27-A022-377D1C24208D}" srcOrd="8" destOrd="0" presId="urn:microsoft.com/office/officeart/2008/layout/LinedList"/>
    <dgm:cxn modelId="{540BBF22-C899-46F1-A6A9-8D86C84B530D}" type="presParOf" srcId="{AD037992-9A83-4C48-A71A-0CF75FED25CC}" destId="{CF6B09DF-CD70-46A6-B70E-165E59D21F16}" srcOrd="9" destOrd="0" presId="urn:microsoft.com/office/officeart/2008/layout/LinedList"/>
    <dgm:cxn modelId="{92F62845-D09D-4EC1-B837-1BBFB0FFB157}" type="presParOf" srcId="{AD037992-9A83-4C48-A71A-0CF75FED25CC}" destId="{5478268A-F345-4ABF-A7A1-8AC61A9C3464}" srcOrd="10" destOrd="0" presId="urn:microsoft.com/office/officeart/2008/layout/LinedList"/>
    <dgm:cxn modelId="{3EBF536A-FB94-4B9C-A668-651404CFF8FE}" type="presParOf" srcId="{5478268A-F345-4ABF-A7A1-8AC61A9C3464}" destId="{5345714D-489B-40AE-BA57-A76C22B44145}" srcOrd="0" destOrd="0" presId="urn:microsoft.com/office/officeart/2008/layout/LinedList"/>
    <dgm:cxn modelId="{12937128-61AA-430B-A950-3521D647EE1D}" type="presParOf" srcId="{5478268A-F345-4ABF-A7A1-8AC61A9C3464}" destId="{4EDAB8BE-CE48-4838-803E-F51D9532E065}" srcOrd="1" destOrd="0" presId="urn:microsoft.com/office/officeart/2008/layout/LinedList"/>
    <dgm:cxn modelId="{E2E73DB0-C885-4B0F-8357-948982D8B86E}" type="presParOf" srcId="{5478268A-F345-4ABF-A7A1-8AC61A9C3464}" destId="{9B6677C7-86DE-4CDA-98F1-049B1F82349D}" srcOrd="2" destOrd="0" presId="urn:microsoft.com/office/officeart/2008/layout/LinedList"/>
    <dgm:cxn modelId="{E880AF33-9CE5-49AD-A4A6-821FC176AB1D}" type="presParOf" srcId="{AD037992-9A83-4C48-A71A-0CF75FED25CC}" destId="{5A8B3DCB-9458-412C-9BB7-3C2928B1E73D}" srcOrd="11" destOrd="0" presId="urn:microsoft.com/office/officeart/2008/layout/LinedList"/>
    <dgm:cxn modelId="{43D113CE-08D4-4380-8693-2CE7F0EF43B4}" type="presParOf" srcId="{AD037992-9A83-4C48-A71A-0CF75FED25CC}" destId="{1F9245A2-0F4B-4302-88CD-72DD8F90148D}" srcOrd="12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FCA0BF0-53ED-4A7F-8E10-F609B944982C}" type="doc">
      <dgm:prSet loTypeId="urn:microsoft.com/office/officeart/2005/8/layout/vList5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88FB632-54D5-496A-9FE4-A585ADAB2BB0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2 новых вида выплат</a:t>
          </a:r>
          <a:endParaRPr lang="ru-RU" sz="24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0BB5ABA-318F-40C4-8079-BDBDACF73FC1}" type="parTrans" cxnId="{30C90851-1849-4E18-B7F2-3ABB30C15B7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2508C4D-8DF6-4073-A5B0-A2375056658C}" type="sibTrans" cxnId="{30C90851-1849-4E18-B7F2-3ABB30C15B7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48D4A118-7E2B-4E2D-938B-A22497214ACC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единовременное пособие  женщине, родившей </a:t>
          </a:r>
          <a:r>
            <a:rPr lang="ru-RU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одновременно двух и более детей</a:t>
          </a:r>
          <a:r>
            <a:rPr lang="ru-RU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в размере 5000 рублей за каждого такого ребенка</a:t>
          </a:r>
          <a:endParaRPr lang="ru-RU" sz="20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2E02BD4-DDED-45B3-8165-8C3E11412884}" type="parTrans" cxnId="{9F7F924E-1639-4275-8C51-A638C1AB608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6219F7F-5F52-4245-B44C-D37FE2404A0F}" type="sibTrans" cxnId="{9F7F924E-1639-4275-8C51-A638C1AB608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5478264-3D6A-404D-B8E7-94626597C94A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единовременное пособие женщине, </a:t>
          </a:r>
          <a:r>
            <a:rPr lang="ru-RU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родившей третьего и последующих детей</a:t>
          </a:r>
          <a:r>
            <a:rPr lang="ru-RU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в размере 5000 рублей за каждого такого ребенка</a:t>
          </a:r>
          <a:endParaRPr lang="ru-RU" sz="20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13527FA-220F-48BD-8A02-897861F24623}" type="parTrans" cxnId="{D3F59ECA-DD9F-4C9D-B1ED-EB46FC8B93A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D3B0683-E09C-4D09-8888-DA1829E8E996}" type="sibTrans" cxnId="{D3F59ECA-DD9F-4C9D-B1ED-EB46FC8B93A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428A07E-BD3C-49FA-BFB3-284E6C65A427}">
      <dgm:prSet phldrT="[Текст]"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Введена индексация размера</a:t>
          </a:r>
          <a:endParaRPr lang="ru-RU" sz="24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53E646F-89E3-4446-A7D7-535A9D8F81F5}" type="parTrans" cxnId="{C541850C-F827-4536-94A6-FA5A8ED7554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8A3690F-49EC-4703-A382-BBA27B2A5A63}" type="sibTrans" cxnId="{C541850C-F827-4536-94A6-FA5A8ED7554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A837E34-662F-4077-A937-9F0109EA31C0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социального пособия беременным женщинам</a:t>
          </a:r>
          <a:endParaRPr lang="ru-RU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5AC3ECDE-872E-4BA3-89D3-37620ACA7249}" type="parTrans" cxnId="{6CCA45C6-D685-4092-8158-7D7A622C3B7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D245F81-90EB-4F85-94C7-016AAA7E31CB}" type="sibTrans" cxnId="{6CCA45C6-D685-4092-8158-7D7A622C3B7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5F425C5-C15E-492B-BA99-CA7CA51EF7BB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ежемесячного пособия родителю (лицу, его заменяющему), воспитывающему ребенка – инвалида</a:t>
          </a:r>
          <a:endParaRPr lang="ru-RU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2B22476-10A7-4E0D-AD9D-D0BA1AB1ECC3}" type="parTrans" cxnId="{F1193AED-91D1-48CF-AE19-8BF358EF2B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111CD82-A17D-4148-A245-289C8549972A}" type="sibTrans" cxnId="{F1193AED-91D1-48CF-AE19-8BF358EF2B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3A94402-62F0-418D-A60A-F78CD611F1E3}">
      <dgm:prSet phldrT="[Текст]" custT="1"/>
      <dgm:spPr/>
      <dgm:t>
        <a:bodyPr/>
        <a:lstStyle/>
        <a:p>
          <a:endParaRPr lang="ru-RU" sz="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B96915D-72C7-43C6-9984-2CCD466187E2}" type="parTrans" cxnId="{A229AA18-B2D7-41F0-AA43-81DDE66006CB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3DBB1E5-8AF5-4345-9688-D6D1A37DD770}" type="sibTrans" cxnId="{A229AA18-B2D7-41F0-AA43-81DDE66006CB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E550213-C79D-4346-9060-090639F7C8D4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 sz="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43CB072-718D-4242-ADAF-F16D18618DE2}" type="parTrans" cxnId="{CB095969-9C17-40F0-A37B-D72899BD184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EB96A79-7381-4A1B-ADC2-DA53FE4FDA63}" type="sibTrans" cxnId="{CB095969-9C17-40F0-A37B-D72899BD184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4C2DBD5-372F-45C7-97BC-1CF4BBD14F41}" type="pres">
      <dgm:prSet presAssocID="{9FCA0BF0-53ED-4A7F-8E10-F609B944982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DE57DCD-D86C-4CF2-BC8A-DD972AABAE13}" type="pres">
      <dgm:prSet presAssocID="{B88FB632-54D5-496A-9FE4-A585ADAB2BB0}" presName="linNode" presStyleCnt="0"/>
      <dgm:spPr/>
    </dgm:pt>
    <dgm:pt modelId="{02617377-AD77-4CCC-AC99-27CD7CC79179}" type="pres">
      <dgm:prSet presAssocID="{B88FB632-54D5-496A-9FE4-A585ADAB2BB0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9CE0EA-D8B7-422D-91B5-60263FCF96F9}" type="pres">
      <dgm:prSet presAssocID="{B88FB632-54D5-496A-9FE4-A585ADAB2BB0}" presName="descendantText" presStyleLbl="alignAccFollowNode1" presStyleIdx="0" presStyleCnt="2" custScaleY="1264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75749-F293-48A1-BFC8-DD919069B18A}" type="pres">
      <dgm:prSet presAssocID="{52508C4D-8DF6-4073-A5B0-A2375056658C}" presName="sp" presStyleCnt="0"/>
      <dgm:spPr/>
    </dgm:pt>
    <dgm:pt modelId="{BC71B1BB-4768-4066-84F7-282427CDD7A6}" type="pres">
      <dgm:prSet presAssocID="{D428A07E-BD3C-49FA-BFB3-284E6C65A427}" presName="linNode" presStyleCnt="0"/>
      <dgm:spPr/>
    </dgm:pt>
    <dgm:pt modelId="{27F9477A-23AB-4D9B-AAB6-4EC6AF3955C5}" type="pres">
      <dgm:prSet presAssocID="{D428A07E-BD3C-49FA-BFB3-284E6C65A427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5DE463-B39A-4114-82DA-9CFF4CB5A068}" type="pres">
      <dgm:prSet presAssocID="{D428A07E-BD3C-49FA-BFB3-284E6C65A427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CA45C6-D685-4092-8158-7D7A622C3B78}" srcId="{D428A07E-BD3C-49FA-BFB3-284E6C65A427}" destId="{6A837E34-662F-4077-A937-9F0109EA31C0}" srcOrd="0" destOrd="0" parTransId="{5AC3ECDE-872E-4BA3-89D3-37620ACA7249}" sibTransId="{6D245F81-90EB-4F85-94C7-016AAA7E31CB}"/>
    <dgm:cxn modelId="{D6FB6F21-292D-4882-AB3C-8B6301B801B1}" type="presOf" srcId="{A3A94402-62F0-418D-A60A-F78CD611F1E3}" destId="{529CE0EA-D8B7-422D-91B5-60263FCF96F9}" srcOrd="0" destOrd="1" presId="urn:microsoft.com/office/officeart/2005/8/layout/vList5"/>
    <dgm:cxn modelId="{A5B6BFA4-2A33-49B2-B52E-15A38D97142D}" type="presOf" srcId="{9FCA0BF0-53ED-4A7F-8E10-F609B944982C}" destId="{94C2DBD5-372F-45C7-97BC-1CF4BBD14F41}" srcOrd="0" destOrd="0" presId="urn:microsoft.com/office/officeart/2005/8/layout/vList5"/>
    <dgm:cxn modelId="{3513D22F-60ED-4705-8171-C09FA2E972D4}" type="presOf" srcId="{D428A07E-BD3C-49FA-BFB3-284E6C65A427}" destId="{27F9477A-23AB-4D9B-AAB6-4EC6AF3955C5}" srcOrd="0" destOrd="0" presId="urn:microsoft.com/office/officeart/2005/8/layout/vList5"/>
    <dgm:cxn modelId="{9F7F924E-1639-4275-8C51-A638C1AB6080}" srcId="{B88FB632-54D5-496A-9FE4-A585ADAB2BB0}" destId="{48D4A118-7E2B-4E2D-938B-A22497214ACC}" srcOrd="0" destOrd="0" parTransId="{22E02BD4-DDED-45B3-8165-8C3E11412884}" sibTransId="{F6219F7F-5F52-4245-B44C-D37FE2404A0F}"/>
    <dgm:cxn modelId="{30C90851-1849-4E18-B7F2-3ABB30C15B75}" srcId="{9FCA0BF0-53ED-4A7F-8E10-F609B944982C}" destId="{B88FB632-54D5-496A-9FE4-A585ADAB2BB0}" srcOrd="0" destOrd="0" parTransId="{A0BB5ABA-318F-40C4-8079-BDBDACF73FC1}" sibTransId="{52508C4D-8DF6-4073-A5B0-A2375056658C}"/>
    <dgm:cxn modelId="{E30FA854-BB6A-454E-9DBA-54BD1C451D5A}" type="presOf" srcId="{C5478264-3D6A-404D-B8E7-94626597C94A}" destId="{529CE0EA-D8B7-422D-91B5-60263FCF96F9}" srcOrd="0" destOrd="2" presId="urn:microsoft.com/office/officeart/2005/8/layout/vList5"/>
    <dgm:cxn modelId="{F1193AED-91D1-48CF-AE19-8BF358EF2B23}" srcId="{D428A07E-BD3C-49FA-BFB3-284E6C65A427}" destId="{25F425C5-C15E-492B-BA99-CA7CA51EF7BB}" srcOrd="2" destOrd="0" parTransId="{42B22476-10A7-4E0D-AD9D-D0BA1AB1ECC3}" sibTransId="{1111CD82-A17D-4148-A245-289C8549972A}"/>
    <dgm:cxn modelId="{A229AA18-B2D7-41F0-AA43-81DDE66006CB}" srcId="{B88FB632-54D5-496A-9FE4-A585ADAB2BB0}" destId="{A3A94402-62F0-418D-A60A-F78CD611F1E3}" srcOrd="1" destOrd="0" parTransId="{FB96915D-72C7-43C6-9984-2CCD466187E2}" sibTransId="{A3DBB1E5-8AF5-4345-9688-D6D1A37DD770}"/>
    <dgm:cxn modelId="{CF31A453-83C8-46CA-9EC2-02C1A0B763AF}" type="presOf" srcId="{B88FB632-54D5-496A-9FE4-A585ADAB2BB0}" destId="{02617377-AD77-4CCC-AC99-27CD7CC79179}" srcOrd="0" destOrd="0" presId="urn:microsoft.com/office/officeart/2005/8/layout/vList5"/>
    <dgm:cxn modelId="{CB095969-9C17-40F0-A37B-D72899BD1846}" srcId="{D428A07E-BD3C-49FA-BFB3-284E6C65A427}" destId="{BE550213-C79D-4346-9060-090639F7C8D4}" srcOrd="1" destOrd="0" parTransId="{943CB072-718D-4242-ADAF-F16D18618DE2}" sibTransId="{7EB96A79-7381-4A1B-ADC2-DA53FE4FDA63}"/>
    <dgm:cxn modelId="{30D11552-874A-4B1B-A631-51562CD6C97D}" type="presOf" srcId="{48D4A118-7E2B-4E2D-938B-A22497214ACC}" destId="{529CE0EA-D8B7-422D-91B5-60263FCF96F9}" srcOrd="0" destOrd="0" presId="urn:microsoft.com/office/officeart/2005/8/layout/vList5"/>
    <dgm:cxn modelId="{C541850C-F827-4536-94A6-FA5A8ED7554A}" srcId="{9FCA0BF0-53ED-4A7F-8E10-F609B944982C}" destId="{D428A07E-BD3C-49FA-BFB3-284E6C65A427}" srcOrd="1" destOrd="0" parTransId="{953E646F-89E3-4446-A7D7-535A9D8F81F5}" sibTransId="{38A3690F-49EC-4703-A382-BBA27B2A5A63}"/>
    <dgm:cxn modelId="{3A9704C2-F545-4CB6-98F5-991064677D38}" type="presOf" srcId="{BE550213-C79D-4346-9060-090639F7C8D4}" destId="{A15DE463-B39A-4114-82DA-9CFF4CB5A068}" srcOrd="0" destOrd="1" presId="urn:microsoft.com/office/officeart/2005/8/layout/vList5"/>
    <dgm:cxn modelId="{7C2E202D-1BF8-4944-82F4-EA44D9419094}" type="presOf" srcId="{25F425C5-C15E-492B-BA99-CA7CA51EF7BB}" destId="{A15DE463-B39A-4114-82DA-9CFF4CB5A068}" srcOrd="0" destOrd="2" presId="urn:microsoft.com/office/officeart/2005/8/layout/vList5"/>
    <dgm:cxn modelId="{D3F59ECA-DD9F-4C9D-B1ED-EB46FC8B93A3}" srcId="{B88FB632-54D5-496A-9FE4-A585ADAB2BB0}" destId="{C5478264-3D6A-404D-B8E7-94626597C94A}" srcOrd="2" destOrd="0" parTransId="{F13527FA-220F-48BD-8A02-897861F24623}" sibTransId="{2D3B0683-E09C-4D09-8888-DA1829E8E996}"/>
    <dgm:cxn modelId="{247775AB-8FC7-4945-A56E-54945A1FE19C}" type="presOf" srcId="{6A837E34-662F-4077-A937-9F0109EA31C0}" destId="{A15DE463-B39A-4114-82DA-9CFF4CB5A068}" srcOrd="0" destOrd="0" presId="urn:microsoft.com/office/officeart/2005/8/layout/vList5"/>
    <dgm:cxn modelId="{7EDD7E50-AE2A-49E5-A07A-EC23548F82CE}" type="presParOf" srcId="{94C2DBD5-372F-45C7-97BC-1CF4BBD14F41}" destId="{9DE57DCD-D86C-4CF2-BC8A-DD972AABAE13}" srcOrd="0" destOrd="0" presId="urn:microsoft.com/office/officeart/2005/8/layout/vList5"/>
    <dgm:cxn modelId="{8FFD4A71-EBEF-4EEF-9BEF-ADBA334313D6}" type="presParOf" srcId="{9DE57DCD-D86C-4CF2-BC8A-DD972AABAE13}" destId="{02617377-AD77-4CCC-AC99-27CD7CC79179}" srcOrd="0" destOrd="0" presId="urn:microsoft.com/office/officeart/2005/8/layout/vList5"/>
    <dgm:cxn modelId="{32D6D66F-9398-47F4-AC27-DF44A1F5A1A8}" type="presParOf" srcId="{9DE57DCD-D86C-4CF2-BC8A-DD972AABAE13}" destId="{529CE0EA-D8B7-422D-91B5-60263FCF96F9}" srcOrd="1" destOrd="0" presId="urn:microsoft.com/office/officeart/2005/8/layout/vList5"/>
    <dgm:cxn modelId="{0DB7B239-C5F0-4C6D-95FD-41A1220C9129}" type="presParOf" srcId="{94C2DBD5-372F-45C7-97BC-1CF4BBD14F41}" destId="{07A75749-F293-48A1-BFC8-DD919069B18A}" srcOrd="1" destOrd="0" presId="urn:microsoft.com/office/officeart/2005/8/layout/vList5"/>
    <dgm:cxn modelId="{62824DC0-E77A-4AD3-8929-DE27FEC70786}" type="presParOf" srcId="{94C2DBD5-372F-45C7-97BC-1CF4BBD14F41}" destId="{BC71B1BB-4768-4066-84F7-282427CDD7A6}" srcOrd="2" destOrd="0" presId="urn:microsoft.com/office/officeart/2005/8/layout/vList5"/>
    <dgm:cxn modelId="{365E5F73-60D7-4E22-B93E-9C0AB108E5FD}" type="presParOf" srcId="{BC71B1BB-4768-4066-84F7-282427CDD7A6}" destId="{27F9477A-23AB-4D9B-AAB6-4EC6AF3955C5}" srcOrd="0" destOrd="0" presId="urn:microsoft.com/office/officeart/2005/8/layout/vList5"/>
    <dgm:cxn modelId="{EB610D0A-B0FF-4166-8C82-4289BE07DB0D}" type="presParOf" srcId="{BC71B1BB-4768-4066-84F7-282427CDD7A6}" destId="{A15DE463-B39A-4114-82DA-9CFF4CB5A06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6B889D5-937D-469C-A6AD-497DBEEDC681}" type="doc">
      <dgm:prSet loTypeId="urn:microsoft.com/office/officeart/2008/layout/VerticalCurvedList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60C416F-7E18-4D3C-A0CB-98F9AF1E640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Учреждениями социального обслуживания граждан пожилого возраста </a:t>
          </a:r>
          <a:r>
            <a:rPr lang="ru-RU" sz="1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обслужено 606,5 тыс. человек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879C51-A685-4B65-B2CE-A9A2B23D3335}" type="parTrans" cxnId="{D34FA734-6965-4301-A176-B0ADD3EC4869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48F88A-B652-4C44-A4CA-9C041B996AA1}" type="sibTrans" cxnId="{D34FA734-6965-4301-A176-B0ADD3EC4869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8630EB-D10F-48DF-9556-30D6A15E16F8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Все стационарные учреждения имеют лицензию на осуществление медицинской деятельности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930EB2-2F26-44E1-8834-CD551DF60E54}" type="parTrans" cxnId="{11D8D127-8440-465E-AD40-B5D8C8086D15}">
      <dgm:prSet/>
      <dgm:spPr/>
      <dgm:t>
        <a:bodyPr/>
        <a:lstStyle/>
        <a:p>
          <a:endParaRPr lang="ru-RU" sz="1800"/>
        </a:p>
      </dgm:t>
    </dgm:pt>
    <dgm:pt modelId="{79DBF76D-AC95-41D1-A82F-7C21326F020C}" type="sibTrans" cxnId="{11D8D127-8440-465E-AD40-B5D8C8086D15}">
      <dgm:prSet/>
      <dgm:spPr/>
      <dgm:t>
        <a:bodyPr/>
        <a:lstStyle/>
        <a:p>
          <a:endParaRPr lang="ru-RU" sz="1800"/>
        </a:p>
      </dgm:t>
    </dgm:pt>
    <dgm:pt modelId="{F368BBA5-CD4C-4552-BF68-6CDAEC5380C7}" type="pres">
      <dgm:prSet presAssocID="{76B889D5-937D-469C-A6AD-497DBEEDC68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29FD52FD-4593-417F-A7EC-A9DAC3ED2CFE}" type="pres">
      <dgm:prSet presAssocID="{76B889D5-937D-469C-A6AD-497DBEEDC681}" presName="Name1" presStyleCnt="0"/>
      <dgm:spPr/>
    </dgm:pt>
    <dgm:pt modelId="{6740DEF6-5CD2-49F3-8762-9CFD40E9B55F}" type="pres">
      <dgm:prSet presAssocID="{76B889D5-937D-469C-A6AD-497DBEEDC681}" presName="cycle" presStyleCnt="0"/>
      <dgm:spPr/>
    </dgm:pt>
    <dgm:pt modelId="{8D667DA3-9188-4558-AFF5-4E3A15523200}" type="pres">
      <dgm:prSet presAssocID="{76B889D5-937D-469C-A6AD-497DBEEDC681}" presName="srcNode" presStyleLbl="node1" presStyleIdx="0" presStyleCnt="2"/>
      <dgm:spPr/>
    </dgm:pt>
    <dgm:pt modelId="{F9961E62-9D41-4C2B-854E-E27DD04765BF}" type="pres">
      <dgm:prSet presAssocID="{76B889D5-937D-469C-A6AD-497DBEEDC681}" presName="conn" presStyleLbl="parChTrans1D2" presStyleIdx="0" presStyleCnt="1"/>
      <dgm:spPr/>
      <dgm:t>
        <a:bodyPr/>
        <a:lstStyle/>
        <a:p>
          <a:endParaRPr lang="ru-RU"/>
        </a:p>
      </dgm:t>
    </dgm:pt>
    <dgm:pt modelId="{BE4711C8-5C72-4291-986A-389DFDAFFA4C}" type="pres">
      <dgm:prSet presAssocID="{76B889D5-937D-469C-A6AD-497DBEEDC681}" presName="extraNode" presStyleLbl="node1" presStyleIdx="0" presStyleCnt="2"/>
      <dgm:spPr/>
    </dgm:pt>
    <dgm:pt modelId="{ECC0E640-AF64-46C4-A4F3-A84A9CE2C4CA}" type="pres">
      <dgm:prSet presAssocID="{76B889D5-937D-469C-A6AD-497DBEEDC681}" presName="dstNode" presStyleLbl="node1" presStyleIdx="0" presStyleCnt="2"/>
      <dgm:spPr/>
    </dgm:pt>
    <dgm:pt modelId="{F33DBA8A-5DB9-49EB-8527-0FFC86E6A13B}" type="pres">
      <dgm:prSet presAssocID="{460C416F-7E18-4D3C-A0CB-98F9AF1E6408}" presName="text_1" presStyleLbl="node1" presStyleIdx="0" presStyleCnt="2" custScaleY="1399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0CB95B-7AB3-4E11-916C-122677136509}" type="pres">
      <dgm:prSet presAssocID="{460C416F-7E18-4D3C-A0CB-98F9AF1E6408}" presName="accent_1" presStyleCnt="0"/>
      <dgm:spPr/>
    </dgm:pt>
    <dgm:pt modelId="{D040CD0C-B08D-474A-B017-C142502CB4E3}" type="pres">
      <dgm:prSet presAssocID="{460C416F-7E18-4D3C-A0CB-98F9AF1E6408}" presName="accentRepeatNode" presStyleLbl="solidFgAcc1" presStyleIdx="0" presStyleCnt="2"/>
      <dgm:spPr/>
    </dgm:pt>
    <dgm:pt modelId="{4C53BC58-BDBB-4305-BA9C-5EDCB4933C37}" type="pres">
      <dgm:prSet presAssocID="{6B8630EB-D10F-48DF-9556-30D6A15E16F8}" presName="text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764B88-D78B-4BEC-9BA5-AF94A1885A5B}" type="pres">
      <dgm:prSet presAssocID="{6B8630EB-D10F-48DF-9556-30D6A15E16F8}" presName="accent_2" presStyleCnt="0"/>
      <dgm:spPr/>
    </dgm:pt>
    <dgm:pt modelId="{4F14FD88-4CC9-4750-8CE9-D66D7C588D43}" type="pres">
      <dgm:prSet presAssocID="{6B8630EB-D10F-48DF-9556-30D6A15E16F8}" presName="accentRepeatNode" presStyleLbl="solidFgAcc1" presStyleIdx="1" presStyleCnt="2"/>
      <dgm:spPr/>
    </dgm:pt>
  </dgm:ptLst>
  <dgm:cxnLst>
    <dgm:cxn modelId="{11D8D127-8440-465E-AD40-B5D8C8086D15}" srcId="{76B889D5-937D-469C-A6AD-497DBEEDC681}" destId="{6B8630EB-D10F-48DF-9556-30D6A15E16F8}" srcOrd="1" destOrd="0" parTransId="{94930EB2-2F26-44E1-8834-CD551DF60E54}" sibTransId="{79DBF76D-AC95-41D1-A82F-7C21326F020C}"/>
    <dgm:cxn modelId="{EAB9E05D-4919-4F33-A5FD-E5FAF77AE423}" type="presOf" srcId="{460C416F-7E18-4D3C-A0CB-98F9AF1E6408}" destId="{F33DBA8A-5DB9-49EB-8527-0FFC86E6A13B}" srcOrd="0" destOrd="0" presId="urn:microsoft.com/office/officeart/2008/layout/VerticalCurvedList"/>
    <dgm:cxn modelId="{F13C633B-4948-4FCF-816B-953A71382C1A}" type="presOf" srcId="{BB48F88A-B652-4C44-A4CA-9C041B996AA1}" destId="{F9961E62-9D41-4C2B-854E-E27DD04765BF}" srcOrd="0" destOrd="0" presId="urn:microsoft.com/office/officeart/2008/layout/VerticalCurvedList"/>
    <dgm:cxn modelId="{D34FA734-6965-4301-A176-B0ADD3EC4869}" srcId="{76B889D5-937D-469C-A6AD-497DBEEDC681}" destId="{460C416F-7E18-4D3C-A0CB-98F9AF1E6408}" srcOrd="0" destOrd="0" parTransId="{0D879C51-A685-4B65-B2CE-A9A2B23D3335}" sibTransId="{BB48F88A-B652-4C44-A4CA-9C041B996AA1}"/>
    <dgm:cxn modelId="{87881186-7EFA-42B4-85B8-FD0DFC62E0DA}" type="presOf" srcId="{76B889D5-937D-469C-A6AD-497DBEEDC681}" destId="{F368BBA5-CD4C-4552-BF68-6CDAEC5380C7}" srcOrd="0" destOrd="0" presId="urn:microsoft.com/office/officeart/2008/layout/VerticalCurvedList"/>
    <dgm:cxn modelId="{8443F0EB-52E1-4635-87AE-0F9FE19C9901}" type="presOf" srcId="{6B8630EB-D10F-48DF-9556-30D6A15E16F8}" destId="{4C53BC58-BDBB-4305-BA9C-5EDCB4933C37}" srcOrd="0" destOrd="0" presId="urn:microsoft.com/office/officeart/2008/layout/VerticalCurvedList"/>
    <dgm:cxn modelId="{725FF099-BD30-44EB-A0C4-751FA001F99D}" type="presParOf" srcId="{F368BBA5-CD4C-4552-BF68-6CDAEC5380C7}" destId="{29FD52FD-4593-417F-A7EC-A9DAC3ED2CFE}" srcOrd="0" destOrd="0" presId="urn:microsoft.com/office/officeart/2008/layout/VerticalCurvedList"/>
    <dgm:cxn modelId="{35BC47A1-54F8-4DBC-9533-A9762505F395}" type="presParOf" srcId="{29FD52FD-4593-417F-A7EC-A9DAC3ED2CFE}" destId="{6740DEF6-5CD2-49F3-8762-9CFD40E9B55F}" srcOrd="0" destOrd="0" presId="urn:microsoft.com/office/officeart/2008/layout/VerticalCurvedList"/>
    <dgm:cxn modelId="{207385AF-6185-4B2E-94E6-AF29321476C5}" type="presParOf" srcId="{6740DEF6-5CD2-49F3-8762-9CFD40E9B55F}" destId="{8D667DA3-9188-4558-AFF5-4E3A15523200}" srcOrd="0" destOrd="0" presId="urn:microsoft.com/office/officeart/2008/layout/VerticalCurvedList"/>
    <dgm:cxn modelId="{19C5CB9C-11D7-4825-8133-7172F2FAA71C}" type="presParOf" srcId="{6740DEF6-5CD2-49F3-8762-9CFD40E9B55F}" destId="{F9961E62-9D41-4C2B-854E-E27DD04765BF}" srcOrd="1" destOrd="0" presId="urn:microsoft.com/office/officeart/2008/layout/VerticalCurvedList"/>
    <dgm:cxn modelId="{42CC2161-0C7B-4F91-AE0A-D24C5B8FBD51}" type="presParOf" srcId="{6740DEF6-5CD2-49F3-8762-9CFD40E9B55F}" destId="{BE4711C8-5C72-4291-986A-389DFDAFFA4C}" srcOrd="2" destOrd="0" presId="urn:microsoft.com/office/officeart/2008/layout/VerticalCurvedList"/>
    <dgm:cxn modelId="{6ADB51AE-9AF2-4059-9272-62BBB9317755}" type="presParOf" srcId="{6740DEF6-5CD2-49F3-8762-9CFD40E9B55F}" destId="{ECC0E640-AF64-46C4-A4F3-A84A9CE2C4CA}" srcOrd="3" destOrd="0" presId="urn:microsoft.com/office/officeart/2008/layout/VerticalCurvedList"/>
    <dgm:cxn modelId="{AA6608D1-9BFD-490D-B610-BFD31A0E4BDE}" type="presParOf" srcId="{29FD52FD-4593-417F-A7EC-A9DAC3ED2CFE}" destId="{F33DBA8A-5DB9-49EB-8527-0FFC86E6A13B}" srcOrd="1" destOrd="0" presId="urn:microsoft.com/office/officeart/2008/layout/VerticalCurvedList"/>
    <dgm:cxn modelId="{5B04491F-DC7E-471A-BA24-1AA22035AC37}" type="presParOf" srcId="{29FD52FD-4593-417F-A7EC-A9DAC3ED2CFE}" destId="{C70CB95B-7AB3-4E11-916C-122677136509}" srcOrd="2" destOrd="0" presId="urn:microsoft.com/office/officeart/2008/layout/VerticalCurvedList"/>
    <dgm:cxn modelId="{DE8104E2-68D4-4D01-B493-882DC662FE71}" type="presParOf" srcId="{C70CB95B-7AB3-4E11-916C-122677136509}" destId="{D040CD0C-B08D-474A-B017-C142502CB4E3}" srcOrd="0" destOrd="0" presId="urn:microsoft.com/office/officeart/2008/layout/VerticalCurvedList"/>
    <dgm:cxn modelId="{BFE70D2E-5BBA-4241-B201-309D74FAB282}" type="presParOf" srcId="{29FD52FD-4593-417F-A7EC-A9DAC3ED2CFE}" destId="{4C53BC58-BDBB-4305-BA9C-5EDCB4933C37}" srcOrd="3" destOrd="0" presId="urn:microsoft.com/office/officeart/2008/layout/VerticalCurvedList"/>
    <dgm:cxn modelId="{069B5B22-41C5-4051-9D0F-74FEEB6DBB71}" type="presParOf" srcId="{29FD52FD-4593-417F-A7EC-A9DAC3ED2CFE}" destId="{92764B88-D78B-4BEC-9BA5-AF94A1885A5B}" srcOrd="4" destOrd="0" presId="urn:microsoft.com/office/officeart/2008/layout/VerticalCurvedList"/>
    <dgm:cxn modelId="{951C6B7E-494A-42DD-A058-9309D7743665}" type="presParOf" srcId="{92764B88-D78B-4BEC-9BA5-AF94A1885A5B}" destId="{4F14FD88-4CC9-4750-8CE9-D66D7C588D4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76B889D5-937D-469C-A6AD-497DBEEDC681}" type="doc">
      <dgm:prSet loTypeId="urn:microsoft.com/office/officeart/2008/layout/VerticalCurvedList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ADCA66B-CDDA-41CF-85BD-0DCE72449133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Внедрение «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Системы менеджмента качества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»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25D56D-BD16-4DB0-9FBD-00F852AE9FFC}" type="parTrans" cxnId="{D53753FB-6E0C-4E9A-AA8E-206B796DCEF9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41692D-53DD-440C-B4CC-F577B744FB7E}" type="sibTrans" cxnId="{D53753FB-6E0C-4E9A-AA8E-206B796DCEF9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006BA2-EF5B-4213-8749-596FA85FCF48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Функционируют службы «Социальное такси»,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27 автомобилей</a:t>
          </a:r>
          <a:endParaRPr lang="ru-RU" sz="16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1BD320-A889-4E87-ACA8-5EC407D2073E}" type="parTrans" cxnId="{9028A08B-5FE6-4C4C-878A-518C8A13B99B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4BB57A-3AFF-4ED1-BECB-AC04DABF17B0}" type="sibTrans" cxnId="{9028A08B-5FE6-4C4C-878A-518C8A13B99B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E82B4C-1B47-4780-9995-D2F23BDA5042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496 бригадами социальных работников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оказано 534 тыс. услуг</a:t>
          </a:r>
          <a:endParaRPr lang="ru-RU" sz="16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3C4DF6-55ED-43D8-B833-FFF2837FFBF6}" type="parTrans" cxnId="{FA7D6C0F-AF2A-4642-A883-6B5C5DA88085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06BF07-DDC9-4402-9C74-4812B3B045C2}" type="sibTrans" cxnId="{FA7D6C0F-AF2A-4642-A883-6B5C5DA88085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96A340-1A5F-47A8-8107-C5EEBA22DDCB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294 участковыми специалистами выявлено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13,2 тыс. граждан, находящихся в трудной жизненной ситуации</a:t>
          </a:r>
          <a:endParaRPr lang="ru-RU" sz="16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1F6484-9DEC-4475-B5CE-6F55BC718083}" type="parTrans" cxnId="{216A1A8B-549E-4E5A-9267-9441D96C253C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12585B-A386-42DB-B459-3450B8E665F7}" type="sibTrans" cxnId="{216A1A8B-549E-4E5A-9267-9441D96C253C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68BBA5-CD4C-4552-BF68-6CDAEC5380C7}" type="pres">
      <dgm:prSet presAssocID="{76B889D5-937D-469C-A6AD-497DBEEDC68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29FD52FD-4593-417F-A7EC-A9DAC3ED2CFE}" type="pres">
      <dgm:prSet presAssocID="{76B889D5-937D-469C-A6AD-497DBEEDC681}" presName="Name1" presStyleCnt="0"/>
      <dgm:spPr/>
    </dgm:pt>
    <dgm:pt modelId="{6740DEF6-5CD2-49F3-8762-9CFD40E9B55F}" type="pres">
      <dgm:prSet presAssocID="{76B889D5-937D-469C-A6AD-497DBEEDC681}" presName="cycle" presStyleCnt="0"/>
      <dgm:spPr/>
    </dgm:pt>
    <dgm:pt modelId="{8D667DA3-9188-4558-AFF5-4E3A15523200}" type="pres">
      <dgm:prSet presAssocID="{76B889D5-937D-469C-A6AD-497DBEEDC681}" presName="srcNode" presStyleLbl="node1" presStyleIdx="0" presStyleCnt="4"/>
      <dgm:spPr/>
    </dgm:pt>
    <dgm:pt modelId="{F9961E62-9D41-4C2B-854E-E27DD04765BF}" type="pres">
      <dgm:prSet presAssocID="{76B889D5-937D-469C-A6AD-497DBEEDC681}" presName="conn" presStyleLbl="parChTrans1D2" presStyleIdx="0" presStyleCnt="1"/>
      <dgm:spPr/>
      <dgm:t>
        <a:bodyPr/>
        <a:lstStyle/>
        <a:p>
          <a:endParaRPr lang="ru-RU"/>
        </a:p>
      </dgm:t>
    </dgm:pt>
    <dgm:pt modelId="{BE4711C8-5C72-4291-986A-389DFDAFFA4C}" type="pres">
      <dgm:prSet presAssocID="{76B889D5-937D-469C-A6AD-497DBEEDC681}" presName="extraNode" presStyleLbl="node1" presStyleIdx="0" presStyleCnt="4"/>
      <dgm:spPr/>
    </dgm:pt>
    <dgm:pt modelId="{ECC0E640-AF64-46C4-A4F3-A84A9CE2C4CA}" type="pres">
      <dgm:prSet presAssocID="{76B889D5-937D-469C-A6AD-497DBEEDC681}" presName="dstNode" presStyleLbl="node1" presStyleIdx="0" presStyleCnt="4"/>
      <dgm:spPr/>
    </dgm:pt>
    <dgm:pt modelId="{F61131ED-5339-468A-A3CD-B6E44FE69DB5}" type="pres">
      <dgm:prSet presAssocID="{AADCA66B-CDDA-41CF-85BD-0DCE72449133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22B52D-A036-4FAC-8DF0-2912C17A39AD}" type="pres">
      <dgm:prSet presAssocID="{AADCA66B-CDDA-41CF-85BD-0DCE72449133}" presName="accent_1" presStyleCnt="0"/>
      <dgm:spPr/>
    </dgm:pt>
    <dgm:pt modelId="{F442A2A6-A17B-43EF-8E45-8469AEACE5AA}" type="pres">
      <dgm:prSet presAssocID="{AADCA66B-CDDA-41CF-85BD-0DCE72449133}" presName="accentRepeatNode" presStyleLbl="solidFgAcc1" presStyleIdx="0" presStyleCnt="4"/>
      <dgm:spPr/>
    </dgm:pt>
    <dgm:pt modelId="{6E5106C8-F556-418A-827B-5F5150FDAF7D}" type="pres">
      <dgm:prSet presAssocID="{7DE82B4C-1B47-4780-9995-D2F23BDA5042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5CF495-F91C-423C-AF39-D3F61AFFF4C7}" type="pres">
      <dgm:prSet presAssocID="{7DE82B4C-1B47-4780-9995-D2F23BDA5042}" presName="accent_2" presStyleCnt="0"/>
      <dgm:spPr/>
    </dgm:pt>
    <dgm:pt modelId="{4CE44F11-27AD-4B79-B2D1-A2851AFD6644}" type="pres">
      <dgm:prSet presAssocID="{7DE82B4C-1B47-4780-9995-D2F23BDA5042}" presName="accentRepeatNode" presStyleLbl="solidFgAcc1" presStyleIdx="1" presStyleCnt="4"/>
      <dgm:spPr/>
    </dgm:pt>
    <dgm:pt modelId="{E6B22B2D-6D25-434F-B5BA-9D18C3EF07A8}" type="pres">
      <dgm:prSet presAssocID="{A596A340-1A5F-47A8-8107-C5EEBA22DDCB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9A8789-87C0-4129-AED2-4DF2A1D8F3C0}" type="pres">
      <dgm:prSet presAssocID="{A596A340-1A5F-47A8-8107-C5EEBA22DDCB}" presName="accent_3" presStyleCnt="0"/>
      <dgm:spPr/>
    </dgm:pt>
    <dgm:pt modelId="{37EFF8E5-1DA9-4C45-BE76-CD6D189F881F}" type="pres">
      <dgm:prSet presAssocID="{A596A340-1A5F-47A8-8107-C5EEBA22DDCB}" presName="accentRepeatNode" presStyleLbl="solidFgAcc1" presStyleIdx="2" presStyleCnt="4"/>
      <dgm:spPr/>
    </dgm:pt>
    <dgm:pt modelId="{337FE41E-0D09-4DD2-89DB-5E1108502631}" type="pres">
      <dgm:prSet presAssocID="{53006BA2-EF5B-4213-8749-596FA85FCF48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6F9F0A-9072-4B4F-892C-6F5271A208CA}" type="pres">
      <dgm:prSet presAssocID="{53006BA2-EF5B-4213-8749-596FA85FCF48}" presName="accent_4" presStyleCnt="0"/>
      <dgm:spPr/>
    </dgm:pt>
    <dgm:pt modelId="{70B282A4-B100-453B-98DD-F60FC45678BA}" type="pres">
      <dgm:prSet presAssocID="{53006BA2-EF5B-4213-8749-596FA85FCF48}" presName="accentRepeatNode" presStyleLbl="solidFgAcc1" presStyleIdx="3" presStyleCnt="4"/>
      <dgm:spPr/>
    </dgm:pt>
  </dgm:ptLst>
  <dgm:cxnLst>
    <dgm:cxn modelId="{82F1AB79-49E3-4528-A7F3-C5825A680B77}" type="presOf" srcId="{53006BA2-EF5B-4213-8749-596FA85FCF48}" destId="{337FE41E-0D09-4DD2-89DB-5E1108502631}" srcOrd="0" destOrd="0" presId="urn:microsoft.com/office/officeart/2008/layout/VerticalCurvedList"/>
    <dgm:cxn modelId="{FA7D6C0F-AF2A-4642-A883-6B5C5DA88085}" srcId="{76B889D5-937D-469C-A6AD-497DBEEDC681}" destId="{7DE82B4C-1B47-4780-9995-D2F23BDA5042}" srcOrd="1" destOrd="0" parTransId="{CD3C4DF6-55ED-43D8-B833-FFF2837FFBF6}" sibTransId="{DF06BF07-DDC9-4402-9C74-4812B3B045C2}"/>
    <dgm:cxn modelId="{D53753FB-6E0C-4E9A-AA8E-206B796DCEF9}" srcId="{76B889D5-937D-469C-A6AD-497DBEEDC681}" destId="{AADCA66B-CDDA-41CF-85BD-0DCE72449133}" srcOrd="0" destOrd="0" parTransId="{E025D56D-BD16-4DB0-9FBD-00F852AE9FFC}" sibTransId="{4741692D-53DD-440C-B4CC-F577B744FB7E}"/>
    <dgm:cxn modelId="{F706DF39-2577-4A7B-BBBF-A55D24405A99}" type="presOf" srcId="{7DE82B4C-1B47-4780-9995-D2F23BDA5042}" destId="{6E5106C8-F556-418A-827B-5F5150FDAF7D}" srcOrd="0" destOrd="0" presId="urn:microsoft.com/office/officeart/2008/layout/VerticalCurvedList"/>
    <dgm:cxn modelId="{9028A08B-5FE6-4C4C-878A-518C8A13B99B}" srcId="{76B889D5-937D-469C-A6AD-497DBEEDC681}" destId="{53006BA2-EF5B-4213-8749-596FA85FCF48}" srcOrd="3" destOrd="0" parTransId="{291BD320-A889-4E87-ACA8-5EC407D2073E}" sibTransId="{744BB57A-3AFF-4ED1-BECB-AC04DABF17B0}"/>
    <dgm:cxn modelId="{86EC5573-CCC3-4849-A3C0-1D0F20A3C7CD}" type="presOf" srcId="{AADCA66B-CDDA-41CF-85BD-0DCE72449133}" destId="{F61131ED-5339-468A-A3CD-B6E44FE69DB5}" srcOrd="0" destOrd="0" presId="urn:microsoft.com/office/officeart/2008/layout/VerticalCurvedList"/>
    <dgm:cxn modelId="{2DAD81AD-A853-444C-AAED-5342C7CC3E33}" type="presOf" srcId="{76B889D5-937D-469C-A6AD-497DBEEDC681}" destId="{F368BBA5-CD4C-4552-BF68-6CDAEC5380C7}" srcOrd="0" destOrd="0" presId="urn:microsoft.com/office/officeart/2008/layout/VerticalCurvedList"/>
    <dgm:cxn modelId="{216A1A8B-549E-4E5A-9267-9441D96C253C}" srcId="{76B889D5-937D-469C-A6AD-497DBEEDC681}" destId="{A596A340-1A5F-47A8-8107-C5EEBA22DDCB}" srcOrd="2" destOrd="0" parTransId="{E51F6484-9DEC-4475-B5CE-6F55BC718083}" sibTransId="{9E12585B-A386-42DB-B459-3450B8E665F7}"/>
    <dgm:cxn modelId="{78875D50-8A9C-48C9-9850-CCC24F6987D7}" type="presOf" srcId="{4741692D-53DD-440C-B4CC-F577B744FB7E}" destId="{F9961E62-9D41-4C2B-854E-E27DD04765BF}" srcOrd="0" destOrd="0" presId="urn:microsoft.com/office/officeart/2008/layout/VerticalCurvedList"/>
    <dgm:cxn modelId="{7436FEE6-330A-4C72-BA71-78082BD5A288}" type="presOf" srcId="{A596A340-1A5F-47A8-8107-C5EEBA22DDCB}" destId="{E6B22B2D-6D25-434F-B5BA-9D18C3EF07A8}" srcOrd="0" destOrd="0" presId="urn:microsoft.com/office/officeart/2008/layout/VerticalCurvedList"/>
    <dgm:cxn modelId="{97651AC8-9A59-4F5E-82FC-B50A182326BC}" type="presParOf" srcId="{F368BBA5-CD4C-4552-BF68-6CDAEC5380C7}" destId="{29FD52FD-4593-417F-A7EC-A9DAC3ED2CFE}" srcOrd="0" destOrd="0" presId="urn:microsoft.com/office/officeart/2008/layout/VerticalCurvedList"/>
    <dgm:cxn modelId="{311B171E-F11F-4DF8-91CA-3EAB71ABC6E7}" type="presParOf" srcId="{29FD52FD-4593-417F-A7EC-A9DAC3ED2CFE}" destId="{6740DEF6-5CD2-49F3-8762-9CFD40E9B55F}" srcOrd="0" destOrd="0" presId="urn:microsoft.com/office/officeart/2008/layout/VerticalCurvedList"/>
    <dgm:cxn modelId="{9525892E-83E6-4956-AF17-3E8ADA185A16}" type="presParOf" srcId="{6740DEF6-5CD2-49F3-8762-9CFD40E9B55F}" destId="{8D667DA3-9188-4558-AFF5-4E3A15523200}" srcOrd="0" destOrd="0" presId="urn:microsoft.com/office/officeart/2008/layout/VerticalCurvedList"/>
    <dgm:cxn modelId="{48D44CA6-E730-4FF5-A5FC-7454FBB88BF2}" type="presParOf" srcId="{6740DEF6-5CD2-49F3-8762-9CFD40E9B55F}" destId="{F9961E62-9D41-4C2B-854E-E27DD04765BF}" srcOrd="1" destOrd="0" presId="urn:microsoft.com/office/officeart/2008/layout/VerticalCurvedList"/>
    <dgm:cxn modelId="{7B4A9FF3-1DF1-4BF9-92DE-6DD0DAA9F473}" type="presParOf" srcId="{6740DEF6-5CD2-49F3-8762-9CFD40E9B55F}" destId="{BE4711C8-5C72-4291-986A-389DFDAFFA4C}" srcOrd="2" destOrd="0" presId="urn:microsoft.com/office/officeart/2008/layout/VerticalCurvedList"/>
    <dgm:cxn modelId="{27C56DA9-4607-4A64-8F10-E492691BF8DC}" type="presParOf" srcId="{6740DEF6-5CD2-49F3-8762-9CFD40E9B55F}" destId="{ECC0E640-AF64-46C4-A4F3-A84A9CE2C4CA}" srcOrd="3" destOrd="0" presId="urn:microsoft.com/office/officeart/2008/layout/VerticalCurvedList"/>
    <dgm:cxn modelId="{6EE787F2-E29A-4252-98F3-470EE70A354D}" type="presParOf" srcId="{29FD52FD-4593-417F-A7EC-A9DAC3ED2CFE}" destId="{F61131ED-5339-468A-A3CD-B6E44FE69DB5}" srcOrd="1" destOrd="0" presId="urn:microsoft.com/office/officeart/2008/layout/VerticalCurvedList"/>
    <dgm:cxn modelId="{1C6AA724-3690-457D-938A-640B263A39C6}" type="presParOf" srcId="{29FD52FD-4593-417F-A7EC-A9DAC3ED2CFE}" destId="{D222B52D-A036-4FAC-8DF0-2912C17A39AD}" srcOrd="2" destOrd="0" presId="urn:microsoft.com/office/officeart/2008/layout/VerticalCurvedList"/>
    <dgm:cxn modelId="{280D8816-9CD9-4853-9166-58E31285B162}" type="presParOf" srcId="{D222B52D-A036-4FAC-8DF0-2912C17A39AD}" destId="{F442A2A6-A17B-43EF-8E45-8469AEACE5AA}" srcOrd="0" destOrd="0" presId="urn:microsoft.com/office/officeart/2008/layout/VerticalCurvedList"/>
    <dgm:cxn modelId="{DF3E1EF0-63D2-4323-898A-356AAEA901CE}" type="presParOf" srcId="{29FD52FD-4593-417F-A7EC-A9DAC3ED2CFE}" destId="{6E5106C8-F556-418A-827B-5F5150FDAF7D}" srcOrd="3" destOrd="0" presId="urn:microsoft.com/office/officeart/2008/layout/VerticalCurvedList"/>
    <dgm:cxn modelId="{B23557F7-A016-43F9-B9E6-F0F479E7D302}" type="presParOf" srcId="{29FD52FD-4593-417F-A7EC-A9DAC3ED2CFE}" destId="{0E5CF495-F91C-423C-AF39-D3F61AFFF4C7}" srcOrd="4" destOrd="0" presId="urn:microsoft.com/office/officeart/2008/layout/VerticalCurvedList"/>
    <dgm:cxn modelId="{D50E51A2-3686-43A7-A669-3A89A9D46DB9}" type="presParOf" srcId="{0E5CF495-F91C-423C-AF39-D3F61AFFF4C7}" destId="{4CE44F11-27AD-4B79-B2D1-A2851AFD6644}" srcOrd="0" destOrd="0" presId="urn:microsoft.com/office/officeart/2008/layout/VerticalCurvedList"/>
    <dgm:cxn modelId="{509D008E-E1F7-4027-B018-5CA4FD41C2EC}" type="presParOf" srcId="{29FD52FD-4593-417F-A7EC-A9DAC3ED2CFE}" destId="{E6B22B2D-6D25-434F-B5BA-9D18C3EF07A8}" srcOrd="5" destOrd="0" presId="urn:microsoft.com/office/officeart/2008/layout/VerticalCurvedList"/>
    <dgm:cxn modelId="{32F43DFF-4710-4F14-8C63-FF953F11348B}" type="presParOf" srcId="{29FD52FD-4593-417F-A7EC-A9DAC3ED2CFE}" destId="{D79A8789-87C0-4129-AED2-4DF2A1D8F3C0}" srcOrd="6" destOrd="0" presId="urn:microsoft.com/office/officeart/2008/layout/VerticalCurvedList"/>
    <dgm:cxn modelId="{643FAE97-A9B2-453D-A4AB-92E63E504643}" type="presParOf" srcId="{D79A8789-87C0-4129-AED2-4DF2A1D8F3C0}" destId="{37EFF8E5-1DA9-4C45-BE76-CD6D189F881F}" srcOrd="0" destOrd="0" presId="urn:microsoft.com/office/officeart/2008/layout/VerticalCurvedList"/>
    <dgm:cxn modelId="{4ADC7F9D-9E53-427D-967C-6BF5BA509804}" type="presParOf" srcId="{29FD52FD-4593-417F-A7EC-A9DAC3ED2CFE}" destId="{337FE41E-0D09-4DD2-89DB-5E1108502631}" srcOrd="7" destOrd="0" presId="urn:microsoft.com/office/officeart/2008/layout/VerticalCurvedList"/>
    <dgm:cxn modelId="{27CD1F38-D8AC-4E56-9E1D-E7EE9EE87354}" type="presParOf" srcId="{29FD52FD-4593-417F-A7EC-A9DAC3ED2CFE}" destId="{976F9F0A-9072-4B4F-892C-6F5271A208CA}" srcOrd="8" destOrd="0" presId="urn:microsoft.com/office/officeart/2008/layout/VerticalCurvedList"/>
    <dgm:cxn modelId="{F565721D-9200-453F-97C7-247B5664D510}" type="presParOf" srcId="{976F9F0A-9072-4B4F-892C-6F5271A208CA}" destId="{70B282A4-B100-453B-98DD-F60FC45678B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557C43C8-83E9-4687-8DB9-928B834346F5}" type="doc">
      <dgm:prSet loTypeId="urn:microsoft.com/office/officeart/2005/8/layout/vList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766C470-752D-4E03-9082-9EF1F4562849}">
      <dgm:prSet phldrT="[Текст]" custT="1"/>
      <dgm:spPr/>
      <dgm:t>
        <a:bodyPr/>
        <a:lstStyle/>
        <a:p>
          <a:r>
            <a:rPr lang="ru-RU" sz="2800" b="1" dirty="0" err="1" smtClean="0">
              <a:latin typeface="Arial" panose="020B0604020202020204" pitchFamily="34" charset="0"/>
              <a:cs typeface="Arial" panose="020B0604020202020204" pitchFamily="34" charset="0"/>
            </a:rPr>
            <a:t>Режевской</a:t>
          </a:r>
          <a:r>
            <a:rPr lang="ru-RU" sz="2800" b="1" dirty="0" smtClean="0">
              <a:latin typeface="Arial" panose="020B0604020202020204" pitchFamily="34" charset="0"/>
              <a:cs typeface="Arial" panose="020B0604020202020204" pitchFamily="34" charset="0"/>
            </a:rPr>
            <a:t> дом-интернат</a:t>
          </a:r>
          <a:endParaRPr lang="ru-RU" sz="2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38B48E-622A-4AF7-BDB2-EE9C8865A322}" type="parTrans" cxnId="{DE2BEDAE-8991-4284-A65C-46F95A3D4E82}">
      <dgm:prSet/>
      <dgm:spPr/>
      <dgm:t>
        <a:bodyPr/>
        <a:lstStyle/>
        <a:p>
          <a:endParaRPr lang="ru-RU" sz="2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820D14-A986-4B2F-9AC0-E5E40558356A}" type="sibTrans" cxnId="{DE2BEDAE-8991-4284-A65C-46F95A3D4E82}">
      <dgm:prSet/>
      <dgm:spPr/>
      <dgm:t>
        <a:bodyPr/>
        <a:lstStyle/>
        <a:p>
          <a:endParaRPr lang="ru-RU" sz="2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BA3DA8-073A-4BDE-9544-8FC17C26A33E}">
      <dgm:prSet phldrT="[Текст]" phldr="1" custT="1"/>
      <dgm:spPr/>
      <dgm:t>
        <a:bodyPr/>
        <a:lstStyle/>
        <a:p>
          <a:endParaRPr lang="ru-RU" sz="2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C535E0-4301-4E24-BBB5-2CDF66D9798B}" type="parTrans" cxnId="{4C00E010-4C5B-48B3-97E6-F3A4E02AAAFB}">
      <dgm:prSet/>
      <dgm:spPr/>
      <dgm:t>
        <a:bodyPr/>
        <a:lstStyle/>
        <a:p>
          <a:endParaRPr lang="ru-RU" sz="2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2A7885-05EA-4189-9120-C20BD86F9B43}" type="sibTrans" cxnId="{4C00E010-4C5B-48B3-97E6-F3A4E02AAAFB}">
      <dgm:prSet/>
      <dgm:spPr/>
      <dgm:t>
        <a:bodyPr/>
        <a:lstStyle/>
        <a:p>
          <a:endParaRPr lang="ru-RU" sz="2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35D289-1759-490E-90FC-7933C977532E}">
      <dgm:prSet phldrT="[Текст]" custT="1"/>
      <dgm:spPr/>
      <dgm:t>
        <a:bodyPr/>
        <a:lstStyle/>
        <a:p>
          <a:r>
            <a:rPr lang="ru-RU" sz="2800" b="1" dirty="0" smtClean="0">
              <a:latin typeface="Arial" panose="020B0604020202020204" pitchFamily="34" charset="0"/>
              <a:cs typeface="Arial" panose="020B0604020202020204" pitchFamily="34" charset="0"/>
            </a:rPr>
            <a:t>Областной центр реабилитации инвалидов</a:t>
          </a:r>
          <a:endParaRPr lang="ru-RU" sz="2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7090A3-EC6F-458E-A2A5-6FD7765C86CA}" type="parTrans" cxnId="{1939AB50-0B51-4AFF-AB24-462F200E524B}">
      <dgm:prSet/>
      <dgm:spPr/>
      <dgm:t>
        <a:bodyPr/>
        <a:lstStyle/>
        <a:p>
          <a:endParaRPr lang="ru-RU" sz="2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DC033E-699F-4FC7-9F4B-2171F2B2E001}" type="sibTrans" cxnId="{1939AB50-0B51-4AFF-AB24-462F200E524B}">
      <dgm:prSet/>
      <dgm:spPr/>
      <dgm:t>
        <a:bodyPr/>
        <a:lstStyle/>
        <a:p>
          <a:endParaRPr lang="ru-RU" sz="2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8E46B-AB78-43BF-A3F8-779E2FCF3E32}">
      <dgm:prSet phldrT="[Текст]" phldr="1" custT="1"/>
      <dgm:spPr/>
      <dgm:t>
        <a:bodyPr/>
        <a:lstStyle/>
        <a:p>
          <a:endParaRPr lang="ru-RU" sz="2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2250F5-3B96-495C-9AFD-E966E4142658}" type="parTrans" cxnId="{FD226D4D-9021-4331-86D6-6C68442C5162}">
      <dgm:prSet/>
      <dgm:spPr/>
      <dgm:t>
        <a:bodyPr/>
        <a:lstStyle/>
        <a:p>
          <a:endParaRPr lang="ru-RU" sz="2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BB3A50-E701-4CE4-AD60-9B92BD65FD14}" type="sibTrans" cxnId="{FD226D4D-9021-4331-86D6-6C68442C5162}">
      <dgm:prSet/>
      <dgm:spPr/>
      <dgm:t>
        <a:bodyPr/>
        <a:lstStyle/>
        <a:p>
          <a:endParaRPr lang="ru-RU" sz="2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AE67CE-0984-49DB-B4C7-0B4C57C06B83}" type="pres">
      <dgm:prSet presAssocID="{557C43C8-83E9-4687-8DB9-928B834346F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F0514A-E811-4224-AD85-DD27B0FB2A77}" type="pres">
      <dgm:prSet presAssocID="{B766C470-752D-4E03-9082-9EF1F4562849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2F0E95-E269-47EA-85F6-4E7C848A157A}" type="pres">
      <dgm:prSet presAssocID="{B766C470-752D-4E03-9082-9EF1F4562849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56BD4E-61D9-4C00-9DE7-CF849575D58F}" type="pres">
      <dgm:prSet presAssocID="{A935D289-1759-490E-90FC-7933C977532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B5E75E-09CB-45DF-8B50-06BB13A342CE}" type="pres">
      <dgm:prSet presAssocID="{A935D289-1759-490E-90FC-7933C977532E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FA7E35-A6E5-469B-80BE-3BE12B8F1A9D}" type="presOf" srcId="{557C43C8-83E9-4687-8DB9-928B834346F5}" destId="{CCAE67CE-0984-49DB-B4C7-0B4C57C06B83}" srcOrd="0" destOrd="0" presId="urn:microsoft.com/office/officeart/2005/8/layout/vList2"/>
    <dgm:cxn modelId="{2849DAD0-F57A-4800-9763-565678723E31}" type="presOf" srcId="{A935D289-1759-490E-90FC-7933C977532E}" destId="{0F56BD4E-61D9-4C00-9DE7-CF849575D58F}" srcOrd="0" destOrd="0" presId="urn:microsoft.com/office/officeart/2005/8/layout/vList2"/>
    <dgm:cxn modelId="{C4BF2C71-DC48-44E5-AF5E-248D206C08BE}" type="presOf" srcId="{F6C8E46B-AB78-43BF-A3F8-779E2FCF3E32}" destId="{78B5E75E-09CB-45DF-8B50-06BB13A342CE}" srcOrd="0" destOrd="0" presId="urn:microsoft.com/office/officeart/2005/8/layout/vList2"/>
    <dgm:cxn modelId="{DE2BEDAE-8991-4284-A65C-46F95A3D4E82}" srcId="{557C43C8-83E9-4687-8DB9-928B834346F5}" destId="{B766C470-752D-4E03-9082-9EF1F4562849}" srcOrd="0" destOrd="0" parTransId="{DD38B48E-622A-4AF7-BDB2-EE9C8865A322}" sibTransId="{49820D14-A986-4B2F-9AC0-E5E40558356A}"/>
    <dgm:cxn modelId="{5AD9A050-0763-4A8E-8AAD-DC6FB63FAC99}" type="presOf" srcId="{B766C470-752D-4E03-9082-9EF1F4562849}" destId="{29F0514A-E811-4224-AD85-DD27B0FB2A77}" srcOrd="0" destOrd="0" presId="urn:microsoft.com/office/officeart/2005/8/layout/vList2"/>
    <dgm:cxn modelId="{4C00E010-4C5B-48B3-97E6-F3A4E02AAAFB}" srcId="{B766C470-752D-4E03-9082-9EF1F4562849}" destId="{DDBA3DA8-073A-4BDE-9544-8FC17C26A33E}" srcOrd="0" destOrd="0" parTransId="{B8C535E0-4301-4E24-BBB5-2CDF66D9798B}" sibTransId="{1A2A7885-05EA-4189-9120-C20BD86F9B43}"/>
    <dgm:cxn modelId="{A9FCC755-4249-4823-BBE3-0797D9C5EF36}" type="presOf" srcId="{DDBA3DA8-073A-4BDE-9544-8FC17C26A33E}" destId="{872F0E95-E269-47EA-85F6-4E7C848A157A}" srcOrd="0" destOrd="0" presId="urn:microsoft.com/office/officeart/2005/8/layout/vList2"/>
    <dgm:cxn modelId="{1939AB50-0B51-4AFF-AB24-462F200E524B}" srcId="{557C43C8-83E9-4687-8DB9-928B834346F5}" destId="{A935D289-1759-490E-90FC-7933C977532E}" srcOrd="1" destOrd="0" parTransId="{037090A3-EC6F-458E-A2A5-6FD7765C86CA}" sibTransId="{3BDC033E-699F-4FC7-9F4B-2171F2B2E001}"/>
    <dgm:cxn modelId="{FD226D4D-9021-4331-86D6-6C68442C5162}" srcId="{A935D289-1759-490E-90FC-7933C977532E}" destId="{F6C8E46B-AB78-43BF-A3F8-779E2FCF3E32}" srcOrd="0" destOrd="0" parTransId="{2A2250F5-3B96-495C-9AFD-E966E4142658}" sibTransId="{A3BB3A50-E701-4CE4-AD60-9B92BD65FD14}"/>
    <dgm:cxn modelId="{3D97706F-AED4-4A73-813B-E1FEF5645EAB}" type="presParOf" srcId="{CCAE67CE-0984-49DB-B4C7-0B4C57C06B83}" destId="{29F0514A-E811-4224-AD85-DD27B0FB2A77}" srcOrd="0" destOrd="0" presId="urn:microsoft.com/office/officeart/2005/8/layout/vList2"/>
    <dgm:cxn modelId="{A1BCFCEE-8A75-4FAA-8E83-EB072E4A9734}" type="presParOf" srcId="{CCAE67CE-0984-49DB-B4C7-0B4C57C06B83}" destId="{872F0E95-E269-47EA-85F6-4E7C848A157A}" srcOrd="1" destOrd="0" presId="urn:microsoft.com/office/officeart/2005/8/layout/vList2"/>
    <dgm:cxn modelId="{73A90EBF-577F-41A7-90E3-06C43F19519E}" type="presParOf" srcId="{CCAE67CE-0984-49DB-B4C7-0B4C57C06B83}" destId="{0F56BD4E-61D9-4C00-9DE7-CF849575D58F}" srcOrd="2" destOrd="0" presId="urn:microsoft.com/office/officeart/2005/8/layout/vList2"/>
    <dgm:cxn modelId="{38EB85B0-AE05-4F16-90B7-6F5A01E827F3}" type="presParOf" srcId="{CCAE67CE-0984-49DB-B4C7-0B4C57C06B83}" destId="{78B5E75E-09CB-45DF-8B50-06BB13A342CE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22D8FE79-F554-4A82-8B9D-1E6A2C047C99}" type="doc">
      <dgm:prSet loTypeId="urn:microsoft.com/office/officeart/2005/8/layout/default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FCF8350-ECAE-4DCD-B1A5-AAFB8D92F9BD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В целях формирования рейтинга учреждений используется десятибалльная система оценки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82195D-3F9D-401A-89BB-5720D7399415}" type="parTrans" cxnId="{1599DAD5-DD8D-4345-8FF3-86105DA3E02E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413D8B-7A4B-4250-94DB-DA91EAC23F5F}" type="sibTrans" cxnId="{1599DAD5-DD8D-4345-8FF3-86105DA3E02E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CC98FA-6E84-4802-B408-9E8FB672B515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Проведение независимой оценки и формирование рейтинга осуществляется один раз в год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311455-A6AE-4E2B-AB36-9A26E1D43619}" type="parTrans" cxnId="{6DF11D0F-9B0E-48F4-9532-F364207E48CB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EDE26B-72CB-43B4-B75A-D34243AF49FE}" type="sibTrans" cxnId="{6DF11D0F-9B0E-48F4-9532-F364207E48CB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B91312-F630-46DD-A02B-ACCC2BA19056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Министерство определяет организацию-оператора по проведению мониторинга для  формирования рейтингов в соответствии с законодательством РФ о размещении заказов для государственных и муниципальных нужд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09C04-CBF2-4D46-8B95-807BE8EB50E9}" type="parTrans" cxnId="{1A553587-120A-4A9E-AED4-E7154828065B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5B7C4B-A000-4335-8835-60B7ED082190}" type="sibTrans" cxnId="{1A553587-120A-4A9E-AED4-E7154828065B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B346DA-C2DE-4C57-AB1F-331BD82BF760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Предварительные результаты проведения независимой оценки организацией-оператором подлежат обязательному рассмотрению общественным советом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3A4ECD-C365-4364-A407-95C589008D27}" type="parTrans" cxnId="{DD4B6313-F89A-4E94-BC89-622AEF572DD2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D3660B-885E-4C32-8B53-D1F35F3B77E3}" type="sibTrans" cxnId="{DD4B6313-F89A-4E94-BC89-622AEF572DD2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C56F08-2C17-470A-B747-E1DDC67F698D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Результаты проведения независимой оценки организацией-оператором размещаются на официальном сайте Министерства в сети Интернет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4CA167-B5C0-43E6-B232-BDBE57A39A01}" type="parTrans" cxnId="{CC871886-2210-485F-951B-CE77F79E3053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8B7760-6ED8-498E-937A-E688351810D7}" type="sibTrans" cxnId="{CC871886-2210-485F-951B-CE77F79E3053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6B66A1-5B74-4AE8-A4D1-652855924EB5}" type="pres">
      <dgm:prSet presAssocID="{22D8FE79-F554-4A82-8B9D-1E6A2C047C9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395CEA5-CFFB-4D43-894A-DA445D8C447C}" type="pres">
      <dgm:prSet presAssocID="{1FCF8350-ECAE-4DCD-B1A5-AAFB8D92F9BD}" presName="node" presStyleLbl="node1" presStyleIdx="0" presStyleCnt="5" custScaleY="134597" custLinFactNeighborX="3929" custLinFactNeighborY="-4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C34045-51D8-4559-BA92-8D6A85802456}" type="pres">
      <dgm:prSet presAssocID="{05413D8B-7A4B-4250-94DB-DA91EAC23F5F}" presName="sibTrans" presStyleCnt="0"/>
      <dgm:spPr/>
    </dgm:pt>
    <dgm:pt modelId="{AC8ADE9C-3529-456F-8F83-C42C885CDD4A}" type="pres">
      <dgm:prSet presAssocID="{27CC98FA-6E84-4802-B408-9E8FB672B515}" presName="node" presStyleLbl="node1" presStyleIdx="1" presStyleCnt="5" custScaleX="86841" custScaleY="134597" custLinFactNeighborX="4708" custLinFactNeighborY="-4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3B1CDD-EAE1-4D6A-A88F-869370D7E194}" type="pres">
      <dgm:prSet presAssocID="{2DEDE26B-72CB-43B4-B75A-D34243AF49FE}" presName="sibTrans" presStyleCnt="0"/>
      <dgm:spPr/>
    </dgm:pt>
    <dgm:pt modelId="{9CC7747E-94C0-4B1A-B06C-93969644F7B0}" type="pres">
      <dgm:prSet presAssocID="{06B91312-F630-46DD-A02B-ACCC2BA19056}" presName="node" presStyleLbl="node1" presStyleIdx="2" presStyleCnt="5" custScaleX="132023" custScaleY="1346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33099C-3A42-44A0-85D4-92804FF058BF}" type="pres">
      <dgm:prSet presAssocID="{B95B7C4B-A000-4335-8835-60B7ED082190}" presName="sibTrans" presStyleCnt="0"/>
      <dgm:spPr/>
    </dgm:pt>
    <dgm:pt modelId="{38EC9B85-B14F-4CCA-A978-22554FAAECE5}" type="pres">
      <dgm:prSet presAssocID="{0FB346DA-C2DE-4C57-AB1F-331BD82BF760}" presName="node" presStyleLbl="node1" presStyleIdx="3" presStyleCnt="5" custScaleX="139693" custScaleY="112495" custLinFactNeighborX="-5294" custLinFactNeighborY="65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531F6A-1196-4523-8CA1-097EC6936616}" type="pres">
      <dgm:prSet presAssocID="{8BD3660B-885E-4C32-8B53-D1F35F3B77E3}" presName="sibTrans" presStyleCnt="0"/>
      <dgm:spPr/>
    </dgm:pt>
    <dgm:pt modelId="{FA869E01-0CC8-4C06-AA76-3A1DA2D6F4D2}" type="pres">
      <dgm:prSet presAssocID="{CDC56F08-2C17-470A-B747-E1DDC67F698D}" presName="node" presStyleLbl="node1" presStyleIdx="4" presStyleCnt="5" custScaleX="132897" custScaleY="114466" custLinFactNeighborX="-547" custLinFactNeighborY="45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FC35AE-03A6-4BBD-91BF-11758A1F3C13}" type="presOf" srcId="{0FB346DA-C2DE-4C57-AB1F-331BD82BF760}" destId="{38EC9B85-B14F-4CCA-A978-22554FAAECE5}" srcOrd="0" destOrd="0" presId="urn:microsoft.com/office/officeart/2005/8/layout/default"/>
    <dgm:cxn modelId="{1599DAD5-DD8D-4345-8FF3-86105DA3E02E}" srcId="{22D8FE79-F554-4A82-8B9D-1E6A2C047C99}" destId="{1FCF8350-ECAE-4DCD-B1A5-AAFB8D92F9BD}" srcOrd="0" destOrd="0" parTransId="{7982195D-3F9D-401A-89BB-5720D7399415}" sibTransId="{05413D8B-7A4B-4250-94DB-DA91EAC23F5F}"/>
    <dgm:cxn modelId="{6DF11D0F-9B0E-48F4-9532-F364207E48CB}" srcId="{22D8FE79-F554-4A82-8B9D-1E6A2C047C99}" destId="{27CC98FA-6E84-4802-B408-9E8FB672B515}" srcOrd="1" destOrd="0" parTransId="{4F311455-A6AE-4E2B-AB36-9A26E1D43619}" sibTransId="{2DEDE26B-72CB-43B4-B75A-D34243AF49FE}"/>
    <dgm:cxn modelId="{637064FA-93CF-406D-9F1E-5DBC70FCC433}" type="presOf" srcId="{1FCF8350-ECAE-4DCD-B1A5-AAFB8D92F9BD}" destId="{6395CEA5-CFFB-4D43-894A-DA445D8C447C}" srcOrd="0" destOrd="0" presId="urn:microsoft.com/office/officeart/2005/8/layout/default"/>
    <dgm:cxn modelId="{23443023-0EC8-4D5D-AA6E-04A7E4969A1F}" type="presOf" srcId="{06B91312-F630-46DD-A02B-ACCC2BA19056}" destId="{9CC7747E-94C0-4B1A-B06C-93969644F7B0}" srcOrd="0" destOrd="0" presId="urn:microsoft.com/office/officeart/2005/8/layout/default"/>
    <dgm:cxn modelId="{CC871886-2210-485F-951B-CE77F79E3053}" srcId="{22D8FE79-F554-4A82-8B9D-1E6A2C047C99}" destId="{CDC56F08-2C17-470A-B747-E1DDC67F698D}" srcOrd="4" destOrd="0" parTransId="{A14CA167-B5C0-43E6-B232-BDBE57A39A01}" sibTransId="{8E8B7760-6ED8-498E-937A-E688351810D7}"/>
    <dgm:cxn modelId="{DD4B6313-F89A-4E94-BC89-622AEF572DD2}" srcId="{22D8FE79-F554-4A82-8B9D-1E6A2C047C99}" destId="{0FB346DA-C2DE-4C57-AB1F-331BD82BF760}" srcOrd="3" destOrd="0" parTransId="{443A4ECD-C365-4364-A407-95C589008D27}" sibTransId="{8BD3660B-885E-4C32-8B53-D1F35F3B77E3}"/>
    <dgm:cxn modelId="{8BC22EC9-E4ED-4F0E-93CA-FEE33186C55C}" type="presOf" srcId="{22D8FE79-F554-4A82-8B9D-1E6A2C047C99}" destId="{BB6B66A1-5B74-4AE8-A4D1-652855924EB5}" srcOrd="0" destOrd="0" presId="urn:microsoft.com/office/officeart/2005/8/layout/default"/>
    <dgm:cxn modelId="{1A553587-120A-4A9E-AED4-E7154828065B}" srcId="{22D8FE79-F554-4A82-8B9D-1E6A2C047C99}" destId="{06B91312-F630-46DD-A02B-ACCC2BA19056}" srcOrd="2" destOrd="0" parTransId="{85609C04-CBF2-4D46-8B95-807BE8EB50E9}" sibTransId="{B95B7C4B-A000-4335-8835-60B7ED082190}"/>
    <dgm:cxn modelId="{46056807-0B34-43E3-B838-1399982B1D11}" type="presOf" srcId="{CDC56F08-2C17-470A-B747-E1DDC67F698D}" destId="{FA869E01-0CC8-4C06-AA76-3A1DA2D6F4D2}" srcOrd="0" destOrd="0" presId="urn:microsoft.com/office/officeart/2005/8/layout/default"/>
    <dgm:cxn modelId="{A776A5C5-25D4-43D1-8473-E14933508A56}" type="presOf" srcId="{27CC98FA-6E84-4802-B408-9E8FB672B515}" destId="{AC8ADE9C-3529-456F-8F83-C42C885CDD4A}" srcOrd="0" destOrd="0" presId="urn:microsoft.com/office/officeart/2005/8/layout/default"/>
    <dgm:cxn modelId="{032B746E-105A-43E9-9DC1-235D6F15016A}" type="presParOf" srcId="{BB6B66A1-5B74-4AE8-A4D1-652855924EB5}" destId="{6395CEA5-CFFB-4D43-894A-DA445D8C447C}" srcOrd="0" destOrd="0" presId="urn:microsoft.com/office/officeart/2005/8/layout/default"/>
    <dgm:cxn modelId="{2EFBEC99-34E9-45D6-B99C-5B140786BD54}" type="presParOf" srcId="{BB6B66A1-5B74-4AE8-A4D1-652855924EB5}" destId="{27C34045-51D8-4559-BA92-8D6A85802456}" srcOrd="1" destOrd="0" presId="urn:microsoft.com/office/officeart/2005/8/layout/default"/>
    <dgm:cxn modelId="{AEA2777D-1FED-4D66-92BA-2B094BBB27A9}" type="presParOf" srcId="{BB6B66A1-5B74-4AE8-A4D1-652855924EB5}" destId="{AC8ADE9C-3529-456F-8F83-C42C885CDD4A}" srcOrd="2" destOrd="0" presId="urn:microsoft.com/office/officeart/2005/8/layout/default"/>
    <dgm:cxn modelId="{2D26E73E-9AB5-4BD1-8BD3-CB3C8DEE6FC1}" type="presParOf" srcId="{BB6B66A1-5B74-4AE8-A4D1-652855924EB5}" destId="{193B1CDD-EAE1-4D6A-A88F-869370D7E194}" srcOrd="3" destOrd="0" presId="urn:microsoft.com/office/officeart/2005/8/layout/default"/>
    <dgm:cxn modelId="{98AA184C-929C-4535-9F3E-3E9039E37F5C}" type="presParOf" srcId="{BB6B66A1-5B74-4AE8-A4D1-652855924EB5}" destId="{9CC7747E-94C0-4B1A-B06C-93969644F7B0}" srcOrd="4" destOrd="0" presId="urn:microsoft.com/office/officeart/2005/8/layout/default"/>
    <dgm:cxn modelId="{9ECBEEBE-123F-4B16-B6A5-B671634F96AA}" type="presParOf" srcId="{BB6B66A1-5B74-4AE8-A4D1-652855924EB5}" destId="{7733099C-3A42-44A0-85D4-92804FF058BF}" srcOrd="5" destOrd="0" presId="urn:microsoft.com/office/officeart/2005/8/layout/default"/>
    <dgm:cxn modelId="{2999D2A5-FE76-440D-B839-1535DA98C173}" type="presParOf" srcId="{BB6B66A1-5B74-4AE8-A4D1-652855924EB5}" destId="{38EC9B85-B14F-4CCA-A978-22554FAAECE5}" srcOrd="6" destOrd="0" presId="urn:microsoft.com/office/officeart/2005/8/layout/default"/>
    <dgm:cxn modelId="{83445D8D-F1FF-4AB5-A482-DC46D0C999C0}" type="presParOf" srcId="{BB6B66A1-5B74-4AE8-A4D1-652855924EB5}" destId="{24531F6A-1196-4523-8CA1-097EC6936616}" srcOrd="7" destOrd="0" presId="urn:microsoft.com/office/officeart/2005/8/layout/default"/>
    <dgm:cxn modelId="{83CEADD8-EEAC-4E6E-AA4D-E2973BF862E0}" type="presParOf" srcId="{BB6B66A1-5B74-4AE8-A4D1-652855924EB5}" destId="{FA869E01-0CC8-4C06-AA76-3A1DA2D6F4D2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F2B7803E-4819-4EF3-A7B4-813986675E82}" type="doc">
      <dgm:prSet loTypeId="urn:microsoft.com/office/officeart/2005/8/layout/vProcess5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C3C40B2-292E-4D44-A4D0-99D80DD69A8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Программа «Старшее поколение», утверждена постановлением Правительства Свердловской области от 31.03.2011 г. № 349-ПП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5C388B-23E6-4692-A4AB-AF84EF45B811}" type="parTrans" cxnId="{5A86DAE9-A2F5-49E1-BE52-89B42B2DED48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331AEB-5383-4F4E-9AAC-AE63B88CA883}" type="sibTrans" cxnId="{5A86DAE9-A2F5-49E1-BE52-89B42B2DED48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5EABD0-F713-4158-86E9-D326FEAA9DF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комплексный проект </a:t>
          </a:r>
          <a:r>
            <a:rPr lang="ru-RU" sz="1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«Старшее поколение»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в области информационных технологий – </a:t>
          </a:r>
          <a:r>
            <a:rPr lang="ru-RU" sz="1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победитель 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во Всероссийском конкурсе региональных образовательных программ «Информационные технологии для старшего поколения»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10FB14-15FA-4999-B839-17AF222D4083}" type="parTrans" cxnId="{4713E993-0ED1-430F-9C33-F9F79C8444C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496564-8C2C-47E5-81F3-3E353775B7EB}" type="sibTrans" cxnId="{4713E993-0ED1-430F-9C33-F9F79C8444C3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804A85-F31D-4DC0-A7B7-579F1D1EF24E}">
      <dgm:prSet phldrT="[Текст]" custT="1"/>
      <dgm:spPr/>
      <dgm:t>
        <a:bodyPr/>
        <a:lstStyle/>
        <a:p>
          <a:r>
            <a:rPr lang="ru-RU" sz="1800" b="1" i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Распоряжение Правительства Свердловской области от 09.12.2013 г. № 1992-РП «О разработке комплексной программы Свердловской области «Старшее поколение» на 2014-2018 годы»</a:t>
          </a:r>
          <a:endParaRPr lang="ru-RU" sz="1800" b="1" i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8D7C26-3390-49CC-9BC7-A5D5E8609BC5}" type="parTrans" cxnId="{16B824E3-E51B-4AF7-B0F5-78BF5280B63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A86B5C-E59D-47AA-BF9C-20B70DA3E213}" type="sibTrans" cxnId="{16B824E3-E51B-4AF7-B0F5-78BF5280B63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A64DB9-BED2-468C-BE25-848C08BB593A}" type="pres">
      <dgm:prSet presAssocID="{F2B7803E-4819-4EF3-A7B4-813986675E8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2C2BE55-7172-4BE0-BB43-E50EB9A00690}" type="pres">
      <dgm:prSet presAssocID="{F2B7803E-4819-4EF3-A7B4-813986675E82}" presName="dummyMaxCanvas" presStyleCnt="0">
        <dgm:presLayoutVars/>
      </dgm:prSet>
      <dgm:spPr/>
    </dgm:pt>
    <dgm:pt modelId="{CD4244F3-E078-42AC-BF3B-53B692A5A1A4}" type="pres">
      <dgm:prSet presAssocID="{F2B7803E-4819-4EF3-A7B4-813986675E82}" presName="ThreeNodes_1" presStyleLbl="node1" presStyleIdx="0" presStyleCnt="3" custLinFactNeighborY="10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DFBB2E-71D6-4853-A203-823A5745AB79}" type="pres">
      <dgm:prSet presAssocID="{F2B7803E-4819-4EF3-A7B4-813986675E82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B9BB4E-3E78-4D9D-B166-EEB07C0DF893}" type="pres">
      <dgm:prSet presAssocID="{F2B7803E-4819-4EF3-A7B4-813986675E82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67476A-489E-4343-A2A0-686153C08EDF}" type="pres">
      <dgm:prSet presAssocID="{F2B7803E-4819-4EF3-A7B4-813986675E82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88D3F7-9A6C-4B1C-BDAB-EF6C727CCE39}" type="pres">
      <dgm:prSet presAssocID="{F2B7803E-4819-4EF3-A7B4-813986675E82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36828F-EB6F-463B-83E4-DE9BA638A953}" type="pres">
      <dgm:prSet presAssocID="{F2B7803E-4819-4EF3-A7B4-813986675E82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696E6A-D3C2-4979-A7F6-1371A500BC51}" type="pres">
      <dgm:prSet presAssocID="{F2B7803E-4819-4EF3-A7B4-813986675E82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7C696E-A4F4-4C64-85E0-8936EE2A0675}" type="pres">
      <dgm:prSet presAssocID="{F2B7803E-4819-4EF3-A7B4-813986675E82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A86DAE9-A2F5-49E1-BE52-89B42B2DED48}" srcId="{F2B7803E-4819-4EF3-A7B4-813986675E82}" destId="{BC3C40B2-292E-4D44-A4D0-99D80DD69A85}" srcOrd="0" destOrd="0" parTransId="{FF5C388B-23E6-4692-A4AB-AF84EF45B811}" sibTransId="{7F331AEB-5383-4F4E-9AAC-AE63B88CA883}"/>
    <dgm:cxn modelId="{7AAC392C-6BA7-44DA-9FD5-05B61EEE2A2D}" type="presOf" srcId="{BC3C40B2-292E-4D44-A4D0-99D80DD69A85}" destId="{CD4244F3-E078-42AC-BF3B-53B692A5A1A4}" srcOrd="0" destOrd="0" presId="urn:microsoft.com/office/officeart/2005/8/layout/vProcess5"/>
    <dgm:cxn modelId="{892BA330-93AE-4BBD-80E1-67F4CCADA53F}" type="presOf" srcId="{CB5EABD0-F713-4158-86E9-D326FEAA9DF3}" destId="{CB696E6A-D3C2-4979-A7F6-1371A500BC51}" srcOrd="1" destOrd="0" presId="urn:microsoft.com/office/officeart/2005/8/layout/vProcess5"/>
    <dgm:cxn modelId="{3259106B-A3DF-4D1B-B35C-829AA9E2C326}" type="presOf" srcId="{BC3C40B2-292E-4D44-A4D0-99D80DD69A85}" destId="{9436828F-EB6F-463B-83E4-DE9BA638A953}" srcOrd="1" destOrd="0" presId="urn:microsoft.com/office/officeart/2005/8/layout/vProcess5"/>
    <dgm:cxn modelId="{1DD761A2-E119-490A-944C-053DE1A7F90B}" type="presOf" srcId="{FC804A85-F31D-4DC0-A7B7-579F1D1EF24E}" destId="{ED7C696E-A4F4-4C64-85E0-8936EE2A0675}" srcOrd="1" destOrd="0" presId="urn:microsoft.com/office/officeart/2005/8/layout/vProcess5"/>
    <dgm:cxn modelId="{4713E993-0ED1-430F-9C33-F9F79C8444C3}" srcId="{F2B7803E-4819-4EF3-A7B4-813986675E82}" destId="{CB5EABD0-F713-4158-86E9-D326FEAA9DF3}" srcOrd="1" destOrd="0" parTransId="{DA10FB14-15FA-4999-B839-17AF222D4083}" sibTransId="{A6496564-8C2C-47E5-81F3-3E353775B7EB}"/>
    <dgm:cxn modelId="{E2FEDAED-54CF-4B68-9A1E-F1F370848353}" type="presOf" srcId="{7F331AEB-5383-4F4E-9AAC-AE63B88CA883}" destId="{D067476A-489E-4343-A2A0-686153C08EDF}" srcOrd="0" destOrd="0" presId="urn:microsoft.com/office/officeart/2005/8/layout/vProcess5"/>
    <dgm:cxn modelId="{4EBC2AA8-BDA0-479E-B6A2-354930756D17}" type="presOf" srcId="{F2B7803E-4819-4EF3-A7B4-813986675E82}" destId="{2BA64DB9-BED2-468C-BE25-848C08BB593A}" srcOrd="0" destOrd="0" presId="urn:microsoft.com/office/officeart/2005/8/layout/vProcess5"/>
    <dgm:cxn modelId="{16B824E3-E51B-4AF7-B0F5-78BF5280B637}" srcId="{F2B7803E-4819-4EF3-A7B4-813986675E82}" destId="{FC804A85-F31D-4DC0-A7B7-579F1D1EF24E}" srcOrd="2" destOrd="0" parTransId="{6D8D7C26-3390-49CC-9BC7-A5D5E8609BC5}" sibTransId="{11A86B5C-E59D-47AA-BF9C-20B70DA3E213}"/>
    <dgm:cxn modelId="{5DB860D5-775F-4CB1-BF53-19CB6189F3E5}" type="presOf" srcId="{CB5EABD0-F713-4158-86E9-D326FEAA9DF3}" destId="{75DFBB2E-71D6-4853-A203-823A5745AB79}" srcOrd="0" destOrd="0" presId="urn:microsoft.com/office/officeart/2005/8/layout/vProcess5"/>
    <dgm:cxn modelId="{33799B34-D921-4393-8DF1-AC3F34D67DB2}" type="presOf" srcId="{FC804A85-F31D-4DC0-A7B7-579F1D1EF24E}" destId="{77B9BB4E-3E78-4D9D-B166-EEB07C0DF893}" srcOrd="0" destOrd="0" presId="urn:microsoft.com/office/officeart/2005/8/layout/vProcess5"/>
    <dgm:cxn modelId="{E866813F-3858-42F7-86CA-31708652CFE5}" type="presOf" srcId="{A6496564-8C2C-47E5-81F3-3E353775B7EB}" destId="{C288D3F7-9A6C-4B1C-BDAB-EF6C727CCE39}" srcOrd="0" destOrd="0" presId="urn:microsoft.com/office/officeart/2005/8/layout/vProcess5"/>
    <dgm:cxn modelId="{B8E230D0-933B-4550-8E0A-D55B7F19CD18}" type="presParOf" srcId="{2BA64DB9-BED2-468C-BE25-848C08BB593A}" destId="{72C2BE55-7172-4BE0-BB43-E50EB9A00690}" srcOrd="0" destOrd="0" presId="urn:microsoft.com/office/officeart/2005/8/layout/vProcess5"/>
    <dgm:cxn modelId="{37A67962-4858-4B36-B6B7-BBB5FBAB1C9B}" type="presParOf" srcId="{2BA64DB9-BED2-468C-BE25-848C08BB593A}" destId="{CD4244F3-E078-42AC-BF3B-53B692A5A1A4}" srcOrd="1" destOrd="0" presId="urn:microsoft.com/office/officeart/2005/8/layout/vProcess5"/>
    <dgm:cxn modelId="{36ED05CE-F559-4D1B-999B-85420CEEA528}" type="presParOf" srcId="{2BA64DB9-BED2-468C-BE25-848C08BB593A}" destId="{75DFBB2E-71D6-4853-A203-823A5745AB79}" srcOrd="2" destOrd="0" presId="urn:microsoft.com/office/officeart/2005/8/layout/vProcess5"/>
    <dgm:cxn modelId="{FE91CD92-C0A0-46F9-A096-8AD3DA6946E1}" type="presParOf" srcId="{2BA64DB9-BED2-468C-BE25-848C08BB593A}" destId="{77B9BB4E-3E78-4D9D-B166-EEB07C0DF893}" srcOrd="3" destOrd="0" presId="urn:microsoft.com/office/officeart/2005/8/layout/vProcess5"/>
    <dgm:cxn modelId="{EC77B6FF-2BEB-4A9C-899F-AEF0A56DD73C}" type="presParOf" srcId="{2BA64DB9-BED2-468C-BE25-848C08BB593A}" destId="{D067476A-489E-4343-A2A0-686153C08EDF}" srcOrd="4" destOrd="0" presId="urn:microsoft.com/office/officeart/2005/8/layout/vProcess5"/>
    <dgm:cxn modelId="{B4132EA5-18FD-42DC-A456-0ABD60B1B3B4}" type="presParOf" srcId="{2BA64DB9-BED2-468C-BE25-848C08BB593A}" destId="{C288D3F7-9A6C-4B1C-BDAB-EF6C727CCE39}" srcOrd="5" destOrd="0" presId="urn:microsoft.com/office/officeart/2005/8/layout/vProcess5"/>
    <dgm:cxn modelId="{0F732C2F-3FC7-4F24-927E-E567E99C2BD7}" type="presParOf" srcId="{2BA64DB9-BED2-468C-BE25-848C08BB593A}" destId="{9436828F-EB6F-463B-83E4-DE9BA638A953}" srcOrd="6" destOrd="0" presId="urn:microsoft.com/office/officeart/2005/8/layout/vProcess5"/>
    <dgm:cxn modelId="{5633C9AF-4967-46A4-BD61-643306592850}" type="presParOf" srcId="{2BA64DB9-BED2-468C-BE25-848C08BB593A}" destId="{CB696E6A-D3C2-4979-A7F6-1371A500BC51}" srcOrd="7" destOrd="0" presId="urn:microsoft.com/office/officeart/2005/8/layout/vProcess5"/>
    <dgm:cxn modelId="{E96BA25A-3C60-44AF-B3BA-0E98E590FC37}" type="presParOf" srcId="{2BA64DB9-BED2-468C-BE25-848C08BB593A}" destId="{ED7C696E-A4F4-4C64-85E0-8936EE2A0675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30803360-1206-4109-80A0-D044864C8E03}" type="doc">
      <dgm:prSet loTypeId="urn:microsoft.com/office/officeart/2005/8/layout/vList2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8D5334BC-CBCD-4F8D-9F99-F114B8823764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Проведено порядка </a:t>
          </a:r>
          <a:r>
            <a: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1 400 мероприятий                                    </a:t>
          </a: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(76 % от общего количества проведенных мероприятий)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FB5848-7C16-4826-AAC4-C79476AE79E7}" type="parTrans" cxnId="{7B4F15AD-5777-4BF0-803E-CB99257CD4E1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00CC4D-EF84-4F42-BE1A-A76010768F44}" type="sibTrans" cxnId="{7B4F15AD-5777-4BF0-803E-CB99257CD4E1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EEEFDC-1214-42C9-818B-20B312BF11C1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данных мероприятиях приняли участие порядка </a:t>
          </a:r>
          <a:r>
            <a: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97 807 человек</a:t>
          </a:r>
          <a:endParaRPr lang="ru-RU" sz="20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1FEFCD-E40A-4735-9BD5-3BAEE465CB98}" type="parTrans" cxnId="{8C16E285-C85D-40EA-802D-C294D7E8DE96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97CD301-4B9E-4E3E-8F84-94B9A1F4F9C5}" type="sibTrans" cxnId="{8C16E285-C85D-40EA-802D-C294D7E8DE96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612C3E-BCFB-4D51-A392-694F92B4540D}" type="pres">
      <dgm:prSet presAssocID="{30803360-1206-4109-80A0-D044864C8E0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88A1FE-2A80-4699-95BD-00BE666736D1}" type="pres">
      <dgm:prSet presAssocID="{8D5334BC-CBCD-4F8D-9F99-F114B8823764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070AA5-674E-46FE-9145-EFC95B02BE63}" type="pres">
      <dgm:prSet presAssocID="{FE00CC4D-EF84-4F42-BE1A-A76010768F44}" presName="spacer" presStyleCnt="0"/>
      <dgm:spPr/>
    </dgm:pt>
    <dgm:pt modelId="{E7B85F54-8D7F-420E-B92D-5377916A951D}" type="pres">
      <dgm:prSet presAssocID="{43EEEFDC-1214-42C9-818B-20B312BF11C1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F8C297-0E23-4326-97BD-B72FF681A04E}" type="presOf" srcId="{30803360-1206-4109-80A0-D044864C8E03}" destId="{B6612C3E-BCFB-4D51-A392-694F92B4540D}" srcOrd="0" destOrd="0" presId="urn:microsoft.com/office/officeart/2005/8/layout/vList2"/>
    <dgm:cxn modelId="{2725D5B2-1E4F-4258-84D3-4950D219C86E}" type="presOf" srcId="{8D5334BC-CBCD-4F8D-9F99-F114B8823764}" destId="{1A88A1FE-2A80-4699-95BD-00BE666736D1}" srcOrd="0" destOrd="0" presId="urn:microsoft.com/office/officeart/2005/8/layout/vList2"/>
    <dgm:cxn modelId="{8C16E285-C85D-40EA-802D-C294D7E8DE96}" srcId="{30803360-1206-4109-80A0-D044864C8E03}" destId="{43EEEFDC-1214-42C9-818B-20B312BF11C1}" srcOrd="1" destOrd="0" parTransId="{391FEFCD-E40A-4735-9BD5-3BAEE465CB98}" sibTransId="{C97CD301-4B9E-4E3E-8F84-94B9A1F4F9C5}"/>
    <dgm:cxn modelId="{59125539-0E3A-442A-9DE8-94DC6494A723}" type="presOf" srcId="{43EEEFDC-1214-42C9-818B-20B312BF11C1}" destId="{E7B85F54-8D7F-420E-B92D-5377916A951D}" srcOrd="0" destOrd="0" presId="urn:microsoft.com/office/officeart/2005/8/layout/vList2"/>
    <dgm:cxn modelId="{7B4F15AD-5777-4BF0-803E-CB99257CD4E1}" srcId="{30803360-1206-4109-80A0-D044864C8E03}" destId="{8D5334BC-CBCD-4F8D-9F99-F114B8823764}" srcOrd="0" destOrd="0" parTransId="{59FB5848-7C16-4826-AAC4-C79476AE79E7}" sibTransId="{FE00CC4D-EF84-4F42-BE1A-A76010768F44}"/>
    <dgm:cxn modelId="{433AC208-D85C-4BDD-BF01-8925DACE022B}" type="presParOf" srcId="{B6612C3E-BCFB-4D51-A392-694F92B4540D}" destId="{1A88A1FE-2A80-4699-95BD-00BE666736D1}" srcOrd="0" destOrd="0" presId="urn:microsoft.com/office/officeart/2005/8/layout/vList2"/>
    <dgm:cxn modelId="{33D10488-DFC6-48B4-B1DE-CE54E89A9CFD}" type="presParOf" srcId="{B6612C3E-BCFB-4D51-A392-694F92B4540D}" destId="{9B070AA5-674E-46FE-9145-EFC95B02BE63}" srcOrd="1" destOrd="0" presId="urn:microsoft.com/office/officeart/2005/8/layout/vList2"/>
    <dgm:cxn modelId="{61644927-DB16-413C-8FC5-18B6E63687FA}" type="presParOf" srcId="{B6612C3E-BCFB-4D51-A392-694F92B4540D}" destId="{E7B85F54-8D7F-420E-B92D-5377916A951D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F0850693-AA38-423C-A77E-77DC0441D816}" type="doc">
      <dgm:prSet loTypeId="urn:microsoft.com/office/officeart/2005/8/layout/cycle6" loCatId="cycle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4BBFF0D-4681-4A2D-B583-64E98F734F3A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Дни милосердия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336945-A01B-4ED6-8C09-D748A6AEE6B3}" type="parTrans" cxnId="{B1D584D5-4BBB-4F80-9D2F-4CE8BA482A99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7FFDB9-342E-405E-9F86-B2E2E5DC8844}" type="sibTrans" cxnId="{B1D584D5-4BBB-4F80-9D2F-4CE8BA482A99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FBB9FA-13B7-459C-99EA-1EF140FF8C75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10 000 добрых дел в один день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7F79BB-8265-4A2D-B8FF-D58BDCC99397}" type="parTrans" cxnId="{0D96244F-4610-488D-A9F2-16DBD4C0188C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96A494-A9DF-4961-9611-3906329DD374}" type="sibTrans" cxnId="{0D96244F-4610-488D-A9F2-16DBD4C0188C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E7073C-6913-428A-88B2-6A013EC7EB29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Весенняя неделя добра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D089AB-3FA9-4740-975E-04141F13A44D}" type="parTrans" cxnId="{CFA929F4-4B62-445B-A253-EB7AD8541199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0DF2F6-A6C5-4479-B469-AC6ECA7F64A7}" type="sibTrans" cxnId="{CFA929F4-4B62-445B-A253-EB7AD8541199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D8CD04-3A6D-4024-BA0D-C037CB488D2D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Добровольческий форум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5ADA-9885-4719-877F-A7937ED9AF1F}" type="parTrans" cxnId="{9D5DE88C-ADCE-47CE-8486-2B90257A2171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0AE092-1CED-48E7-B718-F1A24FC83231}" type="sibTrans" cxnId="{9D5DE88C-ADCE-47CE-8486-2B90257A2171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13DB5E-073A-4708-A3B1-0CA4C2F16CBA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Всероссийский конкурс «</a:t>
          </a:r>
          <a:r>
            <a:rPr lang="ru-RU" sz="1400" b="1" dirty="0" err="1" smtClean="0">
              <a:latin typeface="Arial" panose="020B0604020202020204" pitchFamily="34" charset="0"/>
              <a:cs typeface="Arial" panose="020B0604020202020204" pitchFamily="34" charset="0"/>
            </a:rPr>
            <a:t>СоДействие</a:t>
          </a:r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»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C92693-4AC3-4436-9D2B-D16B3B133C44}" type="parTrans" cxnId="{2FDC7BFB-54D1-4FF5-BA44-B3D379F5C005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9266B6-4DA1-48B7-B0F3-3373B8B41CD0}" type="sibTrans" cxnId="{2FDC7BFB-54D1-4FF5-BA44-B3D379F5C005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6A93B5-EAB9-4FAB-882A-5A9A4416DC5B}" type="pres">
      <dgm:prSet presAssocID="{F0850693-AA38-423C-A77E-77DC0441D81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8F8A25-B228-4B19-974C-279812A3D1E1}" type="pres">
      <dgm:prSet presAssocID="{74BBFF0D-4681-4A2D-B583-64E98F734F3A}" presName="node" presStyleLbl="node1" presStyleIdx="0" presStyleCnt="5" custScaleX="1305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09EE6C-47F8-4AC4-8FDF-C31C3DC75A9F}" type="pres">
      <dgm:prSet presAssocID="{74BBFF0D-4681-4A2D-B583-64E98F734F3A}" presName="spNode" presStyleCnt="0"/>
      <dgm:spPr/>
    </dgm:pt>
    <dgm:pt modelId="{4D95FFF7-0CD3-4E73-8851-E1D30426C2B3}" type="pres">
      <dgm:prSet presAssocID="{3C7FFDB9-342E-405E-9F86-B2E2E5DC8844}" presName="sibTrans" presStyleLbl="sibTrans1D1" presStyleIdx="0" presStyleCnt="5"/>
      <dgm:spPr/>
      <dgm:t>
        <a:bodyPr/>
        <a:lstStyle/>
        <a:p>
          <a:endParaRPr lang="ru-RU"/>
        </a:p>
      </dgm:t>
    </dgm:pt>
    <dgm:pt modelId="{67C0E7CC-2152-4F00-9216-B626185AC259}" type="pres">
      <dgm:prSet presAssocID="{CEFBB9FA-13B7-459C-99EA-1EF140FF8C75}" presName="node" presStyleLbl="node1" presStyleIdx="1" presStyleCnt="5" custScaleX="132688" custRadScaleRad="98093" custRadScaleInc="436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A34254-66D8-4BC5-A1BD-651E6636AE05}" type="pres">
      <dgm:prSet presAssocID="{CEFBB9FA-13B7-459C-99EA-1EF140FF8C75}" presName="spNode" presStyleCnt="0"/>
      <dgm:spPr/>
    </dgm:pt>
    <dgm:pt modelId="{5EF1197C-5863-4502-A940-E223F4D67785}" type="pres">
      <dgm:prSet presAssocID="{1996A494-A9DF-4961-9611-3906329DD374}" presName="sibTrans" presStyleLbl="sibTrans1D1" presStyleIdx="1" presStyleCnt="5"/>
      <dgm:spPr/>
      <dgm:t>
        <a:bodyPr/>
        <a:lstStyle/>
        <a:p>
          <a:endParaRPr lang="ru-RU"/>
        </a:p>
      </dgm:t>
    </dgm:pt>
    <dgm:pt modelId="{687C8FCE-F12F-4109-A311-905D5240827D}" type="pres">
      <dgm:prSet presAssocID="{33E7073C-6913-428A-88B2-6A013EC7EB29}" presName="node" presStyleLbl="node1" presStyleIdx="2" presStyleCnt="5" custScaleX="1179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F865DF-A57B-427F-BA6F-E6DFE1F94C01}" type="pres">
      <dgm:prSet presAssocID="{33E7073C-6913-428A-88B2-6A013EC7EB29}" presName="spNode" presStyleCnt="0"/>
      <dgm:spPr/>
    </dgm:pt>
    <dgm:pt modelId="{5857FC47-187A-41DE-AE1C-2A1C28580D86}" type="pres">
      <dgm:prSet presAssocID="{3F0DF2F6-A6C5-4479-B469-AC6ECA7F64A7}" presName="sibTrans" presStyleLbl="sibTrans1D1" presStyleIdx="2" presStyleCnt="5"/>
      <dgm:spPr/>
      <dgm:t>
        <a:bodyPr/>
        <a:lstStyle/>
        <a:p>
          <a:endParaRPr lang="ru-RU"/>
        </a:p>
      </dgm:t>
    </dgm:pt>
    <dgm:pt modelId="{03828B51-A15A-486B-AF0E-0A68D2DF7D22}" type="pres">
      <dgm:prSet presAssocID="{E2D8CD04-3A6D-4024-BA0D-C037CB488D2D}" presName="node" presStyleLbl="node1" presStyleIdx="3" presStyleCnt="5" custScaleX="1431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366428-9697-4B39-ADEF-CCC214038C5B}" type="pres">
      <dgm:prSet presAssocID="{E2D8CD04-3A6D-4024-BA0D-C037CB488D2D}" presName="spNode" presStyleCnt="0"/>
      <dgm:spPr/>
    </dgm:pt>
    <dgm:pt modelId="{E3C5E3CB-774D-4947-A329-954855161108}" type="pres">
      <dgm:prSet presAssocID="{F20AE092-1CED-48E7-B718-F1A24FC83231}" presName="sibTrans" presStyleLbl="sibTrans1D1" presStyleIdx="3" presStyleCnt="5"/>
      <dgm:spPr/>
      <dgm:t>
        <a:bodyPr/>
        <a:lstStyle/>
        <a:p>
          <a:endParaRPr lang="ru-RU"/>
        </a:p>
      </dgm:t>
    </dgm:pt>
    <dgm:pt modelId="{C48E7F4D-372B-48CB-967B-4EA479B864FD}" type="pres">
      <dgm:prSet presAssocID="{B413DB5E-073A-4708-A3B1-0CA4C2F16CBA}" presName="node" presStyleLbl="node1" presStyleIdx="4" presStyleCnt="5" custScaleX="1234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FA37B-D24E-4A2D-9271-CAF80D5E0155}" type="pres">
      <dgm:prSet presAssocID="{B413DB5E-073A-4708-A3B1-0CA4C2F16CBA}" presName="spNode" presStyleCnt="0"/>
      <dgm:spPr/>
    </dgm:pt>
    <dgm:pt modelId="{B38F73AE-E42E-4457-86D1-43A6A3D99722}" type="pres">
      <dgm:prSet presAssocID="{689266B6-4DA1-48B7-B0F3-3373B8B41CD0}" presName="sibTrans" presStyleLbl="sibTrans1D1" presStyleIdx="4" presStyleCnt="5"/>
      <dgm:spPr/>
      <dgm:t>
        <a:bodyPr/>
        <a:lstStyle/>
        <a:p>
          <a:endParaRPr lang="ru-RU"/>
        </a:p>
      </dgm:t>
    </dgm:pt>
  </dgm:ptLst>
  <dgm:cxnLst>
    <dgm:cxn modelId="{DF19C38B-4D9E-4C63-B5C7-A09C5C430E50}" type="presOf" srcId="{1996A494-A9DF-4961-9611-3906329DD374}" destId="{5EF1197C-5863-4502-A940-E223F4D67785}" srcOrd="0" destOrd="0" presId="urn:microsoft.com/office/officeart/2005/8/layout/cycle6"/>
    <dgm:cxn modelId="{19E4F5A6-852D-4846-B556-CBA0C0BC70B8}" type="presOf" srcId="{689266B6-4DA1-48B7-B0F3-3373B8B41CD0}" destId="{B38F73AE-E42E-4457-86D1-43A6A3D99722}" srcOrd="0" destOrd="0" presId="urn:microsoft.com/office/officeart/2005/8/layout/cycle6"/>
    <dgm:cxn modelId="{0BDB7AE7-1CF8-434B-BF5E-4CCAB443AEBE}" type="presOf" srcId="{E2D8CD04-3A6D-4024-BA0D-C037CB488D2D}" destId="{03828B51-A15A-486B-AF0E-0A68D2DF7D22}" srcOrd="0" destOrd="0" presId="urn:microsoft.com/office/officeart/2005/8/layout/cycle6"/>
    <dgm:cxn modelId="{19FCA283-2980-4A26-9BD3-51000E37E667}" type="presOf" srcId="{3F0DF2F6-A6C5-4479-B469-AC6ECA7F64A7}" destId="{5857FC47-187A-41DE-AE1C-2A1C28580D86}" srcOrd="0" destOrd="0" presId="urn:microsoft.com/office/officeart/2005/8/layout/cycle6"/>
    <dgm:cxn modelId="{98C384C7-76C2-4F9C-8592-7E857A5B619D}" type="presOf" srcId="{33E7073C-6913-428A-88B2-6A013EC7EB29}" destId="{687C8FCE-F12F-4109-A311-905D5240827D}" srcOrd="0" destOrd="0" presId="urn:microsoft.com/office/officeart/2005/8/layout/cycle6"/>
    <dgm:cxn modelId="{39C82DEE-FE16-479D-BCEB-B9AF01520E02}" type="presOf" srcId="{B413DB5E-073A-4708-A3B1-0CA4C2F16CBA}" destId="{C48E7F4D-372B-48CB-967B-4EA479B864FD}" srcOrd="0" destOrd="0" presId="urn:microsoft.com/office/officeart/2005/8/layout/cycle6"/>
    <dgm:cxn modelId="{03E4BB18-F5AF-4AD0-8CA6-8ADF0309514C}" type="presOf" srcId="{3C7FFDB9-342E-405E-9F86-B2E2E5DC8844}" destId="{4D95FFF7-0CD3-4E73-8851-E1D30426C2B3}" srcOrd="0" destOrd="0" presId="urn:microsoft.com/office/officeart/2005/8/layout/cycle6"/>
    <dgm:cxn modelId="{8F8DC58E-CB6A-4CB3-AE1C-AB12B8715D08}" type="presOf" srcId="{74BBFF0D-4681-4A2D-B583-64E98F734F3A}" destId="{BE8F8A25-B228-4B19-974C-279812A3D1E1}" srcOrd="0" destOrd="0" presId="urn:microsoft.com/office/officeart/2005/8/layout/cycle6"/>
    <dgm:cxn modelId="{B1D584D5-4BBB-4F80-9D2F-4CE8BA482A99}" srcId="{F0850693-AA38-423C-A77E-77DC0441D816}" destId="{74BBFF0D-4681-4A2D-B583-64E98F734F3A}" srcOrd="0" destOrd="0" parTransId="{66336945-A01B-4ED6-8C09-D748A6AEE6B3}" sibTransId="{3C7FFDB9-342E-405E-9F86-B2E2E5DC8844}"/>
    <dgm:cxn modelId="{0D96244F-4610-488D-A9F2-16DBD4C0188C}" srcId="{F0850693-AA38-423C-A77E-77DC0441D816}" destId="{CEFBB9FA-13B7-459C-99EA-1EF140FF8C75}" srcOrd="1" destOrd="0" parTransId="{337F79BB-8265-4A2D-B8FF-D58BDCC99397}" sibTransId="{1996A494-A9DF-4961-9611-3906329DD374}"/>
    <dgm:cxn modelId="{4D35830C-15C2-472D-AD46-6044DDF8309B}" type="presOf" srcId="{CEFBB9FA-13B7-459C-99EA-1EF140FF8C75}" destId="{67C0E7CC-2152-4F00-9216-B626185AC259}" srcOrd="0" destOrd="0" presId="urn:microsoft.com/office/officeart/2005/8/layout/cycle6"/>
    <dgm:cxn modelId="{2FDC7BFB-54D1-4FF5-BA44-B3D379F5C005}" srcId="{F0850693-AA38-423C-A77E-77DC0441D816}" destId="{B413DB5E-073A-4708-A3B1-0CA4C2F16CBA}" srcOrd="4" destOrd="0" parTransId="{53C92693-4AC3-4436-9D2B-D16B3B133C44}" sibTransId="{689266B6-4DA1-48B7-B0F3-3373B8B41CD0}"/>
    <dgm:cxn modelId="{F15D33E9-9700-447E-9EE9-AF178079FADC}" type="presOf" srcId="{F0850693-AA38-423C-A77E-77DC0441D816}" destId="{356A93B5-EAB9-4FAB-882A-5A9A4416DC5B}" srcOrd="0" destOrd="0" presId="urn:microsoft.com/office/officeart/2005/8/layout/cycle6"/>
    <dgm:cxn modelId="{9D5DE88C-ADCE-47CE-8486-2B90257A2171}" srcId="{F0850693-AA38-423C-A77E-77DC0441D816}" destId="{E2D8CD04-3A6D-4024-BA0D-C037CB488D2D}" srcOrd="3" destOrd="0" parTransId="{6C7C5ADA-9885-4719-877F-A7937ED9AF1F}" sibTransId="{F20AE092-1CED-48E7-B718-F1A24FC83231}"/>
    <dgm:cxn modelId="{C433A4E2-357E-481B-8453-C7C1D9829E62}" type="presOf" srcId="{F20AE092-1CED-48E7-B718-F1A24FC83231}" destId="{E3C5E3CB-774D-4947-A329-954855161108}" srcOrd="0" destOrd="0" presId="urn:microsoft.com/office/officeart/2005/8/layout/cycle6"/>
    <dgm:cxn modelId="{CFA929F4-4B62-445B-A253-EB7AD8541199}" srcId="{F0850693-AA38-423C-A77E-77DC0441D816}" destId="{33E7073C-6913-428A-88B2-6A013EC7EB29}" srcOrd="2" destOrd="0" parTransId="{07D089AB-3FA9-4740-975E-04141F13A44D}" sibTransId="{3F0DF2F6-A6C5-4479-B469-AC6ECA7F64A7}"/>
    <dgm:cxn modelId="{519E6F67-8704-4EBD-A29E-C529368C406B}" type="presParOf" srcId="{356A93B5-EAB9-4FAB-882A-5A9A4416DC5B}" destId="{BE8F8A25-B228-4B19-974C-279812A3D1E1}" srcOrd="0" destOrd="0" presId="urn:microsoft.com/office/officeart/2005/8/layout/cycle6"/>
    <dgm:cxn modelId="{20611268-4290-407D-9BC3-BF5C60E0F5C8}" type="presParOf" srcId="{356A93B5-EAB9-4FAB-882A-5A9A4416DC5B}" destId="{DF09EE6C-47F8-4AC4-8FDF-C31C3DC75A9F}" srcOrd="1" destOrd="0" presId="urn:microsoft.com/office/officeart/2005/8/layout/cycle6"/>
    <dgm:cxn modelId="{B0CDCE3C-9E74-442E-98EF-FD88ABC70B11}" type="presParOf" srcId="{356A93B5-EAB9-4FAB-882A-5A9A4416DC5B}" destId="{4D95FFF7-0CD3-4E73-8851-E1D30426C2B3}" srcOrd="2" destOrd="0" presId="urn:microsoft.com/office/officeart/2005/8/layout/cycle6"/>
    <dgm:cxn modelId="{1A8DDE52-88B6-4909-8066-AAB82B111096}" type="presParOf" srcId="{356A93B5-EAB9-4FAB-882A-5A9A4416DC5B}" destId="{67C0E7CC-2152-4F00-9216-B626185AC259}" srcOrd="3" destOrd="0" presId="urn:microsoft.com/office/officeart/2005/8/layout/cycle6"/>
    <dgm:cxn modelId="{23E8B2FC-3EAC-451A-A79F-3A70EA0B66D2}" type="presParOf" srcId="{356A93B5-EAB9-4FAB-882A-5A9A4416DC5B}" destId="{16A34254-66D8-4BC5-A1BD-651E6636AE05}" srcOrd="4" destOrd="0" presId="urn:microsoft.com/office/officeart/2005/8/layout/cycle6"/>
    <dgm:cxn modelId="{60FE34D2-EE78-49EC-82A0-C260A9CE3D1F}" type="presParOf" srcId="{356A93B5-EAB9-4FAB-882A-5A9A4416DC5B}" destId="{5EF1197C-5863-4502-A940-E223F4D67785}" srcOrd="5" destOrd="0" presId="urn:microsoft.com/office/officeart/2005/8/layout/cycle6"/>
    <dgm:cxn modelId="{7FF1A4AE-8235-4981-A8F7-93558E34438C}" type="presParOf" srcId="{356A93B5-EAB9-4FAB-882A-5A9A4416DC5B}" destId="{687C8FCE-F12F-4109-A311-905D5240827D}" srcOrd="6" destOrd="0" presId="urn:microsoft.com/office/officeart/2005/8/layout/cycle6"/>
    <dgm:cxn modelId="{1F42D7F5-732B-4AB3-8307-A69D5545B85A}" type="presParOf" srcId="{356A93B5-EAB9-4FAB-882A-5A9A4416DC5B}" destId="{2FF865DF-A57B-427F-BA6F-E6DFE1F94C01}" srcOrd="7" destOrd="0" presId="urn:microsoft.com/office/officeart/2005/8/layout/cycle6"/>
    <dgm:cxn modelId="{71DB13B1-81EC-459D-9604-79BD0D2A50C9}" type="presParOf" srcId="{356A93B5-EAB9-4FAB-882A-5A9A4416DC5B}" destId="{5857FC47-187A-41DE-AE1C-2A1C28580D86}" srcOrd="8" destOrd="0" presId="urn:microsoft.com/office/officeart/2005/8/layout/cycle6"/>
    <dgm:cxn modelId="{16142529-B401-468A-9446-4F6E4E580719}" type="presParOf" srcId="{356A93B5-EAB9-4FAB-882A-5A9A4416DC5B}" destId="{03828B51-A15A-486B-AF0E-0A68D2DF7D22}" srcOrd="9" destOrd="0" presId="urn:microsoft.com/office/officeart/2005/8/layout/cycle6"/>
    <dgm:cxn modelId="{EFADA14E-6AE7-4D2C-9A68-B601FAD52F3C}" type="presParOf" srcId="{356A93B5-EAB9-4FAB-882A-5A9A4416DC5B}" destId="{30366428-9697-4B39-ADEF-CCC214038C5B}" srcOrd="10" destOrd="0" presId="urn:microsoft.com/office/officeart/2005/8/layout/cycle6"/>
    <dgm:cxn modelId="{9E87B4F7-7C49-4C8F-B469-0F151F1E147D}" type="presParOf" srcId="{356A93B5-EAB9-4FAB-882A-5A9A4416DC5B}" destId="{E3C5E3CB-774D-4947-A329-954855161108}" srcOrd="11" destOrd="0" presId="urn:microsoft.com/office/officeart/2005/8/layout/cycle6"/>
    <dgm:cxn modelId="{8F795C47-F967-4E84-B881-D2D90E5E3D5A}" type="presParOf" srcId="{356A93B5-EAB9-4FAB-882A-5A9A4416DC5B}" destId="{C48E7F4D-372B-48CB-967B-4EA479B864FD}" srcOrd="12" destOrd="0" presId="urn:microsoft.com/office/officeart/2005/8/layout/cycle6"/>
    <dgm:cxn modelId="{9A8D548D-EA8C-45E5-B687-1E9FB5886B55}" type="presParOf" srcId="{356A93B5-EAB9-4FAB-882A-5A9A4416DC5B}" destId="{C85FA37B-D24E-4A2D-9271-CAF80D5E0155}" srcOrd="13" destOrd="0" presId="urn:microsoft.com/office/officeart/2005/8/layout/cycle6"/>
    <dgm:cxn modelId="{D19CA72C-19EB-4FF3-B244-8AF375B53E4E}" type="presParOf" srcId="{356A93B5-EAB9-4FAB-882A-5A9A4416DC5B}" destId="{B38F73AE-E42E-4457-86D1-43A6A3D99722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31AAB9CF-7E7E-45C5-8ED5-C89A96E70CFD}" type="doc">
      <dgm:prSet loTypeId="urn:microsoft.com/office/officeart/2005/8/layout/vList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C76B7D8-FCA3-4E4F-B108-931DE677214B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На мероприятия по поддержке социально ориентированных некоммерческих организаций направлено </a:t>
          </a:r>
          <a:r>
            <a: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102,7 млн. рублей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, в том числе 84,7 тыс. рублей – средства областного бюджета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034810-1EC2-4A60-B6B9-26956432FDAA}" type="parTrans" cxnId="{3465F4E5-A72F-4FA6-9EF3-CEBF2AC5F32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BEBEF0-1520-470F-80C6-109E84F395F8}" type="sibTrans" cxnId="{3465F4E5-A72F-4FA6-9EF3-CEBF2AC5F32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8EEAD7-D35B-46A4-B98D-FC9EF5AF1390}">
      <dgm:prSet phldrT="[Текст]" phldr="1"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647053-4587-45A1-8615-51F451A62254}" type="parTrans" cxnId="{E596DF8E-11A3-4606-83C1-C179B5D3A4A3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B133A8-AEB2-4CB4-82E5-8EE1DA72A6F1}" type="sibTrans" cxnId="{E596DF8E-11A3-4606-83C1-C179B5D3A4A3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376143-2D14-4C7C-9E05-C55AB6216BFE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По линии Министерства социальной политики Свердловской области получили финансовую поддержку </a:t>
          </a:r>
          <a:r>
            <a: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39 социально ориентированных некоммерческих организаций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, в том числе 18 организаций получили субсидии на проведение социально значимых мероприятий. Реализуются 45 проектов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2FFADD-6B07-4265-8B16-F6D192ACEBDC}" type="parTrans" cxnId="{EC3FF505-67FD-48BF-ADB3-7E44EB8ABC60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F7B6FA-BE0E-43CB-8ACC-2184F8C2252A}" type="sibTrans" cxnId="{EC3FF505-67FD-48BF-ADB3-7E44EB8ABC60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B57647-BD47-4FF2-8762-227C66635783}">
      <dgm:prSet phldrT="[Текст]" phldr="1"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959814-9946-4179-8849-8D43C6C16072}" type="parTrans" cxnId="{80C6B4D7-07EC-424B-8D49-1A713307237A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3A59DB-DD9B-4E50-B977-9A32253D5728}" type="sibTrans" cxnId="{80C6B4D7-07EC-424B-8D49-1A713307237A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B7990C-8B72-457A-9514-3DCB12D58ED2}" type="pres">
      <dgm:prSet presAssocID="{31AAB9CF-7E7E-45C5-8ED5-C89A96E70CF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AF6517-6BF3-4D1F-A7BA-0F7D69F1D573}" type="pres">
      <dgm:prSet presAssocID="{CC76B7D8-FCA3-4E4F-B108-931DE677214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3738A9-7D8C-4401-AF1A-D87D1CC6FF56}" type="pres">
      <dgm:prSet presAssocID="{CC76B7D8-FCA3-4E4F-B108-931DE677214B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73FB95-7C12-4F1D-A51E-6F20F3D6EC99}" type="pres">
      <dgm:prSet presAssocID="{EF376143-2D14-4C7C-9E05-C55AB6216BF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5D9AC0-BE85-4C71-9346-D538D40556D5}" type="pres">
      <dgm:prSet presAssocID="{EF376143-2D14-4C7C-9E05-C55AB6216BFE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FEACA3E-50AA-480C-BB48-19BBADA19320}" type="presOf" srcId="{EF376143-2D14-4C7C-9E05-C55AB6216BFE}" destId="{9073FB95-7C12-4F1D-A51E-6F20F3D6EC99}" srcOrd="0" destOrd="0" presId="urn:microsoft.com/office/officeart/2005/8/layout/vList2"/>
    <dgm:cxn modelId="{80C6B4D7-07EC-424B-8D49-1A713307237A}" srcId="{EF376143-2D14-4C7C-9E05-C55AB6216BFE}" destId="{EFB57647-BD47-4FF2-8762-227C66635783}" srcOrd="0" destOrd="0" parTransId="{C3959814-9946-4179-8849-8D43C6C16072}" sibTransId="{D13A59DB-DD9B-4E50-B977-9A32253D5728}"/>
    <dgm:cxn modelId="{E596DF8E-11A3-4606-83C1-C179B5D3A4A3}" srcId="{CC76B7D8-FCA3-4E4F-B108-931DE677214B}" destId="{4B8EEAD7-D35B-46A4-B98D-FC9EF5AF1390}" srcOrd="0" destOrd="0" parTransId="{D4647053-4587-45A1-8615-51F451A62254}" sibTransId="{B2B133A8-AEB2-4CB4-82E5-8EE1DA72A6F1}"/>
    <dgm:cxn modelId="{5CF8163E-BDB8-4A13-9A69-4B91DA8D95A6}" type="presOf" srcId="{CC76B7D8-FCA3-4E4F-B108-931DE677214B}" destId="{71AF6517-6BF3-4D1F-A7BA-0F7D69F1D573}" srcOrd="0" destOrd="0" presId="urn:microsoft.com/office/officeart/2005/8/layout/vList2"/>
    <dgm:cxn modelId="{9202D0B6-FE7E-43EA-B814-3B8E5B907A0B}" type="presOf" srcId="{31AAB9CF-7E7E-45C5-8ED5-C89A96E70CFD}" destId="{DDB7990C-8B72-457A-9514-3DCB12D58ED2}" srcOrd="0" destOrd="0" presId="urn:microsoft.com/office/officeart/2005/8/layout/vList2"/>
    <dgm:cxn modelId="{04948DDE-5185-4043-A6CF-59DDC91936F9}" type="presOf" srcId="{EFB57647-BD47-4FF2-8762-227C66635783}" destId="{4D5D9AC0-BE85-4C71-9346-D538D40556D5}" srcOrd="0" destOrd="0" presId="urn:microsoft.com/office/officeart/2005/8/layout/vList2"/>
    <dgm:cxn modelId="{EC3FF505-67FD-48BF-ADB3-7E44EB8ABC60}" srcId="{31AAB9CF-7E7E-45C5-8ED5-C89A96E70CFD}" destId="{EF376143-2D14-4C7C-9E05-C55AB6216BFE}" srcOrd="1" destOrd="0" parTransId="{7C2FFADD-6B07-4265-8B16-F6D192ACEBDC}" sibTransId="{FAF7B6FA-BE0E-43CB-8ACC-2184F8C2252A}"/>
    <dgm:cxn modelId="{3465F4E5-A72F-4FA6-9EF3-CEBF2AC5F32E}" srcId="{31AAB9CF-7E7E-45C5-8ED5-C89A96E70CFD}" destId="{CC76B7D8-FCA3-4E4F-B108-931DE677214B}" srcOrd="0" destOrd="0" parTransId="{63034810-1EC2-4A60-B6B9-26956432FDAA}" sibTransId="{B0BEBEF0-1520-470F-80C6-109E84F395F8}"/>
    <dgm:cxn modelId="{709197DD-DEEB-4B26-8390-4A6CF05917DC}" type="presOf" srcId="{4B8EEAD7-D35B-46A4-B98D-FC9EF5AF1390}" destId="{353738A9-7D8C-4401-AF1A-D87D1CC6FF56}" srcOrd="0" destOrd="0" presId="urn:microsoft.com/office/officeart/2005/8/layout/vList2"/>
    <dgm:cxn modelId="{A7DFC223-F73B-4216-8340-3202A18E25EC}" type="presParOf" srcId="{DDB7990C-8B72-457A-9514-3DCB12D58ED2}" destId="{71AF6517-6BF3-4D1F-A7BA-0F7D69F1D573}" srcOrd="0" destOrd="0" presId="urn:microsoft.com/office/officeart/2005/8/layout/vList2"/>
    <dgm:cxn modelId="{5A29DC34-8EA2-4CD1-88C2-8408CE775453}" type="presParOf" srcId="{DDB7990C-8B72-457A-9514-3DCB12D58ED2}" destId="{353738A9-7D8C-4401-AF1A-D87D1CC6FF56}" srcOrd="1" destOrd="0" presId="urn:microsoft.com/office/officeart/2005/8/layout/vList2"/>
    <dgm:cxn modelId="{1BB9B875-D4D0-4CC0-81FD-6168AC225E8B}" type="presParOf" srcId="{DDB7990C-8B72-457A-9514-3DCB12D58ED2}" destId="{9073FB95-7C12-4F1D-A51E-6F20F3D6EC99}" srcOrd="2" destOrd="0" presId="urn:microsoft.com/office/officeart/2005/8/layout/vList2"/>
    <dgm:cxn modelId="{A413A14C-2F1B-4B44-B963-628726FDA568}" type="presParOf" srcId="{DDB7990C-8B72-457A-9514-3DCB12D58ED2}" destId="{4D5D9AC0-BE85-4C71-9346-D538D40556D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E281DDC8-1AD5-432A-88A9-375652C08C53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DBF904E-70ED-47EA-BEE1-A0EAAC656580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FF3F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второе место 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на Всероссийском конкурсе профессионального мастерства –</a:t>
          </a:r>
          <a:r>
            <a:rPr lang="ru-RU" sz="2000" b="1" dirty="0" err="1" smtClean="0">
              <a:solidFill>
                <a:srgbClr val="FF3F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Тагильцева</a:t>
          </a:r>
          <a:r>
            <a:rPr lang="ru-RU" sz="2000" b="1" dirty="0" smtClean="0">
              <a:solidFill>
                <a:srgbClr val="FF3F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Ольга Ивановна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, КЦСОН «Осень», </a:t>
          </a:r>
          <a:r>
            <a:rPr lang="ru-RU" sz="2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г.Первоуральск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, в номинации «Лучший заведующий отделением учреждения социального обслуживания»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DA1F46-903B-489B-B2FD-A39185E5E8AF}" type="parTrans" cxnId="{F0E3C6EF-57A7-4549-9B75-ABA6EE3336C9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C1F734-663B-4DD4-8B8C-EACD7B77E690}" type="sibTrans" cxnId="{F0E3C6EF-57A7-4549-9B75-ABA6EE3336C9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78043D-EA21-42F9-A8EC-674635E0D6D2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информационная система </a:t>
          </a:r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«</a:t>
          </a:r>
          <a:r>
            <a:rPr lang="ru-RU" sz="2000" b="1" dirty="0" smtClean="0">
              <a:solidFill>
                <a:srgbClr val="FF3F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Социальное обслуживание населения»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ru-RU" sz="2000" b="1" dirty="0" smtClean="0">
              <a:solidFill>
                <a:srgbClr val="FF3F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победитель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 в номинации «IT в социальной поддержке» первого Всероссийского конкурсе региональной информатизации «ПРОФ-IT»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0681E4-E432-43BA-9CF8-FB209EA5B3DE}" type="parTrans" cxnId="{B91E44E0-EC1B-4D73-9E8E-1522AFBB6BD1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B4429E-141F-4D89-8295-192738AC366D}" type="sibTrans" cxnId="{B91E44E0-EC1B-4D73-9E8E-1522AFBB6BD1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896FC2-D176-421D-B600-A6044B0F6596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комплексный проект </a:t>
          </a:r>
          <a:r>
            <a:rPr lang="ru-RU" sz="2000" b="1" dirty="0" smtClean="0">
              <a:solidFill>
                <a:srgbClr val="FF3F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«Старшее поколение»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 в области информационных технологий – </a:t>
          </a:r>
          <a:r>
            <a:rPr lang="ru-RU" sz="2000" b="1" dirty="0" smtClean="0">
              <a:solidFill>
                <a:srgbClr val="FF3F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победитель 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во Всероссийском конкурсе региональных образовательных программ «Информационные технологии для старшего поколения»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8C4546-06A2-444C-8360-64EE64B27BC0}" type="parTrans" cxnId="{E2C3782B-CB9C-4B16-8F74-5E7DEB7DD89D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AD3A72-7F4E-417D-B3BA-3CF5720CF944}" type="sibTrans" cxnId="{E2C3782B-CB9C-4B16-8F74-5E7DEB7DD89D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4FEEA3-CFE4-416E-A529-0CF2222F0516}" type="pres">
      <dgm:prSet presAssocID="{E281DDC8-1AD5-432A-88A9-375652C08C53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3AFA8DC0-AB2C-4BFF-8CC4-C7A7C8697A5A}" type="pres">
      <dgm:prSet presAssocID="{E281DDC8-1AD5-432A-88A9-375652C08C53}" presName="Name1" presStyleCnt="0"/>
      <dgm:spPr/>
    </dgm:pt>
    <dgm:pt modelId="{D4DEEA78-BE6D-4A8D-9879-FFBBA29B2E08}" type="pres">
      <dgm:prSet presAssocID="{E281DDC8-1AD5-432A-88A9-375652C08C53}" presName="cycle" presStyleCnt="0"/>
      <dgm:spPr/>
    </dgm:pt>
    <dgm:pt modelId="{F3801547-5814-441F-8790-01FE840611B8}" type="pres">
      <dgm:prSet presAssocID="{E281DDC8-1AD5-432A-88A9-375652C08C53}" presName="srcNode" presStyleLbl="node1" presStyleIdx="0" presStyleCnt="3"/>
      <dgm:spPr/>
    </dgm:pt>
    <dgm:pt modelId="{5E713E11-8BA9-4B1F-8E47-B8E13ED2961E}" type="pres">
      <dgm:prSet presAssocID="{E281DDC8-1AD5-432A-88A9-375652C08C53}" presName="conn" presStyleLbl="parChTrans1D2" presStyleIdx="0" presStyleCnt="1"/>
      <dgm:spPr/>
      <dgm:t>
        <a:bodyPr/>
        <a:lstStyle/>
        <a:p>
          <a:endParaRPr lang="ru-RU"/>
        </a:p>
      </dgm:t>
    </dgm:pt>
    <dgm:pt modelId="{F603F99D-7ED4-4C37-AB88-0FC105D4314B}" type="pres">
      <dgm:prSet presAssocID="{E281DDC8-1AD5-432A-88A9-375652C08C53}" presName="extraNode" presStyleLbl="node1" presStyleIdx="0" presStyleCnt="3"/>
      <dgm:spPr/>
    </dgm:pt>
    <dgm:pt modelId="{30AD61ED-788B-4F05-9893-21C2D8BB6A00}" type="pres">
      <dgm:prSet presAssocID="{E281DDC8-1AD5-432A-88A9-375652C08C53}" presName="dstNode" presStyleLbl="node1" presStyleIdx="0" presStyleCnt="3"/>
      <dgm:spPr/>
    </dgm:pt>
    <dgm:pt modelId="{8A6DACBA-6630-4AA9-AE30-66EFDBDD540D}" type="pres">
      <dgm:prSet presAssocID="{2DBF904E-70ED-47EA-BEE1-A0EAAC656580}" presName="text_1" presStyleLbl="node1" presStyleIdx="0" presStyleCnt="3" custScaleY="1258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9BFB3E-9669-4A92-AE7B-89593A9E1DB7}" type="pres">
      <dgm:prSet presAssocID="{2DBF904E-70ED-47EA-BEE1-A0EAAC656580}" presName="accent_1" presStyleCnt="0"/>
      <dgm:spPr/>
    </dgm:pt>
    <dgm:pt modelId="{C3FF01E1-19CE-474C-BE95-ECC469715581}" type="pres">
      <dgm:prSet presAssocID="{2DBF904E-70ED-47EA-BEE1-A0EAAC656580}" presName="accentRepeatNode" presStyleLbl="solidFgAcc1" presStyleIdx="0" presStyleCnt="3"/>
      <dgm:spPr/>
    </dgm:pt>
    <dgm:pt modelId="{CDD50516-3FC3-466B-A0F2-19EFA323EE8F}" type="pres">
      <dgm:prSet presAssocID="{A578043D-EA21-42F9-A8EC-674635E0D6D2}" presName="text_2" presStyleLbl="node1" presStyleIdx="1" presStyleCnt="3" custScaleY="1359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EACDD4-147E-43B3-90B4-B86143F9193A}" type="pres">
      <dgm:prSet presAssocID="{A578043D-EA21-42F9-A8EC-674635E0D6D2}" presName="accent_2" presStyleCnt="0"/>
      <dgm:spPr/>
    </dgm:pt>
    <dgm:pt modelId="{04E1CCCB-3447-42AF-A6F5-E3853DF1617F}" type="pres">
      <dgm:prSet presAssocID="{A578043D-EA21-42F9-A8EC-674635E0D6D2}" presName="accentRepeatNode" presStyleLbl="solidFgAcc1" presStyleIdx="1" presStyleCnt="3"/>
      <dgm:spPr/>
    </dgm:pt>
    <dgm:pt modelId="{37A4166E-308F-4240-BF81-EF8BD269357D}" type="pres">
      <dgm:prSet presAssocID="{A3896FC2-D176-421D-B600-A6044B0F6596}" presName="text_3" presStyleLbl="node1" presStyleIdx="2" presStyleCnt="3" custScaleY="1460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407C67-A11B-4E85-82D3-82D1262765CE}" type="pres">
      <dgm:prSet presAssocID="{A3896FC2-D176-421D-B600-A6044B0F6596}" presName="accent_3" presStyleCnt="0"/>
      <dgm:spPr/>
    </dgm:pt>
    <dgm:pt modelId="{921ABFEB-D975-49C3-B342-1456C77F0561}" type="pres">
      <dgm:prSet presAssocID="{A3896FC2-D176-421D-B600-A6044B0F6596}" presName="accentRepeatNode" presStyleLbl="solidFgAcc1" presStyleIdx="2" presStyleCnt="3"/>
      <dgm:spPr/>
    </dgm:pt>
  </dgm:ptLst>
  <dgm:cxnLst>
    <dgm:cxn modelId="{8E564E0F-8974-4609-95E3-84A43F237F66}" type="presOf" srcId="{E281DDC8-1AD5-432A-88A9-375652C08C53}" destId="{3C4FEEA3-CFE4-416E-A529-0CF2222F0516}" srcOrd="0" destOrd="0" presId="urn:microsoft.com/office/officeart/2008/layout/VerticalCurvedList"/>
    <dgm:cxn modelId="{B91E44E0-EC1B-4D73-9E8E-1522AFBB6BD1}" srcId="{E281DDC8-1AD5-432A-88A9-375652C08C53}" destId="{A578043D-EA21-42F9-A8EC-674635E0D6D2}" srcOrd="1" destOrd="0" parTransId="{320681E4-E432-43BA-9CF8-FB209EA5B3DE}" sibTransId="{C8B4429E-141F-4D89-8295-192738AC366D}"/>
    <dgm:cxn modelId="{F3A6C032-869C-4916-A451-4AB58E591F4D}" type="presOf" srcId="{A578043D-EA21-42F9-A8EC-674635E0D6D2}" destId="{CDD50516-3FC3-466B-A0F2-19EFA323EE8F}" srcOrd="0" destOrd="0" presId="urn:microsoft.com/office/officeart/2008/layout/VerticalCurvedList"/>
    <dgm:cxn modelId="{E2C3782B-CB9C-4B16-8F74-5E7DEB7DD89D}" srcId="{E281DDC8-1AD5-432A-88A9-375652C08C53}" destId="{A3896FC2-D176-421D-B600-A6044B0F6596}" srcOrd="2" destOrd="0" parTransId="{598C4546-06A2-444C-8360-64EE64B27BC0}" sibTransId="{FDAD3A72-7F4E-417D-B3BA-3CF5720CF944}"/>
    <dgm:cxn modelId="{032ECCBC-6775-464F-9E7D-E85C940470E7}" type="presOf" srcId="{2DBF904E-70ED-47EA-BEE1-A0EAAC656580}" destId="{8A6DACBA-6630-4AA9-AE30-66EFDBDD540D}" srcOrd="0" destOrd="0" presId="urn:microsoft.com/office/officeart/2008/layout/VerticalCurvedList"/>
    <dgm:cxn modelId="{CD6D6B4B-2970-4A6E-8BF3-6CD8B4072AA0}" type="presOf" srcId="{95C1F734-663B-4DD4-8B8C-EACD7B77E690}" destId="{5E713E11-8BA9-4B1F-8E47-B8E13ED2961E}" srcOrd="0" destOrd="0" presId="urn:microsoft.com/office/officeart/2008/layout/VerticalCurvedList"/>
    <dgm:cxn modelId="{F0E3C6EF-57A7-4549-9B75-ABA6EE3336C9}" srcId="{E281DDC8-1AD5-432A-88A9-375652C08C53}" destId="{2DBF904E-70ED-47EA-BEE1-A0EAAC656580}" srcOrd="0" destOrd="0" parTransId="{DBDA1F46-903B-489B-B2FD-A39185E5E8AF}" sibTransId="{95C1F734-663B-4DD4-8B8C-EACD7B77E690}"/>
    <dgm:cxn modelId="{30C859E6-ABA4-449A-B9E8-026DD83D7812}" type="presOf" srcId="{A3896FC2-D176-421D-B600-A6044B0F6596}" destId="{37A4166E-308F-4240-BF81-EF8BD269357D}" srcOrd="0" destOrd="0" presId="urn:microsoft.com/office/officeart/2008/layout/VerticalCurvedList"/>
    <dgm:cxn modelId="{6A5C96BB-4E16-45AA-A4E4-41D162A2E58C}" type="presParOf" srcId="{3C4FEEA3-CFE4-416E-A529-0CF2222F0516}" destId="{3AFA8DC0-AB2C-4BFF-8CC4-C7A7C8697A5A}" srcOrd="0" destOrd="0" presId="urn:microsoft.com/office/officeart/2008/layout/VerticalCurvedList"/>
    <dgm:cxn modelId="{537B5862-1A24-4B1E-A5B4-FF3D452C5C90}" type="presParOf" srcId="{3AFA8DC0-AB2C-4BFF-8CC4-C7A7C8697A5A}" destId="{D4DEEA78-BE6D-4A8D-9879-FFBBA29B2E08}" srcOrd="0" destOrd="0" presId="urn:microsoft.com/office/officeart/2008/layout/VerticalCurvedList"/>
    <dgm:cxn modelId="{D3A6823F-1251-4E58-AEAE-D7B636423AAC}" type="presParOf" srcId="{D4DEEA78-BE6D-4A8D-9879-FFBBA29B2E08}" destId="{F3801547-5814-441F-8790-01FE840611B8}" srcOrd="0" destOrd="0" presId="urn:microsoft.com/office/officeart/2008/layout/VerticalCurvedList"/>
    <dgm:cxn modelId="{2DACDC22-194D-4F79-A999-81A3F79E807E}" type="presParOf" srcId="{D4DEEA78-BE6D-4A8D-9879-FFBBA29B2E08}" destId="{5E713E11-8BA9-4B1F-8E47-B8E13ED2961E}" srcOrd="1" destOrd="0" presId="urn:microsoft.com/office/officeart/2008/layout/VerticalCurvedList"/>
    <dgm:cxn modelId="{B3500FF8-7C96-40A1-9882-E3CB843EFCFE}" type="presParOf" srcId="{D4DEEA78-BE6D-4A8D-9879-FFBBA29B2E08}" destId="{F603F99D-7ED4-4C37-AB88-0FC105D4314B}" srcOrd="2" destOrd="0" presId="urn:microsoft.com/office/officeart/2008/layout/VerticalCurvedList"/>
    <dgm:cxn modelId="{59035F22-B8D1-46AC-B9B6-5A8E282C3EF5}" type="presParOf" srcId="{D4DEEA78-BE6D-4A8D-9879-FFBBA29B2E08}" destId="{30AD61ED-788B-4F05-9893-21C2D8BB6A00}" srcOrd="3" destOrd="0" presId="urn:microsoft.com/office/officeart/2008/layout/VerticalCurvedList"/>
    <dgm:cxn modelId="{DDE1D9A7-D552-44B3-84AE-E25F5C869A47}" type="presParOf" srcId="{3AFA8DC0-AB2C-4BFF-8CC4-C7A7C8697A5A}" destId="{8A6DACBA-6630-4AA9-AE30-66EFDBDD540D}" srcOrd="1" destOrd="0" presId="urn:microsoft.com/office/officeart/2008/layout/VerticalCurvedList"/>
    <dgm:cxn modelId="{AE3367CE-C584-4D21-89E7-157DF31F6092}" type="presParOf" srcId="{3AFA8DC0-AB2C-4BFF-8CC4-C7A7C8697A5A}" destId="{1C9BFB3E-9669-4A92-AE7B-89593A9E1DB7}" srcOrd="2" destOrd="0" presId="urn:microsoft.com/office/officeart/2008/layout/VerticalCurvedList"/>
    <dgm:cxn modelId="{3112D83A-EB0E-4522-BF43-3111730C0C9E}" type="presParOf" srcId="{1C9BFB3E-9669-4A92-AE7B-89593A9E1DB7}" destId="{C3FF01E1-19CE-474C-BE95-ECC469715581}" srcOrd="0" destOrd="0" presId="urn:microsoft.com/office/officeart/2008/layout/VerticalCurvedList"/>
    <dgm:cxn modelId="{2A03F945-06C8-41DF-B0C2-906F37963511}" type="presParOf" srcId="{3AFA8DC0-AB2C-4BFF-8CC4-C7A7C8697A5A}" destId="{CDD50516-3FC3-466B-A0F2-19EFA323EE8F}" srcOrd="3" destOrd="0" presId="urn:microsoft.com/office/officeart/2008/layout/VerticalCurvedList"/>
    <dgm:cxn modelId="{ACA5B973-3101-4C46-8F23-A21A3E3A12E0}" type="presParOf" srcId="{3AFA8DC0-AB2C-4BFF-8CC4-C7A7C8697A5A}" destId="{8CEACDD4-147E-43B3-90B4-B86143F9193A}" srcOrd="4" destOrd="0" presId="urn:microsoft.com/office/officeart/2008/layout/VerticalCurvedList"/>
    <dgm:cxn modelId="{143BDC9D-9439-4DDC-BF5A-66F37FA8BEF8}" type="presParOf" srcId="{8CEACDD4-147E-43B3-90B4-B86143F9193A}" destId="{04E1CCCB-3447-42AF-A6F5-E3853DF1617F}" srcOrd="0" destOrd="0" presId="urn:microsoft.com/office/officeart/2008/layout/VerticalCurvedList"/>
    <dgm:cxn modelId="{A9F9F0CE-4A68-4F36-AA9B-154E40FD49EB}" type="presParOf" srcId="{3AFA8DC0-AB2C-4BFF-8CC4-C7A7C8697A5A}" destId="{37A4166E-308F-4240-BF81-EF8BD269357D}" srcOrd="5" destOrd="0" presId="urn:microsoft.com/office/officeart/2008/layout/VerticalCurvedList"/>
    <dgm:cxn modelId="{53DA066E-2EFE-458D-841C-C030B0DAAF5D}" type="presParOf" srcId="{3AFA8DC0-AB2C-4BFF-8CC4-C7A7C8697A5A}" destId="{29407C67-A11B-4E85-82D3-82D1262765CE}" srcOrd="6" destOrd="0" presId="urn:microsoft.com/office/officeart/2008/layout/VerticalCurvedList"/>
    <dgm:cxn modelId="{3A394B87-BAA1-4010-BCBD-8F1941662956}" type="presParOf" srcId="{29407C67-A11B-4E85-82D3-82D1262765CE}" destId="{921ABFEB-D975-49C3-B342-1456C77F056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8ADFBE11-58FD-46B6-B400-33F5245A5BED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C1EB0BE7-712A-4A10-909D-ACDE3199DA97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выполнение мероприятий и достижение целевых показателей, установленных во исполнение указов Президента в «дорожной карте»</a:t>
          </a:r>
          <a:endParaRPr lang="ru-RU" sz="1600" dirty="0"/>
        </a:p>
      </dgm:t>
    </dgm:pt>
    <dgm:pt modelId="{A5CDD713-39EE-47C4-868E-16265267D74E}" type="parTrans" cxnId="{1B6AF483-DB17-4C2C-B0A2-70C2C70711AE}">
      <dgm:prSet/>
      <dgm:spPr/>
      <dgm:t>
        <a:bodyPr/>
        <a:lstStyle/>
        <a:p>
          <a:endParaRPr lang="ru-RU" sz="1600"/>
        </a:p>
      </dgm:t>
    </dgm:pt>
    <dgm:pt modelId="{42BC03EB-44FF-45CE-83AF-686022300776}" type="sibTrans" cxnId="{1B6AF483-DB17-4C2C-B0A2-70C2C70711AE}">
      <dgm:prSet/>
      <dgm:spPr/>
      <dgm:t>
        <a:bodyPr/>
        <a:lstStyle/>
        <a:p>
          <a:endParaRPr lang="ru-RU" sz="1600"/>
        </a:p>
      </dgm:t>
    </dgm:pt>
    <dgm:pt modelId="{7C7F0C5E-0C98-4422-9BDC-07F792058268}">
      <dgm:prSet custT="1"/>
      <dgm:spPr/>
      <dgm:t>
        <a:bodyPr/>
        <a:lstStyle/>
        <a:p>
          <a:r>
            <a:rPr lang="ru-RU" sz="1600" b="1" smtClean="0">
              <a:latin typeface="Arial" panose="020B0604020202020204" pitchFamily="34" charset="0"/>
              <a:cs typeface="Arial" panose="020B0604020202020204" pitchFamily="34" charset="0"/>
            </a:rPr>
            <a:t>переход на «эффективный контракт»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44B51B-D8D9-445C-9A60-1E23A95391DB}" type="parTrans" cxnId="{01313148-4AB0-491A-9166-0004A61D557A}">
      <dgm:prSet/>
      <dgm:spPr/>
      <dgm:t>
        <a:bodyPr/>
        <a:lstStyle/>
        <a:p>
          <a:endParaRPr lang="ru-RU" sz="1600"/>
        </a:p>
      </dgm:t>
    </dgm:pt>
    <dgm:pt modelId="{98FA35B6-2B6E-4DE1-9467-B7D7AA593DFC}" type="sibTrans" cxnId="{01313148-4AB0-491A-9166-0004A61D557A}">
      <dgm:prSet/>
      <dgm:spPr/>
      <dgm:t>
        <a:bodyPr/>
        <a:lstStyle/>
        <a:p>
          <a:endParaRPr lang="ru-RU" sz="1600"/>
        </a:p>
      </dgm:t>
    </dgm:pt>
    <dgm:pt modelId="{29FC4804-AA5A-4B0E-894A-2F990D1B4EA8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предоставление гражданам мер социальной поддержки своевременно и в полном объеме в соответствии с действующим законодательством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2F5316-4E48-4085-A1C7-8C6CE96ABC51}" type="parTrans" cxnId="{B1A9E5B2-7570-42E8-8A2A-E3D03B93D519}">
      <dgm:prSet/>
      <dgm:spPr/>
      <dgm:t>
        <a:bodyPr/>
        <a:lstStyle/>
        <a:p>
          <a:endParaRPr lang="ru-RU" sz="1600"/>
        </a:p>
      </dgm:t>
    </dgm:pt>
    <dgm:pt modelId="{5F4DE4D3-1367-4174-9199-31F2413DABF1}" type="sibTrans" cxnId="{B1A9E5B2-7570-42E8-8A2A-E3D03B93D519}">
      <dgm:prSet/>
      <dgm:spPr/>
      <dgm:t>
        <a:bodyPr/>
        <a:lstStyle/>
        <a:p>
          <a:endParaRPr lang="ru-RU" sz="1600"/>
        </a:p>
      </dgm:t>
    </dgm:pt>
    <dgm:pt modelId="{E405E9FA-01BD-4554-84F1-48624DD09995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укрепление семейных ценностей и традиций, профилактика социального сиротства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2B5A3A-FE98-4FE8-92CC-95FE704ED06E}" type="parTrans" cxnId="{E5B290F1-5D1E-4F3D-A020-73B53C63EF3D}">
      <dgm:prSet/>
      <dgm:spPr/>
      <dgm:t>
        <a:bodyPr/>
        <a:lstStyle/>
        <a:p>
          <a:endParaRPr lang="ru-RU" sz="1600"/>
        </a:p>
      </dgm:t>
    </dgm:pt>
    <dgm:pt modelId="{9A1B51E6-1C64-480F-81B7-34CBCA45F1B2}" type="sibTrans" cxnId="{E5B290F1-5D1E-4F3D-A020-73B53C63EF3D}">
      <dgm:prSet/>
      <dgm:spPr/>
      <dgm:t>
        <a:bodyPr/>
        <a:lstStyle/>
        <a:p>
          <a:endParaRPr lang="ru-RU" sz="1600"/>
        </a:p>
      </dgm:t>
    </dgm:pt>
    <dgm:pt modelId="{69612B74-74C7-42E5-958C-73F63D054893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С 01.01.2014 г. – индексация размеров социальных выплат в соответствии с действующим законодательством на уровень инфляции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AA9348-4B0E-40F1-AA48-0CA65EDCA071}" type="parTrans" cxnId="{C14A3822-6DDD-4872-B634-B970D526C033}">
      <dgm:prSet/>
      <dgm:spPr/>
      <dgm:t>
        <a:bodyPr/>
        <a:lstStyle/>
        <a:p>
          <a:endParaRPr lang="ru-RU"/>
        </a:p>
      </dgm:t>
    </dgm:pt>
    <dgm:pt modelId="{F90E334E-4E7C-4C3A-B7FB-AFED5BDB3A3D}" type="sibTrans" cxnId="{C14A3822-6DDD-4872-B634-B970D526C033}">
      <dgm:prSet/>
      <dgm:spPr/>
      <dgm:t>
        <a:bodyPr/>
        <a:lstStyle/>
        <a:p>
          <a:endParaRPr lang="ru-RU"/>
        </a:p>
      </dgm:t>
    </dgm:pt>
    <dgm:pt modelId="{02BCA8C6-9F0F-46F8-9EAA-AA6EC3FFC467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переход на организацию работы по предоставлению социальных выплат в автоматизированную систему «Адресная социальная помощь»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B6FB34-5E93-4BC6-BB1D-5C775281B19F}" type="parTrans" cxnId="{92DDED2C-DE3B-41DE-913D-14C1F96CA312}">
      <dgm:prSet/>
      <dgm:spPr/>
      <dgm:t>
        <a:bodyPr/>
        <a:lstStyle/>
        <a:p>
          <a:endParaRPr lang="ru-RU"/>
        </a:p>
      </dgm:t>
    </dgm:pt>
    <dgm:pt modelId="{23FC4E3B-F0A9-4B51-9D56-3F88DAE0C80C}" type="sibTrans" cxnId="{92DDED2C-DE3B-41DE-913D-14C1F96CA312}">
      <dgm:prSet/>
      <dgm:spPr/>
      <dgm:t>
        <a:bodyPr/>
        <a:lstStyle/>
        <a:p>
          <a:endParaRPr lang="ru-RU"/>
        </a:p>
      </dgm:t>
    </dgm:pt>
    <dgm:pt modelId="{75CA1C9A-E1AC-48A4-9610-376EC20C2C78}" type="pres">
      <dgm:prSet presAssocID="{8ADFBE11-58FD-46B6-B400-33F5245A5BE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91A1F40-38EE-496D-BD8A-53FB15208C13}" type="pres">
      <dgm:prSet presAssocID="{8ADFBE11-58FD-46B6-B400-33F5245A5BED}" presName="Name1" presStyleCnt="0"/>
      <dgm:spPr/>
    </dgm:pt>
    <dgm:pt modelId="{BC6F1000-DCE5-4A96-8C66-814E888B39F9}" type="pres">
      <dgm:prSet presAssocID="{8ADFBE11-58FD-46B6-B400-33F5245A5BED}" presName="cycle" presStyleCnt="0"/>
      <dgm:spPr/>
    </dgm:pt>
    <dgm:pt modelId="{2E69D12A-0B1A-4208-A526-30DBD06606D1}" type="pres">
      <dgm:prSet presAssocID="{8ADFBE11-58FD-46B6-B400-33F5245A5BED}" presName="srcNode" presStyleLbl="node1" presStyleIdx="0" presStyleCnt="6"/>
      <dgm:spPr/>
    </dgm:pt>
    <dgm:pt modelId="{00E90754-60EA-47FC-9744-D5C328A3BE28}" type="pres">
      <dgm:prSet presAssocID="{8ADFBE11-58FD-46B6-B400-33F5245A5BED}" presName="conn" presStyleLbl="parChTrans1D2" presStyleIdx="0" presStyleCnt="1"/>
      <dgm:spPr/>
      <dgm:t>
        <a:bodyPr/>
        <a:lstStyle/>
        <a:p>
          <a:endParaRPr lang="ru-RU"/>
        </a:p>
      </dgm:t>
    </dgm:pt>
    <dgm:pt modelId="{497F591A-40B1-4DCE-9A0A-CE053340B2F8}" type="pres">
      <dgm:prSet presAssocID="{8ADFBE11-58FD-46B6-B400-33F5245A5BED}" presName="extraNode" presStyleLbl="node1" presStyleIdx="0" presStyleCnt="6"/>
      <dgm:spPr/>
    </dgm:pt>
    <dgm:pt modelId="{85FF977C-8622-49D2-A2DE-9B951DFA5A76}" type="pres">
      <dgm:prSet presAssocID="{8ADFBE11-58FD-46B6-B400-33F5245A5BED}" presName="dstNode" presStyleLbl="node1" presStyleIdx="0" presStyleCnt="6"/>
      <dgm:spPr/>
    </dgm:pt>
    <dgm:pt modelId="{541A5F9C-0585-44DB-8999-F80432B9F2AA}" type="pres">
      <dgm:prSet presAssocID="{C1EB0BE7-712A-4A10-909D-ACDE3199DA97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73B219-8658-45A2-8A62-E5A27379CA92}" type="pres">
      <dgm:prSet presAssocID="{C1EB0BE7-712A-4A10-909D-ACDE3199DA97}" presName="accent_1" presStyleCnt="0"/>
      <dgm:spPr/>
    </dgm:pt>
    <dgm:pt modelId="{FAA26F33-D624-4663-A415-D4FB6507CF5E}" type="pres">
      <dgm:prSet presAssocID="{C1EB0BE7-712A-4A10-909D-ACDE3199DA97}" presName="accentRepeatNode" presStyleLbl="solidFgAcc1" presStyleIdx="0" presStyleCnt="6"/>
      <dgm:spPr/>
    </dgm:pt>
    <dgm:pt modelId="{8C442235-DAC7-400F-92D3-7A81E70F2027}" type="pres">
      <dgm:prSet presAssocID="{7C7F0C5E-0C98-4422-9BDC-07F792058268}" presName="text_2" presStyleLbl="node1" presStyleIdx="1" presStyleCnt="6" custScaleY="100691" custLinFactNeighborX="586" custLinFactNeighborY="96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50B33D-0FD8-4F8D-A380-BD5C82B44D07}" type="pres">
      <dgm:prSet presAssocID="{7C7F0C5E-0C98-4422-9BDC-07F792058268}" presName="accent_2" presStyleCnt="0"/>
      <dgm:spPr/>
    </dgm:pt>
    <dgm:pt modelId="{5DFFDB38-21D2-4B34-9368-FE6E9AE2123B}" type="pres">
      <dgm:prSet presAssocID="{7C7F0C5E-0C98-4422-9BDC-07F792058268}" presName="accentRepeatNode" presStyleLbl="solidFgAcc1" presStyleIdx="1" presStyleCnt="6"/>
      <dgm:spPr/>
    </dgm:pt>
    <dgm:pt modelId="{55009489-3FC1-4480-AD5C-7E009E7A38CC}" type="pres">
      <dgm:prSet presAssocID="{29FC4804-AA5A-4B0E-894A-2F990D1B4EA8}" presName="text_3" presStyleLbl="node1" presStyleIdx="2" presStyleCnt="6" custLinFactNeighborX="-341" custLinFactNeighborY="89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399A71-81EE-4C58-9D98-CEFAE1F27A39}" type="pres">
      <dgm:prSet presAssocID="{29FC4804-AA5A-4B0E-894A-2F990D1B4EA8}" presName="accent_3" presStyleCnt="0"/>
      <dgm:spPr/>
    </dgm:pt>
    <dgm:pt modelId="{EEFC063C-113F-415A-87DB-2D4D490CCEC7}" type="pres">
      <dgm:prSet presAssocID="{29FC4804-AA5A-4B0E-894A-2F990D1B4EA8}" presName="accentRepeatNode" presStyleLbl="solidFgAcc1" presStyleIdx="2" presStyleCnt="6"/>
      <dgm:spPr/>
    </dgm:pt>
    <dgm:pt modelId="{8D0A27C9-FA70-484E-B4B9-548CB8F70FCD}" type="pres">
      <dgm:prSet presAssocID="{E405E9FA-01BD-4554-84F1-48624DD09995}" presName="text_4" presStyleLbl="node1" presStyleIdx="3" presStyleCnt="6" custLinFactNeighborX="-346" custLinFactNeighborY="86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40F624-D413-4D7A-A531-AF6AACF83888}" type="pres">
      <dgm:prSet presAssocID="{E405E9FA-01BD-4554-84F1-48624DD09995}" presName="accent_4" presStyleCnt="0"/>
      <dgm:spPr/>
    </dgm:pt>
    <dgm:pt modelId="{0AA73484-05B3-4157-B129-D1DD77A0422B}" type="pres">
      <dgm:prSet presAssocID="{E405E9FA-01BD-4554-84F1-48624DD09995}" presName="accentRepeatNode" presStyleLbl="solidFgAcc1" presStyleIdx="3" presStyleCnt="6"/>
      <dgm:spPr/>
    </dgm:pt>
    <dgm:pt modelId="{995D3A9F-C8A4-415B-BDC2-BCFC251CFD8A}" type="pres">
      <dgm:prSet presAssocID="{69612B74-74C7-42E5-958C-73F63D054893}" presName="text_5" presStyleLbl="node1" presStyleIdx="4" presStyleCnt="6" custScaleY="1405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74F11E-4DD1-409D-B5A1-35694680DA5B}" type="pres">
      <dgm:prSet presAssocID="{69612B74-74C7-42E5-958C-73F63D054893}" presName="accent_5" presStyleCnt="0"/>
      <dgm:spPr/>
    </dgm:pt>
    <dgm:pt modelId="{5B22D4CC-FB9D-4EDF-8AD4-4DAB6BBA63E4}" type="pres">
      <dgm:prSet presAssocID="{69612B74-74C7-42E5-958C-73F63D054893}" presName="accentRepeatNode" presStyleLbl="solidFgAcc1" presStyleIdx="4" presStyleCnt="6"/>
      <dgm:spPr/>
    </dgm:pt>
    <dgm:pt modelId="{F037AD2F-17F4-4D04-86D9-9A225E6DC1C8}" type="pres">
      <dgm:prSet presAssocID="{02BCA8C6-9F0F-46F8-9EAA-AA6EC3FFC467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44FD42-CCD6-47D8-9A45-EDCADF74EC25}" type="pres">
      <dgm:prSet presAssocID="{02BCA8C6-9F0F-46F8-9EAA-AA6EC3FFC467}" presName="accent_6" presStyleCnt="0"/>
      <dgm:spPr/>
    </dgm:pt>
    <dgm:pt modelId="{8EC655C5-04F6-4F32-898E-F73945A1DB68}" type="pres">
      <dgm:prSet presAssocID="{02BCA8C6-9F0F-46F8-9EAA-AA6EC3FFC467}" presName="accentRepeatNode" presStyleLbl="solidFgAcc1" presStyleIdx="5" presStyleCnt="6"/>
      <dgm:spPr/>
    </dgm:pt>
  </dgm:ptLst>
  <dgm:cxnLst>
    <dgm:cxn modelId="{B69910E8-1F8D-4DD5-B4E4-ED6D337AF16D}" type="presOf" srcId="{69612B74-74C7-42E5-958C-73F63D054893}" destId="{995D3A9F-C8A4-415B-BDC2-BCFC251CFD8A}" srcOrd="0" destOrd="0" presId="urn:microsoft.com/office/officeart/2008/layout/VerticalCurvedList"/>
    <dgm:cxn modelId="{51DB6467-37B0-4377-B5F2-CA89A9D40686}" type="presOf" srcId="{C1EB0BE7-712A-4A10-909D-ACDE3199DA97}" destId="{541A5F9C-0585-44DB-8999-F80432B9F2AA}" srcOrd="0" destOrd="0" presId="urn:microsoft.com/office/officeart/2008/layout/VerticalCurvedList"/>
    <dgm:cxn modelId="{C14A3822-6DDD-4872-B634-B970D526C033}" srcId="{8ADFBE11-58FD-46B6-B400-33F5245A5BED}" destId="{69612B74-74C7-42E5-958C-73F63D054893}" srcOrd="4" destOrd="0" parTransId="{5CAA9348-4B0E-40F1-AA48-0CA65EDCA071}" sibTransId="{F90E334E-4E7C-4C3A-B7FB-AFED5BDB3A3D}"/>
    <dgm:cxn modelId="{73D14A46-983A-48EC-8D6B-BB96811E8FF8}" type="presOf" srcId="{7C7F0C5E-0C98-4422-9BDC-07F792058268}" destId="{8C442235-DAC7-400F-92D3-7A81E70F2027}" srcOrd="0" destOrd="0" presId="urn:microsoft.com/office/officeart/2008/layout/VerticalCurvedList"/>
    <dgm:cxn modelId="{B1A9E5B2-7570-42E8-8A2A-E3D03B93D519}" srcId="{8ADFBE11-58FD-46B6-B400-33F5245A5BED}" destId="{29FC4804-AA5A-4B0E-894A-2F990D1B4EA8}" srcOrd="2" destOrd="0" parTransId="{D02F5316-4E48-4085-A1C7-8C6CE96ABC51}" sibTransId="{5F4DE4D3-1367-4174-9199-31F2413DABF1}"/>
    <dgm:cxn modelId="{26ACCF2E-E74F-437C-BEE4-A3365B96CEC0}" type="presOf" srcId="{29FC4804-AA5A-4B0E-894A-2F990D1B4EA8}" destId="{55009489-3FC1-4480-AD5C-7E009E7A38CC}" srcOrd="0" destOrd="0" presId="urn:microsoft.com/office/officeart/2008/layout/VerticalCurvedList"/>
    <dgm:cxn modelId="{92DDED2C-DE3B-41DE-913D-14C1F96CA312}" srcId="{8ADFBE11-58FD-46B6-B400-33F5245A5BED}" destId="{02BCA8C6-9F0F-46F8-9EAA-AA6EC3FFC467}" srcOrd="5" destOrd="0" parTransId="{3CB6FB34-5E93-4BC6-BB1D-5C775281B19F}" sibTransId="{23FC4E3B-F0A9-4B51-9D56-3F88DAE0C80C}"/>
    <dgm:cxn modelId="{1B6AF483-DB17-4C2C-B0A2-70C2C70711AE}" srcId="{8ADFBE11-58FD-46B6-B400-33F5245A5BED}" destId="{C1EB0BE7-712A-4A10-909D-ACDE3199DA97}" srcOrd="0" destOrd="0" parTransId="{A5CDD713-39EE-47C4-868E-16265267D74E}" sibTransId="{42BC03EB-44FF-45CE-83AF-686022300776}"/>
    <dgm:cxn modelId="{8C1846F5-6792-416D-9364-3BB94F7A5A83}" type="presOf" srcId="{42BC03EB-44FF-45CE-83AF-686022300776}" destId="{00E90754-60EA-47FC-9744-D5C328A3BE28}" srcOrd="0" destOrd="0" presId="urn:microsoft.com/office/officeart/2008/layout/VerticalCurvedList"/>
    <dgm:cxn modelId="{CBFCA6CA-3AD9-4390-90C6-72D37301714C}" type="presOf" srcId="{02BCA8C6-9F0F-46F8-9EAA-AA6EC3FFC467}" destId="{F037AD2F-17F4-4D04-86D9-9A225E6DC1C8}" srcOrd="0" destOrd="0" presId="urn:microsoft.com/office/officeart/2008/layout/VerticalCurvedList"/>
    <dgm:cxn modelId="{DB4FB773-DC86-4919-BEB9-E5ED27D43693}" type="presOf" srcId="{E405E9FA-01BD-4554-84F1-48624DD09995}" destId="{8D0A27C9-FA70-484E-B4B9-548CB8F70FCD}" srcOrd="0" destOrd="0" presId="urn:microsoft.com/office/officeart/2008/layout/VerticalCurvedList"/>
    <dgm:cxn modelId="{01313148-4AB0-491A-9166-0004A61D557A}" srcId="{8ADFBE11-58FD-46B6-B400-33F5245A5BED}" destId="{7C7F0C5E-0C98-4422-9BDC-07F792058268}" srcOrd="1" destOrd="0" parTransId="{FB44B51B-D8D9-445C-9A60-1E23A95391DB}" sibTransId="{98FA35B6-2B6E-4DE1-9467-B7D7AA593DFC}"/>
    <dgm:cxn modelId="{E5B290F1-5D1E-4F3D-A020-73B53C63EF3D}" srcId="{8ADFBE11-58FD-46B6-B400-33F5245A5BED}" destId="{E405E9FA-01BD-4554-84F1-48624DD09995}" srcOrd="3" destOrd="0" parTransId="{332B5A3A-FE98-4FE8-92CC-95FE704ED06E}" sibTransId="{9A1B51E6-1C64-480F-81B7-34CBCA45F1B2}"/>
    <dgm:cxn modelId="{573CE80C-2D2B-4C54-ABBB-ACF0D4ABD68A}" type="presOf" srcId="{8ADFBE11-58FD-46B6-B400-33F5245A5BED}" destId="{75CA1C9A-E1AC-48A4-9610-376EC20C2C78}" srcOrd="0" destOrd="0" presId="urn:microsoft.com/office/officeart/2008/layout/VerticalCurvedList"/>
    <dgm:cxn modelId="{9AC14BFA-7F69-48BE-B218-DE6B4EF41317}" type="presParOf" srcId="{75CA1C9A-E1AC-48A4-9610-376EC20C2C78}" destId="{491A1F40-38EE-496D-BD8A-53FB15208C13}" srcOrd="0" destOrd="0" presId="urn:microsoft.com/office/officeart/2008/layout/VerticalCurvedList"/>
    <dgm:cxn modelId="{72921730-A370-4FBF-A8C0-A69E5FA59239}" type="presParOf" srcId="{491A1F40-38EE-496D-BD8A-53FB15208C13}" destId="{BC6F1000-DCE5-4A96-8C66-814E888B39F9}" srcOrd="0" destOrd="0" presId="urn:microsoft.com/office/officeart/2008/layout/VerticalCurvedList"/>
    <dgm:cxn modelId="{08944B43-0276-4D6E-96AC-AC5716BA7391}" type="presParOf" srcId="{BC6F1000-DCE5-4A96-8C66-814E888B39F9}" destId="{2E69D12A-0B1A-4208-A526-30DBD06606D1}" srcOrd="0" destOrd="0" presId="urn:microsoft.com/office/officeart/2008/layout/VerticalCurvedList"/>
    <dgm:cxn modelId="{53E70290-381F-4BE6-9F94-939CEC85F6C2}" type="presParOf" srcId="{BC6F1000-DCE5-4A96-8C66-814E888B39F9}" destId="{00E90754-60EA-47FC-9744-D5C328A3BE28}" srcOrd="1" destOrd="0" presId="urn:microsoft.com/office/officeart/2008/layout/VerticalCurvedList"/>
    <dgm:cxn modelId="{4405EC63-F86E-4C20-A19B-9174C697745A}" type="presParOf" srcId="{BC6F1000-DCE5-4A96-8C66-814E888B39F9}" destId="{497F591A-40B1-4DCE-9A0A-CE053340B2F8}" srcOrd="2" destOrd="0" presId="urn:microsoft.com/office/officeart/2008/layout/VerticalCurvedList"/>
    <dgm:cxn modelId="{5A747AF8-248A-46C4-AAA9-3EB5914BF7DA}" type="presParOf" srcId="{BC6F1000-DCE5-4A96-8C66-814E888B39F9}" destId="{85FF977C-8622-49D2-A2DE-9B951DFA5A76}" srcOrd="3" destOrd="0" presId="urn:microsoft.com/office/officeart/2008/layout/VerticalCurvedList"/>
    <dgm:cxn modelId="{EC1EC083-9D42-4E6B-A26F-832205E93928}" type="presParOf" srcId="{491A1F40-38EE-496D-BD8A-53FB15208C13}" destId="{541A5F9C-0585-44DB-8999-F80432B9F2AA}" srcOrd="1" destOrd="0" presId="urn:microsoft.com/office/officeart/2008/layout/VerticalCurvedList"/>
    <dgm:cxn modelId="{B0A09601-5235-4B0C-A9F6-469CAD91F18A}" type="presParOf" srcId="{491A1F40-38EE-496D-BD8A-53FB15208C13}" destId="{F273B219-8658-45A2-8A62-E5A27379CA92}" srcOrd="2" destOrd="0" presId="urn:microsoft.com/office/officeart/2008/layout/VerticalCurvedList"/>
    <dgm:cxn modelId="{63C45CA6-C5FC-4FD2-9D64-5A366B2C975E}" type="presParOf" srcId="{F273B219-8658-45A2-8A62-E5A27379CA92}" destId="{FAA26F33-D624-4663-A415-D4FB6507CF5E}" srcOrd="0" destOrd="0" presId="urn:microsoft.com/office/officeart/2008/layout/VerticalCurvedList"/>
    <dgm:cxn modelId="{01D484A0-9F32-42A3-853A-FC78F7A41F5A}" type="presParOf" srcId="{491A1F40-38EE-496D-BD8A-53FB15208C13}" destId="{8C442235-DAC7-400F-92D3-7A81E70F2027}" srcOrd="3" destOrd="0" presId="urn:microsoft.com/office/officeart/2008/layout/VerticalCurvedList"/>
    <dgm:cxn modelId="{A5363390-9183-4AC4-A1BB-48DEE0FCC944}" type="presParOf" srcId="{491A1F40-38EE-496D-BD8A-53FB15208C13}" destId="{2350B33D-0FD8-4F8D-A380-BD5C82B44D07}" srcOrd="4" destOrd="0" presId="urn:microsoft.com/office/officeart/2008/layout/VerticalCurvedList"/>
    <dgm:cxn modelId="{34B424DA-6C31-4217-A64B-2CD7BB215B38}" type="presParOf" srcId="{2350B33D-0FD8-4F8D-A380-BD5C82B44D07}" destId="{5DFFDB38-21D2-4B34-9368-FE6E9AE2123B}" srcOrd="0" destOrd="0" presId="urn:microsoft.com/office/officeart/2008/layout/VerticalCurvedList"/>
    <dgm:cxn modelId="{E6E70C5E-D6F1-43ED-96F7-35773BE122DF}" type="presParOf" srcId="{491A1F40-38EE-496D-BD8A-53FB15208C13}" destId="{55009489-3FC1-4480-AD5C-7E009E7A38CC}" srcOrd="5" destOrd="0" presId="urn:microsoft.com/office/officeart/2008/layout/VerticalCurvedList"/>
    <dgm:cxn modelId="{479E8F80-87B0-468C-85B5-2585EC9810D8}" type="presParOf" srcId="{491A1F40-38EE-496D-BD8A-53FB15208C13}" destId="{46399A71-81EE-4C58-9D98-CEFAE1F27A39}" srcOrd="6" destOrd="0" presId="urn:microsoft.com/office/officeart/2008/layout/VerticalCurvedList"/>
    <dgm:cxn modelId="{D7791E53-23A4-4F24-8023-2D1AEEFE65AB}" type="presParOf" srcId="{46399A71-81EE-4C58-9D98-CEFAE1F27A39}" destId="{EEFC063C-113F-415A-87DB-2D4D490CCEC7}" srcOrd="0" destOrd="0" presId="urn:microsoft.com/office/officeart/2008/layout/VerticalCurvedList"/>
    <dgm:cxn modelId="{F9CF0877-82B1-425A-BB91-B5F2B02D2DEF}" type="presParOf" srcId="{491A1F40-38EE-496D-BD8A-53FB15208C13}" destId="{8D0A27C9-FA70-484E-B4B9-548CB8F70FCD}" srcOrd="7" destOrd="0" presId="urn:microsoft.com/office/officeart/2008/layout/VerticalCurvedList"/>
    <dgm:cxn modelId="{9632FAE6-4154-40A2-9244-1816789C07D2}" type="presParOf" srcId="{491A1F40-38EE-496D-BD8A-53FB15208C13}" destId="{0040F624-D413-4D7A-A531-AF6AACF83888}" srcOrd="8" destOrd="0" presId="urn:microsoft.com/office/officeart/2008/layout/VerticalCurvedList"/>
    <dgm:cxn modelId="{67B31CDF-9DAE-4BA1-B71F-460C9EB7DBFD}" type="presParOf" srcId="{0040F624-D413-4D7A-A531-AF6AACF83888}" destId="{0AA73484-05B3-4157-B129-D1DD77A0422B}" srcOrd="0" destOrd="0" presId="urn:microsoft.com/office/officeart/2008/layout/VerticalCurvedList"/>
    <dgm:cxn modelId="{A84EAB9B-23DF-4673-BB5C-6F29ADA476FF}" type="presParOf" srcId="{491A1F40-38EE-496D-BD8A-53FB15208C13}" destId="{995D3A9F-C8A4-415B-BDC2-BCFC251CFD8A}" srcOrd="9" destOrd="0" presId="urn:microsoft.com/office/officeart/2008/layout/VerticalCurvedList"/>
    <dgm:cxn modelId="{008C18FB-39CE-4AE3-A0DB-155DAE360844}" type="presParOf" srcId="{491A1F40-38EE-496D-BD8A-53FB15208C13}" destId="{D874F11E-4DD1-409D-B5A1-35694680DA5B}" srcOrd="10" destOrd="0" presId="urn:microsoft.com/office/officeart/2008/layout/VerticalCurvedList"/>
    <dgm:cxn modelId="{3B5F67E3-C03F-4428-99CB-C1FB6CE727D1}" type="presParOf" srcId="{D874F11E-4DD1-409D-B5A1-35694680DA5B}" destId="{5B22D4CC-FB9D-4EDF-8AD4-4DAB6BBA63E4}" srcOrd="0" destOrd="0" presId="urn:microsoft.com/office/officeart/2008/layout/VerticalCurvedList"/>
    <dgm:cxn modelId="{A3685312-2AE4-43FA-91B5-2F141DE52C0A}" type="presParOf" srcId="{491A1F40-38EE-496D-BD8A-53FB15208C13}" destId="{F037AD2F-17F4-4D04-86D9-9A225E6DC1C8}" srcOrd="11" destOrd="0" presId="urn:microsoft.com/office/officeart/2008/layout/VerticalCurvedList"/>
    <dgm:cxn modelId="{7FD2FF79-EDEB-4E31-A5E8-43ED4C18C785}" type="presParOf" srcId="{491A1F40-38EE-496D-BD8A-53FB15208C13}" destId="{F544FD42-CCD6-47D8-9A45-EDCADF74EC25}" srcOrd="12" destOrd="0" presId="urn:microsoft.com/office/officeart/2008/layout/VerticalCurvedList"/>
    <dgm:cxn modelId="{64F5B3D5-0D1B-4F12-9F23-2E03C1E68EB8}" type="presParOf" srcId="{F544FD42-CCD6-47D8-9A45-EDCADF74EC25}" destId="{8EC655C5-04F6-4F32-898E-F73945A1DB6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EAC4729A-7A61-48BB-9792-A9A8E70EE03D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CC8C8C7-49A5-45BE-933D-BA2CA7C5EC6B}">
      <dgm:prSet phldrT="[Текст]" custT="1"/>
      <dgm:spPr/>
      <dgm:t>
        <a:bodyPr/>
        <a:lstStyle/>
        <a:p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внедрению в структуру учреждений системы менеджмента качества в соответствии с международным стандартом ISO 9001:2008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E5270D-7D98-48A4-9861-EA06EA516FA0}" type="parTrans" cxnId="{E51325B6-53F2-43A0-A4EB-42AD06DC1D89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02387A-1BB0-429B-B62D-0CD0EF4BC21D}" type="sibTrans" cxnId="{E51325B6-53F2-43A0-A4EB-42AD06DC1D89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F080CA-27BD-478F-BE5A-DD373F388FE0}">
      <dgm:prSet custT="1"/>
      <dgm:spPr/>
      <dgm:t>
        <a:bodyPr/>
        <a:lstStyle/>
        <a:p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обеспечение доступной для инвалидов </a:t>
          </a:r>
          <a:r>
            <a:rPr lang="ru-RU" sz="1500" b="1" smtClean="0">
              <a:latin typeface="Arial" panose="020B0604020202020204" pitchFamily="34" charset="0"/>
              <a:cs typeface="Arial" panose="020B0604020202020204" pitchFamily="34" charset="0"/>
            </a:rPr>
            <a:t>среды жизнедеятельности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50509A-E97B-4A91-9ED2-918BD810A12C}" type="parTrans" cxnId="{4270A424-B456-4CEF-A73E-E59B7DD5337D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9B5DB1-A452-4B7D-9AE6-4C0A7502C329}" type="sibTrans" cxnId="{4270A424-B456-4CEF-A73E-E59B7DD5337D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A75958-F738-428D-943C-852809DEFAC8}">
      <dgm:prSet custT="1"/>
      <dgm:spPr/>
      <dgm:t>
        <a:bodyPr/>
        <a:lstStyle/>
        <a:p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формирование единых унифицированных подходов к технологиям, условиям  предоставления, объемам, качеству и доступности социального обслуживания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FBA5EF-A0B7-4F87-9872-E04FB7430BB6}" type="parTrans" cxnId="{819FC88F-4499-43E6-81C5-CCCB56AF8CC2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2C5723-680A-4506-9DF5-A7ABBD55BB89}" type="sibTrans" cxnId="{819FC88F-4499-43E6-81C5-CCCB56AF8CC2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9DFFCB-1057-401D-98EF-F9D84728BB22}">
      <dgm:prSet custT="1"/>
      <dgm:spPr/>
      <dgm:t>
        <a:bodyPr/>
        <a:lstStyle/>
        <a:p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развитие общественных инициатив, волонтерского движения и  благотворительности.         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6D8140-75DC-418E-86AC-6FE32483FE3C}" type="parTrans" cxnId="{9A77C357-2060-4DB7-8E04-B866961EFE60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B0A32F-FEF3-4CDF-ACEA-994C6CBF0B8E}" type="sibTrans" cxnId="{9A77C357-2060-4DB7-8E04-B866961EFE60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CD8BE3-97E4-4773-89B2-98EB7833D17D}">
      <dgm:prSet custT="1"/>
      <dgm:spPr/>
      <dgm:t>
        <a:bodyPr/>
        <a:lstStyle/>
        <a:p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проведение независимой системы оценки деятельности учреждений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A00C4B-F6C6-47AE-A0A3-0209429729C6}" type="parTrans" cxnId="{A22B825B-4C0E-4FBB-8C99-3BC3B75EB58B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DD5BD9-FA52-4C19-8180-6F07807E9907}" type="sibTrans" cxnId="{A22B825B-4C0E-4FBB-8C99-3BC3B75EB58B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2A8957-E5EC-4B0E-9408-D82578A5E1CE}" type="pres">
      <dgm:prSet presAssocID="{EAC4729A-7A61-48BB-9792-A9A8E70EE03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783C5FE-E810-4D30-9481-07961DE690A9}" type="pres">
      <dgm:prSet presAssocID="{EAC4729A-7A61-48BB-9792-A9A8E70EE03D}" presName="Name1" presStyleCnt="0"/>
      <dgm:spPr/>
    </dgm:pt>
    <dgm:pt modelId="{A0ABC7E7-1F14-406F-8983-A09BB7650626}" type="pres">
      <dgm:prSet presAssocID="{EAC4729A-7A61-48BB-9792-A9A8E70EE03D}" presName="cycle" presStyleCnt="0"/>
      <dgm:spPr/>
    </dgm:pt>
    <dgm:pt modelId="{479BDE2D-2598-4FE8-A56B-92834108707E}" type="pres">
      <dgm:prSet presAssocID="{EAC4729A-7A61-48BB-9792-A9A8E70EE03D}" presName="srcNode" presStyleLbl="node1" presStyleIdx="0" presStyleCnt="5"/>
      <dgm:spPr/>
    </dgm:pt>
    <dgm:pt modelId="{086456E8-54A6-4E06-93A3-AFE1987A037E}" type="pres">
      <dgm:prSet presAssocID="{EAC4729A-7A61-48BB-9792-A9A8E70EE03D}" presName="conn" presStyleLbl="parChTrans1D2" presStyleIdx="0" presStyleCnt="1"/>
      <dgm:spPr/>
      <dgm:t>
        <a:bodyPr/>
        <a:lstStyle/>
        <a:p>
          <a:endParaRPr lang="ru-RU"/>
        </a:p>
      </dgm:t>
    </dgm:pt>
    <dgm:pt modelId="{01C59B37-507B-43FA-9806-B11B4459F474}" type="pres">
      <dgm:prSet presAssocID="{EAC4729A-7A61-48BB-9792-A9A8E70EE03D}" presName="extraNode" presStyleLbl="node1" presStyleIdx="0" presStyleCnt="5"/>
      <dgm:spPr/>
    </dgm:pt>
    <dgm:pt modelId="{A522E88E-C6BB-4EC9-B57D-7C3E69E78224}" type="pres">
      <dgm:prSet presAssocID="{EAC4729A-7A61-48BB-9792-A9A8E70EE03D}" presName="dstNode" presStyleLbl="node1" presStyleIdx="0" presStyleCnt="5"/>
      <dgm:spPr/>
    </dgm:pt>
    <dgm:pt modelId="{C876C0C7-CE95-429D-BE2E-E666338C9D5D}" type="pres">
      <dgm:prSet presAssocID="{2CC8C8C7-49A5-45BE-933D-BA2CA7C5EC6B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5592C1-B9A2-4647-A132-50BF859FDC51}" type="pres">
      <dgm:prSet presAssocID="{2CC8C8C7-49A5-45BE-933D-BA2CA7C5EC6B}" presName="accent_1" presStyleCnt="0"/>
      <dgm:spPr/>
    </dgm:pt>
    <dgm:pt modelId="{6752E7BF-1419-4CAD-A623-5736460B1D50}" type="pres">
      <dgm:prSet presAssocID="{2CC8C8C7-49A5-45BE-933D-BA2CA7C5EC6B}" presName="accentRepeatNode" presStyleLbl="solidFgAcc1" presStyleIdx="0" presStyleCnt="5"/>
      <dgm:spPr/>
    </dgm:pt>
    <dgm:pt modelId="{E934689C-4978-430C-9D40-072E6DAFFD9C}" type="pres">
      <dgm:prSet presAssocID="{40F080CA-27BD-478F-BE5A-DD373F388FE0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0ED938-6BA2-4DBF-9456-647C882616C2}" type="pres">
      <dgm:prSet presAssocID="{40F080CA-27BD-478F-BE5A-DD373F388FE0}" presName="accent_2" presStyleCnt="0"/>
      <dgm:spPr/>
    </dgm:pt>
    <dgm:pt modelId="{CECBE21F-093E-4505-8E0B-9A2A7418B787}" type="pres">
      <dgm:prSet presAssocID="{40F080CA-27BD-478F-BE5A-DD373F388FE0}" presName="accentRepeatNode" presStyleLbl="solidFgAcc1" presStyleIdx="1" presStyleCnt="5"/>
      <dgm:spPr/>
    </dgm:pt>
    <dgm:pt modelId="{C44D2190-E91F-4DFD-BCF7-81324CE69B78}" type="pres">
      <dgm:prSet presAssocID="{08A75958-F738-428D-943C-852809DEFAC8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1C9656-6CF5-4DC7-A3AA-9544FA6F76CA}" type="pres">
      <dgm:prSet presAssocID="{08A75958-F738-428D-943C-852809DEFAC8}" presName="accent_3" presStyleCnt="0"/>
      <dgm:spPr/>
    </dgm:pt>
    <dgm:pt modelId="{3A9CDED4-9633-4E84-94EE-7E3A5BB9B538}" type="pres">
      <dgm:prSet presAssocID="{08A75958-F738-428D-943C-852809DEFAC8}" presName="accentRepeatNode" presStyleLbl="solidFgAcc1" presStyleIdx="2" presStyleCnt="5"/>
      <dgm:spPr/>
    </dgm:pt>
    <dgm:pt modelId="{BD425C1C-84E6-4F73-9EF3-26A5B0273D9D}" type="pres">
      <dgm:prSet presAssocID="{C59DFFCB-1057-401D-98EF-F9D84728BB22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014E22-29C4-47F0-BDF4-C6C54ABA0E85}" type="pres">
      <dgm:prSet presAssocID="{C59DFFCB-1057-401D-98EF-F9D84728BB22}" presName="accent_4" presStyleCnt="0"/>
      <dgm:spPr/>
    </dgm:pt>
    <dgm:pt modelId="{68DF51E2-B2B9-4A9A-BA43-039115DAAB43}" type="pres">
      <dgm:prSet presAssocID="{C59DFFCB-1057-401D-98EF-F9D84728BB22}" presName="accentRepeatNode" presStyleLbl="solidFgAcc1" presStyleIdx="3" presStyleCnt="5"/>
      <dgm:spPr/>
    </dgm:pt>
    <dgm:pt modelId="{0D7AC6DA-2A5D-48B0-986A-C0AFAB6836E1}" type="pres">
      <dgm:prSet presAssocID="{6ECD8BE3-97E4-4773-89B2-98EB7833D17D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F5ACDD-6026-4CC7-BD1A-6E8AE7A364E3}" type="pres">
      <dgm:prSet presAssocID="{6ECD8BE3-97E4-4773-89B2-98EB7833D17D}" presName="accent_5" presStyleCnt="0"/>
      <dgm:spPr/>
    </dgm:pt>
    <dgm:pt modelId="{4CEB39F8-7DB6-41F9-AFF6-9400FDB95512}" type="pres">
      <dgm:prSet presAssocID="{6ECD8BE3-97E4-4773-89B2-98EB7833D17D}" presName="accentRepeatNode" presStyleLbl="solidFgAcc1" presStyleIdx="4" presStyleCnt="5"/>
      <dgm:spPr/>
    </dgm:pt>
  </dgm:ptLst>
  <dgm:cxnLst>
    <dgm:cxn modelId="{A22B825B-4C0E-4FBB-8C99-3BC3B75EB58B}" srcId="{EAC4729A-7A61-48BB-9792-A9A8E70EE03D}" destId="{6ECD8BE3-97E4-4773-89B2-98EB7833D17D}" srcOrd="4" destOrd="0" parTransId="{E6A00C4B-F6C6-47AE-A0A3-0209429729C6}" sibTransId="{9DDD5BD9-FA52-4C19-8180-6F07807E9907}"/>
    <dgm:cxn modelId="{9A77C357-2060-4DB7-8E04-B866961EFE60}" srcId="{EAC4729A-7A61-48BB-9792-A9A8E70EE03D}" destId="{C59DFFCB-1057-401D-98EF-F9D84728BB22}" srcOrd="3" destOrd="0" parTransId="{E16D8140-75DC-418E-86AC-6FE32483FE3C}" sibTransId="{01B0A32F-FEF3-4CDF-ACEA-994C6CBF0B8E}"/>
    <dgm:cxn modelId="{4270A424-B456-4CEF-A73E-E59B7DD5337D}" srcId="{EAC4729A-7A61-48BB-9792-A9A8E70EE03D}" destId="{40F080CA-27BD-478F-BE5A-DD373F388FE0}" srcOrd="1" destOrd="0" parTransId="{9450509A-E97B-4A91-9ED2-918BD810A12C}" sibTransId="{C09B5DB1-A452-4B7D-9AE6-4C0A7502C329}"/>
    <dgm:cxn modelId="{BE2CABED-6CA8-42A8-8791-65649FA102D6}" type="presOf" srcId="{08A75958-F738-428D-943C-852809DEFAC8}" destId="{C44D2190-E91F-4DFD-BCF7-81324CE69B78}" srcOrd="0" destOrd="0" presId="urn:microsoft.com/office/officeart/2008/layout/VerticalCurvedList"/>
    <dgm:cxn modelId="{E51325B6-53F2-43A0-A4EB-42AD06DC1D89}" srcId="{EAC4729A-7A61-48BB-9792-A9A8E70EE03D}" destId="{2CC8C8C7-49A5-45BE-933D-BA2CA7C5EC6B}" srcOrd="0" destOrd="0" parTransId="{9CE5270D-7D98-48A4-9861-EA06EA516FA0}" sibTransId="{B902387A-1BB0-429B-B62D-0CD0EF4BC21D}"/>
    <dgm:cxn modelId="{819FC88F-4499-43E6-81C5-CCCB56AF8CC2}" srcId="{EAC4729A-7A61-48BB-9792-A9A8E70EE03D}" destId="{08A75958-F738-428D-943C-852809DEFAC8}" srcOrd="2" destOrd="0" parTransId="{79FBA5EF-A0B7-4F87-9872-E04FB7430BB6}" sibTransId="{C22C5723-680A-4506-9DF5-A7ABBD55BB89}"/>
    <dgm:cxn modelId="{3C910E89-51FC-4052-8392-4CB5412A101A}" type="presOf" srcId="{C59DFFCB-1057-401D-98EF-F9D84728BB22}" destId="{BD425C1C-84E6-4F73-9EF3-26A5B0273D9D}" srcOrd="0" destOrd="0" presId="urn:microsoft.com/office/officeart/2008/layout/VerticalCurvedList"/>
    <dgm:cxn modelId="{3C654C18-5478-427E-8326-25DBEC415866}" type="presOf" srcId="{6ECD8BE3-97E4-4773-89B2-98EB7833D17D}" destId="{0D7AC6DA-2A5D-48B0-986A-C0AFAB6836E1}" srcOrd="0" destOrd="0" presId="urn:microsoft.com/office/officeart/2008/layout/VerticalCurvedList"/>
    <dgm:cxn modelId="{3F90806A-1CD8-474D-8762-B2506C568E12}" type="presOf" srcId="{B902387A-1BB0-429B-B62D-0CD0EF4BC21D}" destId="{086456E8-54A6-4E06-93A3-AFE1987A037E}" srcOrd="0" destOrd="0" presId="urn:microsoft.com/office/officeart/2008/layout/VerticalCurvedList"/>
    <dgm:cxn modelId="{CE1F0EE3-8A08-4B80-929F-CDDCD2A70DF4}" type="presOf" srcId="{EAC4729A-7A61-48BB-9792-A9A8E70EE03D}" destId="{922A8957-E5EC-4B0E-9408-D82578A5E1CE}" srcOrd="0" destOrd="0" presId="urn:microsoft.com/office/officeart/2008/layout/VerticalCurvedList"/>
    <dgm:cxn modelId="{BA1E7C1C-26AC-4B5A-9BD0-E92CA0FFAD8F}" type="presOf" srcId="{40F080CA-27BD-478F-BE5A-DD373F388FE0}" destId="{E934689C-4978-430C-9D40-072E6DAFFD9C}" srcOrd="0" destOrd="0" presId="urn:microsoft.com/office/officeart/2008/layout/VerticalCurvedList"/>
    <dgm:cxn modelId="{B41DE299-8D0D-419C-8AD5-58A14B420329}" type="presOf" srcId="{2CC8C8C7-49A5-45BE-933D-BA2CA7C5EC6B}" destId="{C876C0C7-CE95-429D-BE2E-E666338C9D5D}" srcOrd="0" destOrd="0" presId="urn:microsoft.com/office/officeart/2008/layout/VerticalCurvedList"/>
    <dgm:cxn modelId="{8E5EF2DF-E48A-4606-ACDE-AB4BA8065F62}" type="presParOf" srcId="{922A8957-E5EC-4B0E-9408-D82578A5E1CE}" destId="{4783C5FE-E810-4D30-9481-07961DE690A9}" srcOrd="0" destOrd="0" presId="urn:microsoft.com/office/officeart/2008/layout/VerticalCurvedList"/>
    <dgm:cxn modelId="{E291E355-4F90-48B6-89EF-F647C947E02D}" type="presParOf" srcId="{4783C5FE-E810-4D30-9481-07961DE690A9}" destId="{A0ABC7E7-1F14-406F-8983-A09BB7650626}" srcOrd="0" destOrd="0" presId="urn:microsoft.com/office/officeart/2008/layout/VerticalCurvedList"/>
    <dgm:cxn modelId="{FB97D557-40EF-4930-84A8-2C9A470DFDC2}" type="presParOf" srcId="{A0ABC7E7-1F14-406F-8983-A09BB7650626}" destId="{479BDE2D-2598-4FE8-A56B-92834108707E}" srcOrd="0" destOrd="0" presId="urn:microsoft.com/office/officeart/2008/layout/VerticalCurvedList"/>
    <dgm:cxn modelId="{AA0162BB-7D39-47D3-8EA8-6B02B3FDD2B8}" type="presParOf" srcId="{A0ABC7E7-1F14-406F-8983-A09BB7650626}" destId="{086456E8-54A6-4E06-93A3-AFE1987A037E}" srcOrd="1" destOrd="0" presId="urn:microsoft.com/office/officeart/2008/layout/VerticalCurvedList"/>
    <dgm:cxn modelId="{674D7248-112F-4E5C-9AF1-A54657D04F8E}" type="presParOf" srcId="{A0ABC7E7-1F14-406F-8983-A09BB7650626}" destId="{01C59B37-507B-43FA-9806-B11B4459F474}" srcOrd="2" destOrd="0" presId="urn:microsoft.com/office/officeart/2008/layout/VerticalCurvedList"/>
    <dgm:cxn modelId="{799E669E-A777-4982-B8BB-75F64128184F}" type="presParOf" srcId="{A0ABC7E7-1F14-406F-8983-A09BB7650626}" destId="{A522E88E-C6BB-4EC9-B57D-7C3E69E78224}" srcOrd="3" destOrd="0" presId="urn:microsoft.com/office/officeart/2008/layout/VerticalCurvedList"/>
    <dgm:cxn modelId="{974A2C04-4D85-45C6-9CD0-77E3A5E289B8}" type="presParOf" srcId="{4783C5FE-E810-4D30-9481-07961DE690A9}" destId="{C876C0C7-CE95-429D-BE2E-E666338C9D5D}" srcOrd="1" destOrd="0" presId="urn:microsoft.com/office/officeart/2008/layout/VerticalCurvedList"/>
    <dgm:cxn modelId="{B237C7D8-1B15-4822-A0FF-B6AE6BD987A8}" type="presParOf" srcId="{4783C5FE-E810-4D30-9481-07961DE690A9}" destId="{835592C1-B9A2-4647-A132-50BF859FDC51}" srcOrd="2" destOrd="0" presId="urn:microsoft.com/office/officeart/2008/layout/VerticalCurvedList"/>
    <dgm:cxn modelId="{769A09FD-783A-4F90-BAE6-FCE4BC2C9ACC}" type="presParOf" srcId="{835592C1-B9A2-4647-A132-50BF859FDC51}" destId="{6752E7BF-1419-4CAD-A623-5736460B1D50}" srcOrd="0" destOrd="0" presId="urn:microsoft.com/office/officeart/2008/layout/VerticalCurvedList"/>
    <dgm:cxn modelId="{ECBE99E7-FD98-48B3-9DF6-F448CE4BD3B2}" type="presParOf" srcId="{4783C5FE-E810-4D30-9481-07961DE690A9}" destId="{E934689C-4978-430C-9D40-072E6DAFFD9C}" srcOrd="3" destOrd="0" presId="urn:microsoft.com/office/officeart/2008/layout/VerticalCurvedList"/>
    <dgm:cxn modelId="{43E209CC-51F2-4892-8B56-BF35159C742E}" type="presParOf" srcId="{4783C5FE-E810-4D30-9481-07961DE690A9}" destId="{800ED938-6BA2-4DBF-9456-647C882616C2}" srcOrd="4" destOrd="0" presId="urn:microsoft.com/office/officeart/2008/layout/VerticalCurvedList"/>
    <dgm:cxn modelId="{39441573-840A-4ECA-9B8E-B227E7C3143C}" type="presParOf" srcId="{800ED938-6BA2-4DBF-9456-647C882616C2}" destId="{CECBE21F-093E-4505-8E0B-9A2A7418B787}" srcOrd="0" destOrd="0" presId="urn:microsoft.com/office/officeart/2008/layout/VerticalCurvedList"/>
    <dgm:cxn modelId="{ECBED095-FD28-4E37-B165-44ECA3336383}" type="presParOf" srcId="{4783C5FE-E810-4D30-9481-07961DE690A9}" destId="{C44D2190-E91F-4DFD-BCF7-81324CE69B78}" srcOrd="5" destOrd="0" presId="urn:microsoft.com/office/officeart/2008/layout/VerticalCurvedList"/>
    <dgm:cxn modelId="{1FBA42CB-0AE8-4E2F-AB3E-4F290E09AB85}" type="presParOf" srcId="{4783C5FE-E810-4D30-9481-07961DE690A9}" destId="{E81C9656-6CF5-4DC7-A3AA-9544FA6F76CA}" srcOrd="6" destOrd="0" presId="urn:microsoft.com/office/officeart/2008/layout/VerticalCurvedList"/>
    <dgm:cxn modelId="{29584942-D3E6-49B2-972B-1693D07DBFFA}" type="presParOf" srcId="{E81C9656-6CF5-4DC7-A3AA-9544FA6F76CA}" destId="{3A9CDED4-9633-4E84-94EE-7E3A5BB9B538}" srcOrd="0" destOrd="0" presId="urn:microsoft.com/office/officeart/2008/layout/VerticalCurvedList"/>
    <dgm:cxn modelId="{C784A8BB-FE2E-446A-BB22-0BC9641285B4}" type="presParOf" srcId="{4783C5FE-E810-4D30-9481-07961DE690A9}" destId="{BD425C1C-84E6-4F73-9EF3-26A5B0273D9D}" srcOrd="7" destOrd="0" presId="urn:microsoft.com/office/officeart/2008/layout/VerticalCurvedList"/>
    <dgm:cxn modelId="{BC3D40E6-A11B-4924-8EA9-DFAB4B470AAA}" type="presParOf" srcId="{4783C5FE-E810-4D30-9481-07961DE690A9}" destId="{0F014E22-29C4-47F0-BDF4-C6C54ABA0E85}" srcOrd="8" destOrd="0" presId="urn:microsoft.com/office/officeart/2008/layout/VerticalCurvedList"/>
    <dgm:cxn modelId="{FFC0CEC1-BB64-4598-8C57-7AB8C24C64F4}" type="presParOf" srcId="{0F014E22-29C4-47F0-BDF4-C6C54ABA0E85}" destId="{68DF51E2-B2B9-4A9A-BA43-039115DAAB43}" srcOrd="0" destOrd="0" presId="urn:microsoft.com/office/officeart/2008/layout/VerticalCurvedList"/>
    <dgm:cxn modelId="{2BB77CA6-773C-4473-B9B1-6C5E25DB2DD3}" type="presParOf" srcId="{4783C5FE-E810-4D30-9481-07961DE690A9}" destId="{0D7AC6DA-2A5D-48B0-986A-C0AFAB6836E1}" srcOrd="9" destOrd="0" presId="urn:microsoft.com/office/officeart/2008/layout/VerticalCurvedList"/>
    <dgm:cxn modelId="{BD5DCF05-101F-42BF-9DCB-0D9040521ACB}" type="presParOf" srcId="{4783C5FE-E810-4D30-9481-07961DE690A9}" destId="{12F5ACDD-6026-4CC7-BD1A-6E8AE7A364E3}" srcOrd="10" destOrd="0" presId="urn:microsoft.com/office/officeart/2008/layout/VerticalCurvedList"/>
    <dgm:cxn modelId="{37AA23E6-F7DC-4A82-8072-0EA2C621F14C}" type="presParOf" srcId="{12F5ACDD-6026-4CC7-BD1A-6E8AE7A364E3}" destId="{4CEB39F8-7DB6-41F9-AFF6-9400FDB9551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7F3BEC9D-3700-44D9-8EEC-64EDFA6568CC}" type="doc">
      <dgm:prSet loTypeId="urn:microsoft.com/office/officeart/2005/8/layout/process4" loCatId="list" qsTypeId="urn:microsoft.com/office/officeart/2005/8/quickstyle/simple4" qsCatId="simple" csTypeId="urn:microsoft.com/office/officeart/2005/8/colors/accent5_4" csCatId="accent5" phldr="1"/>
      <dgm:spPr/>
      <dgm:t>
        <a:bodyPr/>
        <a:lstStyle/>
        <a:p>
          <a:endParaRPr lang="ru-RU"/>
        </a:p>
      </dgm:t>
    </dgm:pt>
    <dgm:pt modelId="{0AAA09A4-6E87-4C13-87AF-B0D206CDB8A0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Указ Губернатора Свердловской области «О праздновании 80-летия Свердловской области»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E2E8C9-D850-499B-AF9E-A99699B28333}" type="parTrans" cxnId="{976BA373-37AE-43B5-9338-841292A6D075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7BE7D5-BDF0-4519-B3B6-E08455BF95EB}" type="sibTrans" cxnId="{976BA373-37AE-43B5-9338-841292A6D075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DCA2BD-19CE-410D-9F0D-B21F2D583855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Распоряжение Правительства Свердловской области «Об утверждении Плана основных мероприятий по подготовке и проведению празднования 80-летия Свердловской области»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EFE180-4FD0-47BC-8427-E815108F2B99}" type="parTrans" cxnId="{62F9C150-AC08-4F36-9E41-9436A47097BD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BC50EC-B514-443B-A005-AB2AA8825FBE}" type="sibTrans" cxnId="{62F9C150-AC08-4F36-9E41-9436A47097BD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20729D-F809-4FED-984F-43EBE7A00D06}" type="pres">
      <dgm:prSet presAssocID="{7F3BEC9D-3700-44D9-8EEC-64EDFA6568C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B4E5C4E-610A-4594-A158-482AB384FF61}" type="pres">
      <dgm:prSet presAssocID="{5CDCA2BD-19CE-410D-9F0D-B21F2D583855}" presName="boxAndChildren" presStyleCnt="0"/>
      <dgm:spPr/>
    </dgm:pt>
    <dgm:pt modelId="{C9E576BB-2A0B-44F3-A500-2A97FF2A8B86}" type="pres">
      <dgm:prSet presAssocID="{5CDCA2BD-19CE-410D-9F0D-B21F2D583855}" presName="parentTextBox" presStyleLbl="node1" presStyleIdx="0" presStyleCnt="2"/>
      <dgm:spPr/>
      <dgm:t>
        <a:bodyPr/>
        <a:lstStyle/>
        <a:p>
          <a:endParaRPr lang="ru-RU"/>
        </a:p>
      </dgm:t>
    </dgm:pt>
    <dgm:pt modelId="{3703B6DE-1540-4AC2-BCBC-92C1099074D1}" type="pres">
      <dgm:prSet presAssocID="{F27BE7D5-BDF0-4519-B3B6-E08455BF95EB}" presName="sp" presStyleCnt="0"/>
      <dgm:spPr/>
    </dgm:pt>
    <dgm:pt modelId="{6F6E834A-CEAE-4005-9C9B-0AAD1738CFAD}" type="pres">
      <dgm:prSet presAssocID="{0AAA09A4-6E87-4C13-87AF-B0D206CDB8A0}" presName="arrowAndChildren" presStyleCnt="0"/>
      <dgm:spPr/>
    </dgm:pt>
    <dgm:pt modelId="{29E8615B-8716-43F2-83D9-62747824C0FC}" type="pres">
      <dgm:prSet presAssocID="{0AAA09A4-6E87-4C13-87AF-B0D206CDB8A0}" presName="parentTextArrow" presStyleLbl="node1" presStyleIdx="1" presStyleCnt="2"/>
      <dgm:spPr/>
      <dgm:t>
        <a:bodyPr/>
        <a:lstStyle/>
        <a:p>
          <a:endParaRPr lang="ru-RU"/>
        </a:p>
      </dgm:t>
    </dgm:pt>
  </dgm:ptLst>
  <dgm:cxnLst>
    <dgm:cxn modelId="{B8BC39A4-034D-4225-926E-E382AC78D2FB}" type="presOf" srcId="{0AAA09A4-6E87-4C13-87AF-B0D206CDB8A0}" destId="{29E8615B-8716-43F2-83D9-62747824C0FC}" srcOrd="0" destOrd="0" presId="urn:microsoft.com/office/officeart/2005/8/layout/process4"/>
    <dgm:cxn modelId="{8356C7EF-6F03-45D9-BBBC-28849755D317}" type="presOf" srcId="{5CDCA2BD-19CE-410D-9F0D-B21F2D583855}" destId="{C9E576BB-2A0B-44F3-A500-2A97FF2A8B86}" srcOrd="0" destOrd="0" presId="urn:microsoft.com/office/officeart/2005/8/layout/process4"/>
    <dgm:cxn modelId="{C66C00CB-C2B5-4EE1-A92F-B6364EDD95F1}" type="presOf" srcId="{7F3BEC9D-3700-44D9-8EEC-64EDFA6568CC}" destId="{5420729D-F809-4FED-984F-43EBE7A00D06}" srcOrd="0" destOrd="0" presId="urn:microsoft.com/office/officeart/2005/8/layout/process4"/>
    <dgm:cxn modelId="{976BA373-37AE-43B5-9338-841292A6D075}" srcId="{7F3BEC9D-3700-44D9-8EEC-64EDFA6568CC}" destId="{0AAA09A4-6E87-4C13-87AF-B0D206CDB8A0}" srcOrd="0" destOrd="0" parTransId="{B2E2E8C9-D850-499B-AF9E-A99699B28333}" sibTransId="{F27BE7D5-BDF0-4519-B3B6-E08455BF95EB}"/>
    <dgm:cxn modelId="{62F9C150-AC08-4F36-9E41-9436A47097BD}" srcId="{7F3BEC9D-3700-44D9-8EEC-64EDFA6568CC}" destId="{5CDCA2BD-19CE-410D-9F0D-B21F2D583855}" srcOrd="1" destOrd="0" parTransId="{93EFE180-4FD0-47BC-8427-E815108F2B99}" sibTransId="{43BC50EC-B514-443B-A005-AB2AA8825FBE}"/>
    <dgm:cxn modelId="{D5EE2364-EA48-4C8A-9630-CB69B6FD8945}" type="presParOf" srcId="{5420729D-F809-4FED-984F-43EBE7A00D06}" destId="{DB4E5C4E-610A-4594-A158-482AB384FF61}" srcOrd="0" destOrd="0" presId="urn:microsoft.com/office/officeart/2005/8/layout/process4"/>
    <dgm:cxn modelId="{CD6D456D-8E90-4341-810A-FD9C599C3172}" type="presParOf" srcId="{DB4E5C4E-610A-4594-A158-482AB384FF61}" destId="{C9E576BB-2A0B-44F3-A500-2A97FF2A8B86}" srcOrd="0" destOrd="0" presId="urn:microsoft.com/office/officeart/2005/8/layout/process4"/>
    <dgm:cxn modelId="{388D473A-3D74-47F7-8156-EDD509DFEDF2}" type="presParOf" srcId="{5420729D-F809-4FED-984F-43EBE7A00D06}" destId="{3703B6DE-1540-4AC2-BCBC-92C1099074D1}" srcOrd="1" destOrd="0" presId="urn:microsoft.com/office/officeart/2005/8/layout/process4"/>
    <dgm:cxn modelId="{60D97CF9-BA25-4EF7-994F-2966984DCB8E}" type="presParOf" srcId="{5420729D-F809-4FED-984F-43EBE7A00D06}" destId="{6F6E834A-CEAE-4005-9C9B-0AAD1738CFAD}" srcOrd="2" destOrd="0" presId="urn:microsoft.com/office/officeart/2005/8/layout/process4"/>
    <dgm:cxn modelId="{6451297B-2E08-4B6E-9C48-8093152CCCA6}" type="presParOf" srcId="{6F6E834A-CEAE-4005-9C9B-0AAD1738CFAD}" destId="{29E8615B-8716-43F2-83D9-62747824C0FC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25465744-F91A-488A-956D-A06AA76B61A7}" type="doc">
      <dgm:prSet loTypeId="urn:microsoft.com/office/officeart/2005/8/layout/matrix1" loCatId="matrix" qsTypeId="urn:microsoft.com/office/officeart/2005/8/quickstyle/simple3" qsCatId="simple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7950D49A-14F8-4A36-B9B2-B354F829AFFC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18 294 чел.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, отмечающие в 2014 году 80-летний юбилей, в 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т.ч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ru-RU" sz="16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41 чел. родился 17.01.1934 г.</a:t>
          </a:r>
          <a:endParaRPr lang="ru-RU" sz="1600" b="1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610EB4-2243-4707-8DF7-6B6759C6C9F8}" type="parTrans" cxnId="{FA88A6F3-C6B5-45A4-9D97-62C297A7B36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0FEE8D-3DA6-40EB-B51D-D85B6818A80C}" type="sibTrans" cxnId="{FA88A6F3-C6B5-45A4-9D97-62C297A7B36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7A0105-D631-4906-998F-8EEB65253843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На официальных Интернет-сайтах и информационных стендах  Министерства, ТУСП, УСОН будут размещены информационные материалы, посвящённые 80-летию области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A93B90-8502-4CDE-859A-E586E36A1348}" type="parTrans" cxnId="{B3522B6B-3D6C-4FF0-964C-111322D81DDE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29372F-6B73-4384-A087-FDA276C3BBED}" type="sibTrans" cxnId="{B3522B6B-3D6C-4FF0-964C-111322D81DDE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411175-53E1-40A9-A462-83ACC441F24E}">
      <dgm:prSet phldrT="[Текст]" custT="1"/>
      <dgm:spPr/>
      <dgm:t>
        <a:bodyPr/>
        <a:lstStyle/>
        <a:p>
          <a:r>
            <a:rPr lang="en-US" sz="1600" b="1" dirty="0" smtClean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кв. 2014 г. – в учреждениях социального обслуживания пройдут организационно-просветительские мероприятия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919FD8-F4FE-4633-9577-48B5520968C7}" type="parTrans" cxnId="{1747083E-3211-4C46-AD2A-FA11BA9C82F2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9507FA-4EE0-46EE-A3CC-3FA764194796}" type="sibTrans" cxnId="{1747083E-3211-4C46-AD2A-FA11BA9C82F2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EE133B-DCDA-43EA-B982-3E1DE68DECFE}">
      <dgm:prSet phldrT="[Текст]" custT="1"/>
      <dgm:spPr/>
      <dgm:t>
        <a:bodyPr/>
        <a:lstStyle/>
        <a:p>
          <a:r>
            <a:rPr lang="en-US" sz="1600" b="1" dirty="0" smtClean="0">
              <a:latin typeface="Arial" panose="020B0604020202020204" pitchFamily="34" charset="0"/>
              <a:cs typeface="Arial" panose="020B0604020202020204" pitchFamily="34" charset="0"/>
            </a:rPr>
            <a:t>III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n-US" sz="1600" b="1" dirty="0" smtClean="0">
              <a:latin typeface="Arial" panose="020B0604020202020204" pitchFamily="34" charset="0"/>
              <a:cs typeface="Arial" panose="020B0604020202020204" pitchFamily="34" charset="0"/>
            </a:rPr>
            <a:t>IV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кв. 2014 г. – в  Министерстве, ТУСП и УСОН пройдут Дни открытых дверей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F2E7D4-5362-401F-9B9E-579C0BE54BF3}" type="parTrans" cxnId="{FC5E5353-41EC-4C4D-894E-5BB8885EC65D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AB02EA-D163-46A5-8A85-83AAB71ACE98}" type="sibTrans" cxnId="{FC5E5353-41EC-4C4D-894E-5BB8885EC65D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E88B38-081C-40E2-A2A2-850126AE612C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Август 2014 г. – финалы Областного фестиваля-конкурса «Город мастеров» и Областной спартакиады «Город олимпийских надежд»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7E3D16-E1CA-4970-9629-1C21109EC01F}" type="parTrans" cxnId="{E10A1FDA-EBF1-47E7-9D3A-F58636A0D285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868104-DAD7-4F26-9E20-AC4757796C03}" type="sibTrans" cxnId="{E10A1FDA-EBF1-47E7-9D3A-F58636A0D285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86DDC7-6816-423B-9E94-597476431F81}" type="pres">
      <dgm:prSet presAssocID="{25465744-F91A-488A-956D-A06AA76B61A7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C7C79C-EA5F-4ABD-A364-E4F28D550E5B}" type="pres">
      <dgm:prSet presAssocID="{25465744-F91A-488A-956D-A06AA76B61A7}" presName="matrix" presStyleCnt="0"/>
      <dgm:spPr/>
    </dgm:pt>
    <dgm:pt modelId="{4436FA10-7C23-4E7E-B965-2D18DBD08AB9}" type="pres">
      <dgm:prSet presAssocID="{25465744-F91A-488A-956D-A06AA76B61A7}" presName="tile1" presStyleLbl="node1" presStyleIdx="0" presStyleCnt="4"/>
      <dgm:spPr/>
      <dgm:t>
        <a:bodyPr/>
        <a:lstStyle/>
        <a:p>
          <a:endParaRPr lang="ru-RU"/>
        </a:p>
      </dgm:t>
    </dgm:pt>
    <dgm:pt modelId="{8A652EF0-7B11-408E-BF35-2D45A992CF38}" type="pres">
      <dgm:prSet presAssocID="{25465744-F91A-488A-956D-A06AA76B61A7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B176B1-76BC-4138-81D9-95A8E023712D}" type="pres">
      <dgm:prSet presAssocID="{25465744-F91A-488A-956D-A06AA76B61A7}" presName="tile2" presStyleLbl="node1" presStyleIdx="1" presStyleCnt="4"/>
      <dgm:spPr/>
      <dgm:t>
        <a:bodyPr/>
        <a:lstStyle/>
        <a:p>
          <a:endParaRPr lang="ru-RU"/>
        </a:p>
      </dgm:t>
    </dgm:pt>
    <dgm:pt modelId="{47F37A39-15B7-4E24-9CBE-6D3F92B7FDA8}" type="pres">
      <dgm:prSet presAssocID="{25465744-F91A-488A-956D-A06AA76B61A7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5B4AD6-7605-4A18-B97C-9C2BCBE362F0}" type="pres">
      <dgm:prSet presAssocID="{25465744-F91A-488A-956D-A06AA76B61A7}" presName="tile3" presStyleLbl="node1" presStyleIdx="2" presStyleCnt="4"/>
      <dgm:spPr/>
      <dgm:t>
        <a:bodyPr/>
        <a:lstStyle/>
        <a:p>
          <a:endParaRPr lang="ru-RU"/>
        </a:p>
      </dgm:t>
    </dgm:pt>
    <dgm:pt modelId="{A8E8D8F6-9FA0-468D-B91C-54553FCF10AE}" type="pres">
      <dgm:prSet presAssocID="{25465744-F91A-488A-956D-A06AA76B61A7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4220B6-7ADC-421B-BF81-A5F480A05468}" type="pres">
      <dgm:prSet presAssocID="{25465744-F91A-488A-956D-A06AA76B61A7}" presName="tile4" presStyleLbl="node1" presStyleIdx="3" presStyleCnt="4"/>
      <dgm:spPr/>
      <dgm:t>
        <a:bodyPr/>
        <a:lstStyle/>
        <a:p>
          <a:endParaRPr lang="ru-RU"/>
        </a:p>
      </dgm:t>
    </dgm:pt>
    <dgm:pt modelId="{78CCF429-CB28-486A-8F92-26AF21A1E55A}" type="pres">
      <dgm:prSet presAssocID="{25465744-F91A-488A-956D-A06AA76B61A7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8964D7-4783-47A2-96D0-8CEA8A81D93B}" type="pres">
      <dgm:prSet presAssocID="{25465744-F91A-488A-956D-A06AA76B61A7}" presName="centerTile" presStyleLbl="fgShp" presStyleIdx="0" presStyleCnt="1" custScaleX="133333" custScaleY="129962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FA88A6F3-C6B5-45A4-9D97-62C297A7B364}" srcId="{25465744-F91A-488A-956D-A06AA76B61A7}" destId="{7950D49A-14F8-4A36-B9B2-B354F829AFFC}" srcOrd="0" destOrd="0" parTransId="{03610EB4-2243-4707-8DF7-6B6759C6C9F8}" sibTransId="{B90FEE8D-3DA6-40EB-B51D-D85B6818A80C}"/>
    <dgm:cxn modelId="{138468B6-D2C3-42AE-9A6E-7371EFACC7B8}" type="presOf" srcId="{FFEE133B-DCDA-43EA-B982-3E1DE68DECFE}" destId="{A8E8D8F6-9FA0-468D-B91C-54553FCF10AE}" srcOrd="1" destOrd="0" presId="urn:microsoft.com/office/officeart/2005/8/layout/matrix1"/>
    <dgm:cxn modelId="{895F75E3-2DCB-45BD-8190-C8401F68F600}" type="presOf" srcId="{7CE88B38-081C-40E2-A2A2-850126AE612C}" destId="{78CCF429-CB28-486A-8F92-26AF21A1E55A}" srcOrd="1" destOrd="0" presId="urn:microsoft.com/office/officeart/2005/8/layout/matrix1"/>
    <dgm:cxn modelId="{0B250F6B-306F-478D-BBE0-171CAD02FA13}" type="presOf" srcId="{49411175-53E1-40A9-A462-83ACC441F24E}" destId="{66B176B1-76BC-4138-81D9-95A8E023712D}" srcOrd="0" destOrd="0" presId="urn:microsoft.com/office/officeart/2005/8/layout/matrix1"/>
    <dgm:cxn modelId="{1747083E-3211-4C46-AD2A-FA11BA9C82F2}" srcId="{7950D49A-14F8-4A36-B9B2-B354F829AFFC}" destId="{49411175-53E1-40A9-A462-83ACC441F24E}" srcOrd="1" destOrd="0" parTransId="{B5919FD8-F4FE-4633-9577-48B5520968C7}" sibTransId="{D39507FA-4EE0-46EE-A3CC-3FA764194796}"/>
    <dgm:cxn modelId="{F9185D7D-CB17-4D6B-914A-6EA9A55A9907}" type="presOf" srcId="{7950D49A-14F8-4A36-B9B2-B354F829AFFC}" destId="{478964D7-4783-47A2-96D0-8CEA8A81D93B}" srcOrd="0" destOrd="0" presId="urn:microsoft.com/office/officeart/2005/8/layout/matrix1"/>
    <dgm:cxn modelId="{5C58877C-6FA6-438B-BF70-F9362CD93E67}" type="presOf" srcId="{BA7A0105-D631-4906-998F-8EEB65253843}" destId="{4436FA10-7C23-4E7E-B965-2D18DBD08AB9}" srcOrd="0" destOrd="0" presId="urn:microsoft.com/office/officeart/2005/8/layout/matrix1"/>
    <dgm:cxn modelId="{58021B30-B612-4687-9860-C3A14F92569C}" type="presOf" srcId="{7CE88B38-081C-40E2-A2A2-850126AE612C}" destId="{3E4220B6-7ADC-421B-BF81-A5F480A05468}" srcOrd="0" destOrd="0" presId="urn:microsoft.com/office/officeart/2005/8/layout/matrix1"/>
    <dgm:cxn modelId="{2638375B-CC05-48BF-9461-1939A65DB755}" type="presOf" srcId="{49411175-53E1-40A9-A462-83ACC441F24E}" destId="{47F37A39-15B7-4E24-9CBE-6D3F92B7FDA8}" srcOrd="1" destOrd="0" presId="urn:microsoft.com/office/officeart/2005/8/layout/matrix1"/>
    <dgm:cxn modelId="{E10A1FDA-EBF1-47E7-9D3A-F58636A0D285}" srcId="{7950D49A-14F8-4A36-B9B2-B354F829AFFC}" destId="{7CE88B38-081C-40E2-A2A2-850126AE612C}" srcOrd="3" destOrd="0" parTransId="{D67E3D16-E1CA-4970-9629-1C21109EC01F}" sibTransId="{7D868104-DAD7-4F26-9E20-AC4757796C03}"/>
    <dgm:cxn modelId="{5FF7CA79-37C7-4BAA-B672-06DEEE0628E0}" type="presOf" srcId="{FFEE133B-DCDA-43EA-B982-3E1DE68DECFE}" destId="{C75B4AD6-7605-4A18-B97C-9C2BCBE362F0}" srcOrd="0" destOrd="0" presId="urn:microsoft.com/office/officeart/2005/8/layout/matrix1"/>
    <dgm:cxn modelId="{B3522B6B-3D6C-4FF0-964C-111322D81DDE}" srcId="{7950D49A-14F8-4A36-B9B2-B354F829AFFC}" destId="{BA7A0105-D631-4906-998F-8EEB65253843}" srcOrd="0" destOrd="0" parTransId="{E9A93B90-8502-4CDE-859A-E586E36A1348}" sibTransId="{3029372F-6B73-4384-A087-FDA276C3BBED}"/>
    <dgm:cxn modelId="{5EDC30B0-31F8-4DB1-9880-589A5ADA5D82}" type="presOf" srcId="{BA7A0105-D631-4906-998F-8EEB65253843}" destId="{8A652EF0-7B11-408E-BF35-2D45A992CF38}" srcOrd="1" destOrd="0" presId="urn:microsoft.com/office/officeart/2005/8/layout/matrix1"/>
    <dgm:cxn modelId="{DB693CC9-AC8E-42CA-8B76-1674697F4D07}" type="presOf" srcId="{25465744-F91A-488A-956D-A06AA76B61A7}" destId="{FE86DDC7-6816-423B-9E94-597476431F81}" srcOrd="0" destOrd="0" presId="urn:microsoft.com/office/officeart/2005/8/layout/matrix1"/>
    <dgm:cxn modelId="{FC5E5353-41EC-4C4D-894E-5BB8885EC65D}" srcId="{7950D49A-14F8-4A36-B9B2-B354F829AFFC}" destId="{FFEE133B-DCDA-43EA-B982-3E1DE68DECFE}" srcOrd="2" destOrd="0" parTransId="{CAF2E7D4-5362-401F-9B9E-579C0BE54BF3}" sibTransId="{C8AB02EA-D163-46A5-8A85-83AAB71ACE98}"/>
    <dgm:cxn modelId="{C247A69F-21D1-4775-9B6D-6806B3D9BBA8}" type="presParOf" srcId="{FE86DDC7-6816-423B-9E94-597476431F81}" destId="{75C7C79C-EA5F-4ABD-A364-E4F28D550E5B}" srcOrd="0" destOrd="0" presId="urn:microsoft.com/office/officeart/2005/8/layout/matrix1"/>
    <dgm:cxn modelId="{F6390476-5F09-44F2-BE6A-AF0A90E2D75A}" type="presParOf" srcId="{75C7C79C-EA5F-4ABD-A364-E4F28D550E5B}" destId="{4436FA10-7C23-4E7E-B965-2D18DBD08AB9}" srcOrd="0" destOrd="0" presId="urn:microsoft.com/office/officeart/2005/8/layout/matrix1"/>
    <dgm:cxn modelId="{81DB3572-B688-4A04-8A60-CC528586DBD3}" type="presParOf" srcId="{75C7C79C-EA5F-4ABD-A364-E4F28D550E5B}" destId="{8A652EF0-7B11-408E-BF35-2D45A992CF38}" srcOrd="1" destOrd="0" presId="urn:microsoft.com/office/officeart/2005/8/layout/matrix1"/>
    <dgm:cxn modelId="{C485F0EB-1521-422F-9C1F-F08945B49972}" type="presParOf" srcId="{75C7C79C-EA5F-4ABD-A364-E4F28D550E5B}" destId="{66B176B1-76BC-4138-81D9-95A8E023712D}" srcOrd="2" destOrd="0" presId="urn:microsoft.com/office/officeart/2005/8/layout/matrix1"/>
    <dgm:cxn modelId="{8AA1FA09-8B00-45A0-82C2-FD2C1816081F}" type="presParOf" srcId="{75C7C79C-EA5F-4ABD-A364-E4F28D550E5B}" destId="{47F37A39-15B7-4E24-9CBE-6D3F92B7FDA8}" srcOrd="3" destOrd="0" presId="urn:microsoft.com/office/officeart/2005/8/layout/matrix1"/>
    <dgm:cxn modelId="{F74F42F7-1377-49AF-BEA7-5C21FA83A675}" type="presParOf" srcId="{75C7C79C-EA5F-4ABD-A364-E4F28D550E5B}" destId="{C75B4AD6-7605-4A18-B97C-9C2BCBE362F0}" srcOrd="4" destOrd="0" presId="urn:microsoft.com/office/officeart/2005/8/layout/matrix1"/>
    <dgm:cxn modelId="{30717726-BBE4-41D0-87A7-0F8DFAE8ED99}" type="presParOf" srcId="{75C7C79C-EA5F-4ABD-A364-E4F28D550E5B}" destId="{A8E8D8F6-9FA0-468D-B91C-54553FCF10AE}" srcOrd="5" destOrd="0" presId="urn:microsoft.com/office/officeart/2005/8/layout/matrix1"/>
    <dgm:cxn modelId="{584388DE-AAF2-4F28-A0A4-4C8D4F93CCB1}" type="presParOf" srcId="{75C7C79C-EA5F-4ABD-A364-E4F28D550E5B}" destId="{3E4220B6-7ADC-421B-BF81-A5F480A05468}" srcOrd="6" destOrd="0" presId="urn:microsoft.com/office/officeart/2005/8/layout/matrix1"/>
    <dgm:cxn modelId="{E815566A-CB66-4F26-BB3B-8A2721FF2336}" type="presParOf" srcId="{75C7C79C-EA5F-4ABD-A364-E4F28D550E5B}" destId="{78CCF429-CB28-486A-8F92-26AF21A1E55A}" srcOrd="7" destOrd="0" presId="urn:microsoft.com/office/officeart/2005/8/layout/matrix1"/>
    <dgm:cxn modelId="{E02EA71E-BAF7-481E-884C-9CDF5E5BAC9A}" type="presParOf" srcId="{FE86DDC7-6816-423B-9E94-597476431F81}" destId="{478964D7-4783-47A2-96D0-8CEA8A81D93B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9DFA91-839C-4509-96D8-53259ADCC842}">
      <dsp:nvSpPr>
        <dsp:cNvPr id="0" name=""/>
        <dsp:cNvSpPr/>
      </dsp:nvSpPr>
      <dsp:spPr>
        <a:xfrm>
          <a:off x="0" y="4625973"/>
          <a:ext cx="8784976" cy="81572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План мероприятий («дорожная карта») «Повышение эффективности и качества услуг в сфере социального обслуживания населения Свердловской области (2013-2018 годы)», утвержден постановлением Правительства Свердловской области от 26.02.2013 г. № 226-ПП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625973"/>
        <a:ext cx="8784976" cy="815724"/>
      </dsp:txXfrm>
    </dsp:sp>
    <dsp:sp modelId="{28995624-A582-46D2-8DA9-5E1E0F00D9FE}">
      <dsp:nvSpPr>
        <dsp:cNvPr id="0" name=""/>
        <dsp:cNvSpPr/>
      </dsp:nvSpPr>
      <dsp:spPr>
        <a:xfrm rot="10800000">
          <a:off x="0" y="3319187"/>
          <a:ext cx="8784976" cy="1325602"/>
        </a:xfrm>
        <a:prstGeom prst="upArrowCallout">
          <a:avLst/>
        </a:prstGeom>
        <a:gradFill rotWithShape="0">
          <a:gsLst>
            <a:gs pos="0">
              <a:schemeClr val="accent4">
                <a:hueOff val="-658527"/>
                <a:satOff val="7436"/>
                <a:lumOff val="3987"/>
                <a:alphaOff val="0"/>
                <a:tint val="0"/>
              </a:schemeClr>
            </a:gs>
            <a:gs pos="44000">
              <a:schemeClr val="accent4">
                <a:hueOff val="-658527"/>
                <a:satOff val="7436"/>
                <a:lumOff val="3987"/>
                <a:alphaOff val="0"/>
                <a:tint val="60000"/>
                <a:satMod val="120000"/>
              </a:schemeClr>
            </a:gs>
            <a:gs pos="100000">
              <a:schemeClr val="accent4">
                <a:hueOff val="-658527"/>
                <a:satOff val="7436"/>
                <a:lumOff val="3987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/>
              <a:latin typeface="Arial" pitchFamily="34" charset="0"/>
              <a:cs typeface="Arial" pitchFamily="34" charset="0"/>
            </a:rPr>
            <a:t>План мероприятий («дорожная карта») «Повышение эффективности и качества услуг в сфере социального обслуживания населения (2013 – 2018 годы)», утвержденный приказом Министерства труда и социальной защиты Российской Федерации от 29.12.2012 г. №650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3319187"/>
        <a:ext cx="8784976" cy="861336"/>
      </dsp:txXfrm>
    </dsp:sp>
    <dsp:sp modelId="{235A39CA-5B56-4689-92FD-017C5C2E5442}">
      <dsp:nvSpPr>
        <dsp:cNvPr id="0" name=""/>
        <dsp:cNvSpPr/>
      </dsp:nvSpPr>
      <dsp:spPr>
        <a:xfrm rot="10800000">
          <a:off x="0" y="1911805"/>
          <a:ext cx="8784976" cy="1426197"/>
        </a:xfrm>
        <a:prstGeom prst="upArrowCallout">
          <a:avLst/>
        </a:prstGeom>
        <a:gradFill rotWithShape="0">
          <a:gsLst>
            <a:gs pos="0">
              <a:schemeClr val="accent4">
                <a:hueOff val="-1317055"/>
                <a:satOff val="14873"/>
                <a:lumOff val="7973"/>
                <a:alphaOff val="0"/>
                <a:tint val="0"/>
              </a:schemeClr>
            </a:gs>
            <a:gs pos="44000">
              <a:schemeClr val="accent4">
                <a:hueOff val="-1317055"/>
                <a:satOff val="14873"/>
                <a:lumOff val="7973"/>
                <a:alphaOff val="0"/>
                <a:tint val="60000"/>
                <a:satMod val="120000"/>
              </a:schemeClr>
            </a:gs>
            <a:gs pos="100000">
              <a:schemeClr val="accent4">
                <a:hueOff val="-1317055"/>
                <a:satOff val="14873"/>
                <a:lumOff val="7973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/>
              <a:latin typeface="Arial" pitchFamily="34" charset="0"/>
              <a:cs typeface="Arial" pitchFamily="34" charset="0"/>
            </a:rPr>
            <a:t>Во исполнение поручений Президента РФ в рамках модернизации социальной сферы принято 5 государственных программ</a:t>
          </a:r>
          <a:endParaRPr lang="ru-RU" sz="14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10800000">
        <a:off x="0" y="1911805"/>
        <a:ext cx="8784976" cy="500595"/>
      </dsp:txXfrm>
    </dsp:sp>
    <dsp:sp modelId="{15837B09-0FA9-4207-8CD5-8BE34A3C1EA3}">
      <dsp:nvSpPr>
        <dsp:cNvPr id="0" name=""/>
        <dsp:cNvSpPr/>
      </dsp:nvSpPr>
      <dsp:spPr>
        <a:xfrm>
          <a:off x="0" y="2337434"/>
          <a:ext cx="8784976" cy="576869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«Социальная поддержка граждан», Распоряжение Правительства РФ от 27.12.2012 N 2553-р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337434"/>
        <a:ext cx="8784976" cy="576869"/>
      </dsp:txXfrm>
    </dsp:sp>
    <dsp:sp modelId="{623FE22A-EF61-41AC-9AB8-A9CF3E3C2D1F}">
      <dsp:nvSpPr>
        <dsp:cNvPr id="0" name=""/>
        <dsp:cNvSpPr/>
      </dsp:nvSpPr>
      <dsp:spPr>
        <a:xfrm rot="10800000">
          <a:off x="0" y="1294"/>
          <a:ext cx="8784976" cy="1929328"/>
        </a:xfrm>
        <a:prstGeom prst="upArrowCallout">
          <a:avLst/>
        </a:prstGeom>
        <a:gradFill rotWithShape="0">
          <a:gsLst>
            <a:gs pos="0">
              <a:schemeClr val="accent4">
                <a:hueOff val="-1975582"/>
                <a:satOff val="22309"/>
                <a:lumOff val="11960"/>
                <a:alphaOff val="0"/>
                <a:tint val="0"/>
              </a:schemeClr>
            </a:gs>
            <a:gs pos="44000">
              <a:schemeClr val="accent4">
                <a:hueOff val="-1975582"/>
                <a:satOff val="22309"/>
                <a:lumOff val="11960"/>
                <a:alphaOff val="0"/>
                <a:tint val="60000"/>
                <a:satMod val="120000"/>
              </a:schemeClr>
            </a:gs>
            <a:gs pos="100000">
              <a:schemeClr val="accent4">
                <a:hueOff val="-1975582"/>
                <a:satOff val="22309"/>
                <a:lumOff val="1196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/>
              <a:latin typeface="Arial" pitchFamily="34" charset="0"/>
              <a:cs typeface="Arial" pitchFamily="34" charset="0"/>
            </a:rPr>
            <a:t>Указы Президента РФ, определяющие модернизацию социальной сферы</a:t>
          </a:r>
          <a:endParaRPr lang="ru-RU" sz="14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10800000">
        <a:off x="0" y="1294"/>
        <a:ext cx="8784976" cy="677194"/>
      </dsp:txXfrm>
    </dsp:sp>
    <dsp:sp modelId="{34F19BF6-3C6F-4682-891A-90A009BFD633}">
      <dsp:nvSpPr>
        <dsp:cNvPr id="0" name=""/>
        <dsp:cNvSpPr/>
      </dsp:nvSpPr>
      <dsp:spPr>
        <a:xfrm>
          <a:off x="0" y="678488"/>
          <a:ext cx="4392487" cy="576869"/>
        </a:xfrm>
        <a:prstGeom prst="rect">
          <a:avLst/>
        </a:prstGeom>
        <a:solidFill>
          <a:schemeClr val="accent4">
            <a:tint val="40000"/>
            <a:alpha val="90000"/>
            <a:hueOff val="-1459202"/>
            <a:satOff val="18120"/>
            <a:lumOff val="148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1459202"/>
              <a:satOff val="18120"/>
              <a:lumOff val="148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от 07.05.2012 № 597 «О мероприятиях по реализации государственной социальной политики»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678488"/>
        <a:ext cx="4392487" cy="576869"/>
      </dsp:txXfrm>
    </dsp:sp>
    <dsp:sp modelId="{4A75A93A-022B-4AA9-B3C8-9937B0F3207E}">
      <dsp:nvSpPr>
        <dsp:cNvPr id="0" name=""/>
        <dsp:cNvSpPr/>
      </dsp:nvSpPr>
      <dsp:spPr>
        <a:xfrm>
          <a:off x="4392488" y="678488"/>
          <a:ext cx="4392487" cy="576869"/>
        </a:xfrm>
        <a:prstGeom prst="rect">
          <a:avLst/>
        </a:prstGeom>
        <a:solidFill>
          <a:schemeClr val="accent4">
            <a:tint val="40000"/>
            <a:alpha val="90000"/>
            <a:hueOff val="-2918403"/>
            <a:satOff val="36240"/>
            <a:lumOff val="2977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2918403"/>
              <a:satOff val="36240"/>
              <a:lumOff val="297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от 28.12.2012 № 1688 «О некоторых мерах по реализации государственной политики в сфере защиты детей-сирот и детей, оставшихся без попечения родителей»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92488" y="678488"/>
        <a:ext cx="4392487" cy="5768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E73AB0-7829-45B1-80F7-C041C71960DF}">
      <dsp:nvSpPr>
        <dsp:cNvPr id="0" name=""/>
        <dsp:cNvSpPr/>
      </dsp:nvSpPr>
      <dsp:spPr>
        <a:xfrm rot="5400000">
          <a:off x="-193890" y="195849"/>
          <a:ext cx="1292605" cy="904824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54370"/>
        <a:ext cx="904824" cy="387781"/>
      </dsp:txXfrm>
    </dsp:sp>
    <dsp:sp modelId="{D1051BA1-65C5-4B0F-870C-743A088E1F80}">
      <dsp:nvSpPr>
        <dsp:cNvPr id="0" name=""/>
        <dsp:cNvSpPr/>
      </dsp:nvSpPr>
      <dsp:spPr>
        <a:xfrm rot="5400000">
          <a:off x="2102545" y="-1195762"/>
          <a:ext cx="840193" cy="323563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smtClean="0">
              <a:latin typeface="Arial" panose="020B0604020202020204" pitchFamily="34" charset="0"/>
              <a:cs typeface="Arial" panose="020B0604020202020204" pitchFamily="34" charset="0"/>
            </a:rPr>
            <a:t>реорганизованы ТУСП по Белоярскому району и городу Заречному</a:t>
          </a:r>
          <a:endParaRPr lang="ru-RU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4825" y="42973"/>
        <a:ext cx="3194620" cy="758163"/>
      </dsp:txXfrm>
    </dsp:sp>
    <dsp:sp modelId="{06976427-05B0-4307-BC82-7D2E78C8BFDA}">
      <dsp:nvSpPr>
        <dsp:cNvPr id="0" name=""/>
        <dsp:cNvSpPr/>
      </dsp:nvSpPr>
      <dsp:spPr>
        <a:xfrm rot="5400000">
          <a:off x="-193890" y="1342242"/>
          <a:ext cx="1292605" cy="904824"/>
        </a:xfrm>
        <a:prstGeom prst="chevron">
          <a:avLst/>
        </a:prstGeom>
        <a:gradFill rotWithShape="0">
          <a:gsLst>
            <a:gs pos="0">
              <a:schemeClr val="accent5">
                <a:hueOff val="2723985"/>
                <a:satOff val="1859"/>
                <a:lumOff val="-5228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2723985"/>
                <a:satOff val="1859"/>
                <a:lumOff val="-5228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2723985"/>
              <a:satOff val="1859"/>
              <a:lumOff val="-5228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600763"/>
        <a:ext cx="904824" cy="387781"/>
      </dsp:txXfrm>
    </dsp:sp>
    <dsp:sp modelId="{2A5D3F34-06C2-4053-B7EC-E4429CA39FA8}">
      <dsp:nvSpPr>
        <dsp:cNvPr id="0" name=""/>
        <dsp:cNvSpPr/>
      </dsp:nvSpPr>
      <dsp:spPr>
        <a:xfrm rot="5400000">
          <a:off x="2102545" y="-49369"/>
          <a:ext cx="840193" cy="323563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2723985"/>
              <a:satOff val="1859"/>
              <a:lumOff val="-5228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smtClean="0">
              <a:latin typeface="Arial" panose="020B0604020202020204" pitchFamily="34" charset="0"/>
              <a:cs typeface="Arial" panose="020B0604020202020204" pitchFamily="34" charset="0"/>
            </a:rPr>
            <a:t>55 учреждений социального обслуживания переводятся в статус автономных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4825" y="1189366"/>
        <a:ext cx="3194620" cy="758163"/>
      </dsp:txXfrm>
    </dsp:sp>
    <dsp:sp modelId="{24EB3CF0-2778-4A58-AA39-9634E43721A1}">
      <dsp:nvSpPr>
        <dsp:cNvPr id="0" name=""/>
        <dsp:cNvSpPr/>
      </dsp:nvSpPr>
      <dsp:spPr>
        <a:xfrm rot="5400000">
          <a:off x="-193890" y="2488634"/>
          <a:ext cx="1292605" cy="904824"/>
        </a:xfrm>
        <a:prstGeom prst="chevron">
          <a:avLst/>
        </a:prstGeom>
        <a:gradFill rotWithShape="0">
          <a:gsLst>
            <a:gs pos="0">
              <a:schemeClr val="accent5">
                <a:hueOff val="5447971"/>
                <a:satOff val="3718"/>
                <a:lumOff val="-10457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5447971"/>
                <a:satOff val="3718"/>
                <a:lumOff val="-10457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5447971"/>
              <a:satOff val="3718"/>
              <a:lumOff val="-10457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2747155"/>
        <a:ext cx="904824" cy="387781"/>
      </dsp:txXfrm>
    </dsp:sp>
    <dsp:sp modelId="{3FE4C6CC-9928-48BB-9310-C50098F0D043}">
      <dsp:nvSpPr>
        <dsp:cNvPr id="0" name=""/>
        <dsp:cNvSpPr/>
      </dsp:nvSpPr>
      <dsp:spPr>
        <a:xfrm rot="5400000">
          <a:off x="2102545" y="1097022"/>
          <a:ext cx="840193" cy="323563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5447971"/>
              <a:satOff val="3718"/>
              <a:lumOff val="-10457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smtClean="0">
              <a:latin typeface="Arial" panose="020B0604020202020204" pitchFamily="34" charset="0"/>
              <a:cs typeface="Arial" panose="020B0604020202020204" pitchFamily="34" charset="0"/>
            </a:rPr>
            <a:t>созданы 2 кластера по социальному обслуживанию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4825" y="2335758"/>
        <a:ext cx="3194620" cy="758163"/>
      </dsp:txXfrm>
    </dsp:sp>
    <dsp:sp modelId="{7734341D-6DA0-48AF-B3C2-F0049CCD8A78}">
      <dsp:nvSpPr>
        <dsp:cNvPr id="0" name=""/>
        <dsp:cNvSpPr/>
      </dsp:nvSpPr>
      <dsp:spPr>
        <a:xfrm rot="5400000">
          <a:off x="-193890" y="3635027"/>
          <a:ext cx="1292605" cy="904824"/>
        </a:xfrm>
        <a:prstGeom prst="chevron">
          <a:avLst/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893548"/>
        <a:ext cx="904824" cy="387781"/>
      </dsp:txXfrm>
    </dsp:sp>
    <dsp:sp modelId="{A7CCF8E2-F589-474E-AE3A-AA1E087329CA}">
      <dsp:nvSpPr>
        <dsp:cNvPr id="0" name=""/>
        <dsp:cNvSpPr/>
      </dsp:nvSpPr>
      <dsp:spPr>
        <a:xfrm rot="5400000">
          <a:off x="2102545" y="2243415"/>
          <a:ext cx="840193" cy="323563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создан Областной информационно-расчетный центр</a:t>
          </a:r>
          <a:endParaRPr lang="ru-RU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4825" y="3482151"/>
        <a:ext cx="3194620" cy="75816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6AF5BE-B02E-4813-89F4-4E2B7214F710}">
      <dsp:nvSpPr>
        <dsp:cNvPr id="0" name=""/>
        <dsp:cNvSpPr/>
      </dsp:nvSpPr>
      <dsp:spPr>
        <a:xfrm>
          <a:off x="2103861" y="2332109"/>
          <a:ext cx="1262882" cy="4880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2583"/>
              </a:lnTo>
              <a:lnTo>
                <a:pt x="1262882" y="332583"/>
              </a:lnTo>
              <a:lnTo>
                <a:pt x="1262882" y="488038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D6A2EA-3E8F-496F-8AA9-506BA92A3615}">
      <dsp:nvSpPr>
        <dsp:cNvPr id="0" name=""/>
        <dsp:cNvSpPr/>
      </dsp:nvSpPr>
      <dsp:spPr>
        <a:xfrm>
          <a:off x="1078375" y="2332109"/>
          <a:ext cx="1025486" cy="488038"/>
        </a:xfrm>
        <a:custGeom>
          <a:avLst/>
          <a:gdLst/>
          <a:ahLst/>
          <a:cxnLst/>
          <a:rect l="0" t="0" r="0" b="0"/>
          <a:pathLst>
            <a:path>
              <a:moveTo>
                <a:pt x="1025486" y="0"/>
              </a:moveTo>
              <a:lnTo>
                <a:pt x="1025486" y="332583"/>
              </a:lnTo>
              <a:lnTo>
                <a:pt x="0" y="332583"/>
              </a:lnTo>
              <a:lnTo>
                <a:pt x="0" y="488038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BC3000-4549-4333-95CF-753306553483}">
      <dsp:nvSpPr>
        <dsp:cNvPr id="0" name=""/>
        <dsp:cNvSpPr/>
      </dsp:nvSpPr>
      <dsp:spPr>
        <a:xfrm>
          <a:off x="735799" y="1266535"/>
          <a:ext cx="2736124" cy="1065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FCFD8DB-126F-4F12-A806-85A2BB27459B}">
      <dsp:nvSpPr>
        <dsp:cNvPr id="0" name=""/>
        <dsp:cNvSpPr/>
      </dsp:nvSpPr>
      <dsp:spPr>
        <a:xfrm>
          <a:off x="922251" y="1443665"/>
          <a:ext cx="2736124" cy="10655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Министерство социальной политики Свердловской области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3461" y="1474875"/>
        <a:ext cx="2673704" cy="1003153"/>
      </dsp:txXfrm>
    </dsp:sp>
    <dsp:sp modelId="{4457C6A6-4824-45B7-AE66-C5886BF09E9A}">
      <dsp:nvSpPr>
        <dsp:cNvPr id="0" name=""/>
        <dsp:cNvSpPr/>
      </dsp:nvSpPr>
      <dsp:spPr>
        <a:xfrm>
          <a:off x="1944" y="2820147"/>
          <a:ext cx="2152861" cy="1065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38BD449-31E7-4F48-BAB9-FD2F9A84BD83}">
      <dsp:nvSpPr>
        <dsp:cNvPr id="0" name=""/>
        <dsp:cNvSpPr/>
      </dsp:nvSpPr>
      <dsp:spPr>
        <a:xfrm>
          <a:off x="188396" y="2997277"/>
          <a:ext cx="2152861" cy="10655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60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территориальных управлений социальной политики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9606" y="3028487"/>
        <a:ext cx="2090441" cy="1003153"/>
      </dsp:txXfrm>
    </dsp:sp>
    <dsp:sp modelId="{91D936A2-8F50-41CA-901F-E5629E4AC15F}">
      <dsp:nvSpPr>
        <dsp:cNvPr id="0" name=""/>
        <dsp:cNvSpPr/>
      </dsp:nvSpPr>
      <dsp:spPr>
        <a:xfrm>
          <a:off x="2527710" y="2820147"/>
          <a:ext cx="1678068" cy="1065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82EEDCE-ED7C-40B0-A15E-F4CB81FE43C9}">
      <dsp:nvSpPr>
        <dsp:cNvPr id="0" name=""/>
        <dsp:cNvSpPr/>
      </dsp:nvSpPr>
      <dsp:spPr>
        <a:xfrm>
          <a:off x="2714162" y="2997277"/>
          <a:ext cx="1678068" cy="10655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149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учреждений социального обслуживания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45372" y="3028487"/>
        <a:ext cx="1615648" cy="100315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D3003A-B101-4124-A595-36DE5FC44AA6}">
      <dsp:nvSpPr>
        <dsp:cNvPr id="0" name=""/>
        <dsp:cNvSpPr/>
      </dsp:nvSpPr>
      <dsp:spPr>
        <a:xfrm>
          <a:off x="3614" y="20"/>
          <a:ext cx="7401632" cy="824020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 2013 году создано 55 автономных учреждений 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839" y="40245"/>
        <a:ext cx="7321182" cy="743570"/>
      </dsp:txXfrm>
    </dsp:sp>
    <dsp:sp modelId="{F83A5B53-C74F-4065-A111-0D0F7E09F8EA}">
      <dsp:nvSpPr>
        <dsp:cNvPr id="0" name=""/>
        <dsp:cNvSpPr/>
      </dsp:nvSpPr>
      <dsp:spPr>
        <a:xfrm>
          <a:off x="3614" y="865242"/>
          <a:ext cx="7401632" cy="8240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 2014 году планируется перевод в статус автономных 14 учреждений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839" y="905467"/>
        <a:ext cx="7321182" cy="74357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38D42E-7EDE-4EB7-9479-711545E0B516}">
      <dsp:nvSpPr>
        <dsp:cNvPr id="0" name=""/>
        <dsp:cNvSpPr/>
      </dsp:nvSpPr>
      <dsp:spPr>
        <a:xfrm>
          <a:off x="1676412" y="0"/>
          <a:ext cx="5216128" cy="5216128"/>
        </a:xfrm>
        <a:prstGeom prst="diamond">
          <a:avLst/>
        </a:prstGeom>
        <a:gradFill rotWithShape="0">
          <a:gsLst>
            <a:gs pos="0">
              <a:schemeClr val="accent4">
                <a:tint val="40000"/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tint val="40000"/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8913C60A-3F9B-4051-9569-B7FCFB6B8597}">
      <dsp:nvSpPr>
        <dsp:cNvPr id="0" name=""/>
        <dsp:cNvSpPr/>
      </dsp:nvSpPr>
      <dsp:spPr>
        <a:xfrm>
          <a:off x="1872201" y="504055"/>
          <a:ext cx="2345719" cy="2034289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Премиальные выплаты – размер зависит от достижения установленных показателей эффективности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71507" y="603361"/>
        <a:ext cx="2147107" cy="1835677"/>
      </dsp:txXfrm>
    </dsp:sp>
    <dsp:sp modelId="{ED0579B8-B98F-4230-8AFD-19BAAEB4C983}">
      <dsp:nvSpPr>
        <dsp:cNvPr id="0" name=""/>
        <dsp:cNvSpPr/>
      </dsp:nvSpPr>
      <dsp:spPr>
        <a:xfrm>
          <a:off x="4392479" y="504055"/>
          <a:ext cx="2201711" cy="2034289"/>
        </a:xfrm>
        <a:prstGeom prst="roundRect">
          <a:avLst/>
        </a:prstGeom>
        <a:gradFill rotWithShape="0">
          <a:gsLst>
            <a:gs pos="0">
              <a:schemeClr val="accent4">
                <a:hueOff val="-658527"/>
                <a:satOff val="7436"/>
                <a:lumOff val="3987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-658527"/>
                <a:satOff val="7436"/>
                <a:lumOff val="3987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Должностной оклад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91785" y="603361"/>
        <a:ext cx="2003099" cy="1835677"/>
      </dsp:txXfrm>
    </dsp:sp>
    <dsp:sp modelId="{D5250DC7-9975-49EE-B555-AB5655717B06}">
      <dsp:nvSpPr>
        <dsp:cNvPr id="0" name=""/>
        <dsp:cNvSpPr/>
      </dsp:nvSpPr>
      <dsp:spPr>
        <a:xfrm>
          <a:off x="1872201" y="2664294"/>
          <a:ext cx="2286196" cy="2034289"/>
        </a:xfrm>
        <a:prstGeom prst="roundRect">
          <a:avLst/>
        </a:prstGeom>
        <a:gradFill rotWithShape="0">
          <a:gsLst>
            <a:gs pos="0">
              <a:schemeClr val="accent4">
                <a:hueOff val="-1317055"/>
                <a:satOff val="14873"/>
                <a:lumOff val="7973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-1317055"/>
                <a:satOff val="14873"/>
                <a:lumOff val="7973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Стимулирующие выплаты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71507" y="2763600"/>
        <a:ext cx="2087584" cy="1835677"/>
      </dsp:txXfrm>
    </dsp:sp>
    <dsp:sp modelId="{3C1542A7-31F9-4510-8F71-E797E24D57EC}">
      <dsp:nvSpPr>
        <dsp:cNvPr id="0" name=""/>
        <dsp:cNvSpPr/>
      </dsp:nvSpPr>
      <dsp:spPr>
        <a:xfrm>
          <a:off x="4410554" y="2664294"/>
          <a:ext cx="2214182" cy="2034289"/>
        </a:xfrm>
        <a:prstGeom prst="roundRect">
          <a:avLst/>
        </a:prstGeom>
        <a:gradFill rotWithShape="0">
          <a:gsLst>
            <a:gs pos="0">
              <a:schemeClr val="accent4">
                <a:hueOff val="-1975582"/>
                <a:satOff val="22309"/>
                <a:lumOff val="1196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-1975582"/>
                <a:satOff val="22309"/>
                <a:lumOff val="1196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Компенсационные выплаты: за особые условия труда, районный коэффициент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09860" y="2763600"/>
        <a:ext cx="2015570" cy="183567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9B97C-D94C-4232-8DF9-A060CE97566F}">
      <dsp:nvSpPr>
        <dsp:cNvPr id="0" name=""/>
        <dsp:cNvSpPr/>
      </dsp:nvSpPr>
      <dsp:spPr>
        <a:xfrm>
          <a:off x="-6106540" y="-934303"/>
          <a:ext cx="7269206" cy="7269206"/>
        </a:xfrm>
        <a:prstGeom prst="blockArc">
          <a:avLst>
            <a:gd name="adj1" fmla="val 18900000"/>
            <a:gd name="adj2" fmla="val 2700000"/>
            <a:gd name="adj3" fmla="val 297"/>
          </a:avLst>
        </a:pr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D9E0AE-D62B-4625-9531-38AD11A295E7}">
      <dsp:nvSpPr>
        <dsp:cNvPr id="0" name=""/>
        <dsp:cNvSpPr/>
      </dsp:nvSpPr>
      <dsp:spPr>
        <a:xfrm>
          <a:off x="508048" y="337429"/>
          <a:ext cx="4949357" cy="67529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6012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Звание «Ветеран труда Свердловской области» присвоено 26 тыс. человек, 6,5 тыс. человек – в 2013 году</a:t>
          </a:r>
          <a:endParaRPr lang="ru-RU" sz="1400" b="1" kern="1200" dirty="0"/>
        </a:p>
      </dsp:txBody>
      <dsp:txXfrm>
        <a:off x="508048" y="337429"/>
        <a:ext cx="4949357" cy="675291"/>
      </dsp:txXfrm>
    </dsp:sp>
    <dsp:sp modelId="{79070A69-5693-4AEA-9584-5AD09C3205D8}">
      <dsp:nvSpPr>
        <dsp:cNvPr id="0" name=""/>
        <dsp:cNvSpPr/>
      </dsp:nvSpPr>
      <dsp:spPr>
        <a:xfrm>
          <a:off x="85991" y="253018"/>
          <a:ext cx="844113" cy="84411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DCE40873-143C-4F3E-AECB-A35C0152FDF8}">
      <dsp:nvSpPr>
        <dsp:cNvPr id="0" name=""/>
        <dsp:cNvSpPr/>
      </dsp:nvSpPr>
      <dsp:spPr>
        <a:xfrm>
          <a:off x="991941" y="1350041"/>
          <a:ext cx="4465463" cy="675291"/>
        </a:xfrm>
        <a:prstGeom prst="rect">
          <a:avLst/>
        </a:prstGeom>
        <a:gradFill rotWithShape="0">
          <a:gsLst>
            <a:gs pos="0">
              <a:schemeClr val="accent5">
                <a:hueOff val="2042989"/>
                <a:satOff val="1394"/>
                <a:lumOff val="-3921"/>
                <a:alphaOff val="0"/>
                <a:tint val="0"/>
              </a:schemeClr>
            </a:gs>
            <a:gs pos="44000">
              <a:schemeClr val="accent5">
                <a:hueOff val="2042989"/>
                <a:satOff val="1394"/>
                <a:lumOff val="-3921"/>
                <a:alphaOff val="0"/>
                <a:tint val="60000"/>
                <a:satMod val="120000"/>
              </a:schemeClr>
            </a:gs>
            <a:gs pos="100000">
              <a:schemeClr val="accent5">
                <a:hueOff val="2042989"/>
                <a:satOff val="1394"/>
                <a:lumOff val="-3921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6012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Звание «Ветеран труда» присвоено 360 тыс. человек, 11 тыс. человек – в 2013 году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91941" y="1350041"/>
        <a:ext cx="4465463" cy="675291"/>
      </dsp:txXfrm>
    </dsp:sp>
    <dsp:sp modelId="{B34AACFB-721F-49D1-BC86-270BA2B70E89}">
      <dsp:nvSpPr>
        <dsp:cNvPr id="0" name=""/>
        <dsp:cNvSpPr/>
      </dsp:nvSpPr>
      <dsp:spPr>
        <a:xfrm>
          <a:off x="569885" y="1265630"/>
          <a:ext cx="844113" cy="84411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2042989"/>
              <a:satOff val="1394"/>
              <a:lumOff val="-392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1CA5DDEC-2A2A-4DBE-9E51-CBBDEEDC88E2}">
      <dsp:nvSpPr>
        <dsp:cNvPr id="0" name=""/>
        <dsp:cNvSpPr/>
      </dsp:nvSpPr>
      <dsp:spPr>
        <a:xfrm>
          <a:off x="1140458" y="2362654"/>
          <a:ext cx="4316946" cy="675291"/>
        </a:xfrm>
        <a:prstGeom prst="rect">
          <a:avLst/>
        </a:prstGeom>
        <a:gradFill rotWithShape="0">
          <a:gsLst>
            <a:gs pos="0">
              <a:schemeClr val="accent5">
                <a:hueOff val="4085978"/>
                <a:satOff val="2788"/>
                <a:lumOff val="-7843"/>
                <a:alphaOff val="0"/>
                <a:tint val="0"/>
              </a:schemeClr>
            </a:gs>
            <a:gs pos="44000">
              <a:schemeClr val="accent5">
                <a:hueOff val="4085978"/>
                <a:satOff val="2788"/>
                <a:lumOff val="-7843"/>
                <a:alphaOff val="0"/>
                <a:tint val="60000"/>
                <a:satMod val="120000"/>
              </a:schemeClr>
            </a:gs>
            <a:gs pos="100000">
              <a:schemeClr val="accent5">
                <a:hueOff val="4085978"/>
                <a:satOff val="2788"/>
                <a:lumOff val="-7843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6012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Знаком отличия «За заслуги в ветеранском движении» награждено 30 человек, 10 человек – в 2013 году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40458" y="2362654"/>
        <a:ext cx="4316946" cy="675291"/>
      </dsp:txXfrm>
    </dsp:sp>
    <dsp:sp modelId="{93594E1B-0337-4745-ADFD-B0D837931ACA}">
      <dsp:nvSpPr>
        <dsp:cNvPr id="0" name=""/>
        <dsp:cNvSpPr/>
      </dsp:nvSpPr>
      <dsp:spPr>
        <a:xfrm>
          <a:off x="718401" y="2278243"/>
          <a:ext cx="844113" cy="84411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4085978"/>
              <a:satOff val="2788"/>
              <a:lumOff val="-784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AED976D3-0D3F-4591-A33A-7464EEB2355E}">
      <dsp:nvSpPr>
        <dsp:cNvPr id="0" name=""/>
        <dsp:cNvSpPr/>
      </dsp:nvSpPr>
      <dsp:spPr>
        <a:xfrm>
          <a:off x="991941" y="3375266"/>
          <a:ext cx="4465463" cy="675291"/>
        </a:xfrm>
        <a:prstGeom prst="rect">
          <a:avLst/>
        </a:prstGeom>
        <a:gradFill rotWithShape="0">
          <a:gsLst>
            <a:gs pos="0">
              <a:schemeClr val="accent5">
                <a:hueOff val="6128967"/>
                <a:satOff val="4183"/>
                <a:lumOff val="-11764"/>
                <a:alphaOff val="0"/>
                <a:tint val="0"/>
              </a:schemeClr>
            </a:gs>
            <a:gs pos="44000">
              <a:schemeClr val="accent5">
                <a:hueOff val="6128967"/>
                <a:satOff val="4183"/>
                <a:lumOff val="-11764"/>
                <a:alphaOff val="0"/>
                <a:tint val="60000"/>
                <a:satMod val="120000"/>
              </a:schemeClr>
            </a:gs>
            <a:gs pos="100000">
              <a:schemeClr val="accent5">
                <a:hueOff val="6128967"/>
                <a:satOff val="4183"/>
                <a:lumOff val="-11764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6012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103 тыс. семей получают субсидии на оплату жилого помещения и коммунальных услуг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91941" y="3375266"/>
        <a:ext cx="4465463" cy="675291"/>
      </dsp:txXfrm>
    </dsp:sp>
    <dsp:sp modelId="{EF420260-A00F-4E6C-BC46-E4D1407530E3}">
      <dsp:nvSpPr>
        <dsp:cNvPr id="0" name=""/>
        <dsp:cNvSpPr/>
      </dsp:nvSpPr>
      <dsp:spPr>
        <a:xfrm>
          <a:off x="569885" y="3290855"/>
          <a:ext cx="844113" cy="84411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6128967"/>
              <a:satOff val="4183"/>
              <a:lumOff val="-1176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210F2CCE-203B-4FEE-BCDE-6B8C833D00F0}">
      <dsp:nvSpPr>
        <dsp:cNvPr id="0" name=""/>
        <dsp:cNvSpPr/>
      </dsp:nvSpPr>
      <dsp:spPr>
        <a:xfrm>
          <a:off x="508048" y="4387879"/>
          <a:ext cx="4949357" cy="675291"/>
        </a:xfrm>
        <a:prstGeom prst="rect">
          <a:avLst/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tint val="0"/>
              </a:schemeClr>
            </a:gs>
            <a:gs pos="44000">
              <a:schemeClr val="accent5">
                <a:hueOff val="8171956"/>
                <a:satOff val="5577"/>
                <a:lumOff val="-15685"/>
                <a:alphaOff val="0"/>
                <a:tint val="60000"/>
                <a:satMod val="12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6012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smtClean="0">
              <a:latin typeface="Arial" panose="020B0604020202020204" pitchFamily="34" charset="0"/>
              <a:cs typeface="Arial" panose="020B0604020202020204" pitchFamily="34" charset="0"/>
            </a:rPr>
            <a:t>Знаком отличия «Материнская доблесть» награждены </a:t>
          </a:r>
          <a:r>
            <a:rPr lang="ru-RU" sz="14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142 человека</a:t>
          </a:r>
          <a:endParaRPr lang="ru-RU" sz="1400" b="1" kern="1200" dirty="0"/>
        </a:p>
      </dsp:txBody>
      <dsp:txXfrm>
        <a:off x="508048" y="4387879"/>
        <a:ext cx="4949357" cy="675291"/>
      </dsp:txXfrm>
    </dsp:sp>
    <dsp:sp modelId="{518A6327-143C-41F3-96A4-4A5729046377}">
      <dsp:nvSpPr>
        <dsp:cNvPr id="0" name=""/>
        <dsp:cNvSpPr/>
      </dsp:nvSpPr>
      <dsp:spPr>
        <a:xfrm>
          <a:off x="85991" y="4303468"/>
          <a:ext cx="844113" cy="84411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33DCDB-BC8E-4D3B-A041-723416DABF2F}">
      <dsp:nvSpPr>
        <dsp:cNvPr id="0" name=""/>
        <dsp:cNvSpPr/>
      </dsp:nvSpPr>
      <dsp:spPr>
        <a:xfrm>
          <a:off x="0" y="611646"/>
          <a:ext cx="8640960" cy="932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A6614B-D68A-4DE4-9189-ADD7C29D1314}">
      <dsp:nvSpPr>
        <dsp:cNvPr id="0" name=""/>
        <dsp:cNvSpPr/>
      </dsp:nvSpPr>
      <dsp:spPr>
        <a:xfrm>
          <a:off x="432048" y="65526"/>
          <a:ext cx="7920917" cy="109224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Принята Стратегия действий в интересах детей на 2013-2017 годы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367" y="118845"/>
        <a:ext cx="7814279" cy="985602"/>
      </dsp:txXfrm>
    </dsp:sp>
    <dsp:sp modelId="{E34BAD3B-ED45-480E-A9E3-FEA99822DC62}">
      <dsp:nvSpPr>
        <dsp:cNvPr id="0" name=""/>
        <dsp:cNvSpPr/>
      </dsp:nvSpPr>
      <dsp:spPr>
        <a:xfrm>
          <a:off x="0" y="2289966"/>
          <a:ext cx="8640960" cy="932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B99944-94D3-41D7-9EF8-87C5C1F978CA}">
      <dsp:nvSpPr>
        <dsp:cNvPr id="0" name=""/>
        <dsp:cNvSpPr/>
      </dsp:nvSpPr>
      <dsp:spPr>
        <a:xfrm>
          <a:off x="432048" y="1743846"/>
          <a:ext cx="7920917" cy="109224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Разработан План мероприятий по улучшению положения детей-сирот и детей, оставшихся без попечения родителей, на 2013- 2015 годы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367" y="1797165"/>
        <a:ext cx="7814279" cy="985602"/>
      </dsp:txXfrm>
    </dsp:sp>
    <dsp:sp modelId="{C63E6BF2-06F3-481F-A6B2-ED0098D491EE}">
      <dsp:nvSpPr>
        <dsp:cNvPr id="0" name=""/>
        <dsp:cNvSpPr/>
      </dsp:nvSpPr>
      <dsp:spPr>
        <a:xfrm>
          <a:off x="0" y="4474681"/>
          <a:ext cx="8640960" cy="932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CA3B3A-79C6-4E21-B286-7DA4B0263D93}">
      <dsp:nvSpPr>
        <dsp:cNvPr id="0" name=""/>
        <dsp:cNvSpPr/>
      </dsp:nvSpPr>
      <dsp:spPr>
        <a:xfrm>
          <a:off x="432048" y="3422166"/>
          <a:ext cx="7920917" cy="159863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Согласование Концепции комплексной межведомственной программы «Профилактика детского и семейного неблагополучия, социального сиротства несовершеннолетних в Свердловской области» на 2014 – 2020 годы</a:t>
          </a:r>
          <a:endParaRPr lang="ru-RU" sz="19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0087" y="3500205"/>
        <a:ext cx="7764839" cy="144255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85699A-3054-41BF-B198-1E1B237FAB76}">
      <dsp:nvSpPr>
        <dsp:cNvPr id="0" name=""/>
        <dsp:cNvSpPr/>
      </dsp:nvSpPr>
      <dsp:spPr>
        <a:xfrm rot="5400000">
          <a:off x="-190315" y="192524"/>
          <a:ext cx="1268767" cy="888137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b="1" i="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46278"/>
        <a:ext cx="888137" cy="380630"/>
      </dsp:txXfrm>
    </dsp:sp>
    <dsp:sp modelId="{372EB40F-A0A5-4C91-ADAB-F47FCDD33894}">
      <dsp:nvSpPr>
        <dsp:cNvPr id="0" name=""/>
        <dsp:cNvSpPr/>
      </dsp:nvSpPr>
      <dsp:spPr>
        <a:xfrm rot="5400000">
          <a:off x="4388203" y="-3497856"/>
          <a:ext cx="824698" cy="7824830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1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уменьшение числа выявленных и учтенных детей, оставшихся без попечения родителей, на 0,2 %</a:t>
          </a:r>
          <a:endParaRPr lang="ru-RU" sz="19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888137" y="42468"/>
        <a:ext cx="7784572" cy="744182"/>
      </dsp:txXfrm>
    </dsp:sp>
    <dsp:sp modelId="{52CB2986-876B-4E3B-B62F-024A07E38EDF}">
      <dsp:nvSpPr>
        <dsp:cNvPr id="0" name=""/>
        <dsp:cNvSpPr/>
      </dsp:nvSpPr>
      <dsp:spPr>
        <a:xfrm rot="5400000">
          <a:off x="-190315" y="1314817"/>
          <a:ext cx="1268767" cy="888137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568571"/>
        <a:ext cx="888137" cy="380630"/>
      </dsp:txXfrm>
    </dsp:sp>
    <dsp:sp modelId="{5F650B1D-3FB9-4833-A49A-985FBC2EB92C}">
      <dsp:nvSpPr>
        <dsp:cNvPr id="0" name=""/>
        <dsp:cNvSpPr/>
      </dsp:nvSpPr>
      <dsp:spPr>
        <a:xfrm rot="5400000">
          <a:off x="4388203" y="-2375563"/>
          <a:ext cx="824698" cy="7824830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1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сокращение числа отказов от детей в родильных домах  на 9,7 %</a:t>
          </a:r>
          <a:endParaRPr lang="ru-RU" sz="19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888137" y="1164761"/>
        <a:ext cx="7784572" cy="744182"/>
      </dsp:txXfrm>
    </dsp:sp>
    <dsp:sp modelId="{A16A6303-B055-46F6-9E96-E9F9CE8B1440}">
      <dsp:nvSpPr>
        <dsp:cNvPr id="0" name=""/>
        <dsp:cNvSpPr/>
      </dsp:nvSpPr>
      <dsp:spPr>
        <a:xfrm rot="5400000">
          <a:off x="-190315" y="2437109"/>
          <a:ext cx="1268767" cy="888137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b="1" i="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2690863"/>
        <a:ext cx="888137" cy="380630"/>
      </dsp:txXfrm>
    </dsp:sp>
    <dsp:sp modelId="{1F7110E6-F652-492D-8896-6E9F4EF09F46}">
      <dsp:nvSpPr>
        <dsp:cNvPr id="0" name=""/>
        <dsp:cNvSpPr/>
      </dsp:nvSpPr>
      <dsp:spPr>
        <a:xfrm rot="5400000">
          <a:off x="4388203" y="-1253271"/>
          <a:ext cx="824698" cy="7824830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1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уменьшение численности детей, отобранных у родителей при непосредственной угрозе жизни или здоровью, на 44,2 %</a:t>
          </a:r>
          <a:endParaRPr lang="ru-RU" sz="19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888137" y="2287053"/>
        <a:ext cx="7784572" cy="744182"/>
      </dsp:txXfrm>
    </dsp:sp>
    <dsp:sp modelId="{0E1BA424-B1D5-4B30-9FEF-00FFC9F0A550}">
      <dsp:nvSpPr>
        <dsp:cNvPr id="0" name=""/>
        <dsp:cNvSpPr/>
      </dsp:nvSpPr>
      <dsp:spPr>
        <a:xfrm rot="5400000">
          <a:off x="-190315" y="3559402"/>
          <a:ext cx="1268767" cy="888137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b="1" i="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813156"/>
        <a:ext cx="888137" cy="380630"/>
      </dsp:txXfrm>
    </dsp:sp>
    <dsp:sp modelId="{365F6AF0-EA86-49AB-BC4E-028F23D3B195}">
      <dsp:nvSpPr>
        <dsp:cNvPr id="0" name=""/>
        <dsp:cNvSpPr/>
      </dsp:nvSpPr>
      <dsp:spPr>
        <a:xfrm rot="5400000">
          <a:off x="4431747" y="-130978"/>
          <a:ext cx="737610" cy="7824830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1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уменьшение численности детей, в отношении которых родители лишены родительских прав, на 23,9 %</a:t>
          </a:r>
          <a:endParaRPr lang="ru-RU" sz="19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888138" y="3448638"/>
        <a:ext cx="7788823" cy="66559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85699A-3054-41BF-B198-1E1B237FAB76}">
      <dsp:nvSpPr>
        <dsp:cNvPr id="0" name=""/>
        <dsp:cNvSpPr/>
      </dsp:nvSpPr>
      <dsp:spPr>
        <a:xfrm rot="5400000">
          <a:off x="-193201" y="195929"/>
          <a:ext cx="1288009" cy="901606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i="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53530"/>
        <a:ext cx="901606" cy="386403"/>
      </dsp:txXfrm>
    </dsp:sp>
    <dsp:sp modelId="{372EB40F-A0A5-4C91-ADAB-F47FCDD33894}">
      <dsp:nvSpPr>
        <dsp:cNvPr id="0" name=""/>
        <dsp:cNvSpPr/>
      </dsp:nvSpPr>
      <dsp:spPr>
        <a:xfrm rot="5400000">
          <a:off x="4388684" y="-3484349"/>
          <a:ext cx="837206" cy="7811361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численности детей, переданных на семейные формы воспитания, на 0,6 %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1607" y="43597"/>
        <a:ext cx="7770492" cy="755468"/>
      </dsp:txXfrm>
    </dsp:sp>
    <dsp:sp modelId="{52CB2986-876B-4E3B-B62F-024A07E38EDF}">
      <dsp:nvSpPr>
        <dsp:cNvPr id="0" name=""/>
        <dsp:cNvSpPr/>
      </dsp:nvSpPr>
      <dsp:spPr>
        <a:xfrm rot="5400000">
          <a:off x="-193201" y="1342571"/>
          <a:ext cx="1288009" cy="901606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600172"/>
        <a:ext cx="901606" cy="386403"/>
      </dsp:txXfrm>
    </dsp:sp>
    <dsp:sp modelId="{5F650B1D-3FB9-4833-A49A-985FBC2EB92C}">
      <dsp:nvSpPr>
        <dsp:cNvPr id="0" name=""/>
        <dsp:cNvSpPr/>
      </dsp:nvSpPr>
      <dsp:spPr>
        <a:xfrm rot="5400000">
          <a:off x="4388684" y="-2337707"/>
          <a:ext cx="837206" cy="7811361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численности детей-сирот и детей, оставшихся без попечения родителей, переданных в приемную семью, на 24,2 %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1607" y="1190239"/>
        <a:ext cx="7770492" cy="755468"/>
      </dsp:txXfrm>
    </dsp:sp>
    <dsp:sp modelId="{A16A6303-B055-46F6-9E96-E9F9CE8B1440}">
      <dsp:nvSpPr>
        <dsp:cNvPr id="0" name=""/>
        <dsp:cNvSpPr/>
      </dsp:nvSpPr>
      <dsp:spPr>
        <a:xfrm rot="5400000">
          <a:off x="-193201" y="2489214"/>
          <a:ext cx="1288009" cy="901606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2746815"/>
        <a:ext cx="901606" cy="386403"/>
      </dsp:txXfrm>
    </dsp:sp>
    <dsp:sp modelId="{1F7110E6-F652-492D-8896-6E9F4EF09F46}">
      <dsp:nvSpPr>
        <dsp:cNvPr id="0" name=""/>
        <dsp:cNvSpPr/>
      </dsp:nvSpPr>
      <dsp:spPr>
        <a:xfrm rot="5400000">
          <a:off x="4388684" y="-1191064"/>
          <a:ext cx="837206" cy="7811361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сокращение численности детей, воспитывающихся в учреждениях для детей-сирот,  на 9,8 %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1607" y="2336882"/>
        <a:ext cx="7770492" cy="755468"/>
      </dsp:txXfrm>
    </dsp:sp>
    <dsp:sp modelId="{0E1BA424-B1D5-4B30-9FEF-00FFC9F0A550}">
      <dsp:nvSpPr>
        <dsp:cNvPr id="0" name=""/>
        <dsp:cNvSpPr/>
      </dsp:nvSpPr>
      <dsp:spPr>
        <a:xfrm rot="5400000">
          <a:off x="-193201" y="3783095"/>
          <a:ext cx="1288009" cy="901606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040696"/>
        <a:ext cx="901606" cy="386403"/>
      </dsp:txXfrm>
    </dsp:sp>
    <dsp:sp modelId="{365F6AF0-EA86-49AB-BC4E-028F23D3B195}">
      <dsp:nvSpPr>
        <dsp:cNvPr id="0" name=""/>
        <dsp:cNvSpPr/>
      </dsp:nvSpPr>
      <dsp:spPr>
        <a:xfrm rot="5400000">
          <a:off x="4241444" y="102816"/>
          <a:ext cx="1131685" cy="7811361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числа граждан, выразивших желание стать усыновителем, опекуном (попечителем) или приемным родителем несовершеннолетних граждан, прошедших подготовку, на 6,3 %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1606" y="3497898"/>
        <a:ext cx="7756117" cy="102119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813C05-6596-4DAF-8C4D-89426267361C}">
      <dsp:nvSpPr>
        <dsp:cNvPr id="0" name=""/>
        <dsp:cNvSpPr/>
      </dsp:nvSpPr>
      <dsp:spPr>
        <a:xfrm>
          <a:off x="0" y="5262"/>
          <a:ext cx="9144000" cy="34718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2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 01.07.2013 года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16948" y="22210"/>
        <a:ext cx="9110104" cy="313289"/>
      </dsp:txXfrm>
    </dsp:sp>
    <dsp:sp modelId="{235473AB-6198-40DA-B63C-36891965241B}">
      <dsp:nvSpPr>
        <dsp:cNvPr id="0" name=""/>
        <dsp:cNvSpPr/>
      </dsp:nvSpPr>
      <dsp:spPr>
        <a:xfrm>
          <a:off x="0" y="352447"/>
          <a:ext cx="9144000" cy="25312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0322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smtClean="0">
              <a:latin typeface="Arial" pitchFamily="34" charset="0"/>
              <a:cs typeface="Arial" pitchFamily="34" charset="0"/>
            </a:rPr>
            <a:t>увеличен базовый размер выплаты на содержание ребенка, находящегося под опекой или попечительством, не достигшего возраста 7 лет – 6646 рублей</a:t>
          </a:r>
          <a:endParaRPr lang="ru-RU" sz="1600" b="1" kern="1200" dirty="0">
            <a:latin typeface="Arial" pitchFamily="34" charset="0"/>
            <a:cs typeface="Arial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smtClean="0">
              <a:latin typeface="Arial" pitchFamily="34" charset="0"/>
              <a:cs typeface="Arial" pitchFamily="34" charset="0"/>
            </a:rPr>
            <a:t>установлен базовый размер денежных средств на содержание ребенка, находящегося под опекой или попечительством, в зависимости от возраста: по достижению ребенком возраста 7 лет – 7310 рублей, при достижении 12 лет – 7643 рубля</a:t>
          </a:r>
          <a:endParaRPr lang="ru-RU" sz="1600" b="1" kern="1200" dirty="0">
            <a:latin typeface="Arial" pitchFamily="34" charset="0"/>
            <a:cs typeface="Arial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smtClean="0">
              <a:latin typeface="Arial" pitchFamily="34" charset="0"/>
              <a:cs typeface="Arial" pitchFamily="34" charset="0"/>
            </a:rPr>
            <a:t>увеличен размер денежных средств на содержание ребенка-инвалида, находящегося под опекой (попечительством) на 30 %</a:t>
          </a:r>
          <a:endParaRPr lang="ru-RU" sz="1600" b="1" kern="1200" dirty="0">
            <a:latin typeface="Arial" pitchFamily="34" charset="0"/>
            <a:cs typeface="Arial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smtClean="0">
              <a:latin typeface="Arial" pitchFamily="34" charset="0"/>
              <a:cs typeface="Arial" pitchFamily="34" charset="0"/>
            </a:rPr>
            <a:t>увеличен размер вознаграждения причитающегося приемному родителю, за каждого находящегося на воспитании в приёмной семье ребенка старше 10 лет, на 30 % </a:t>
          </a:r>
          <a:endParaRPr lang="ru-RU" sz="1600" b="1" kern="1200" dirty="0">
            <a:latin typeface="Arial" pitchFamily="34" charset="0"/>
            <a:cs typeface="Arial" pitchFamily="34" charset="0"/>
          </a:endParaRPr>
        </a:p>
      </dsp:txBody>
      <dsp:txXfrm>
        <a:off x="0" y="352447"/>
        <a:ext cx="9144000" cy="2531205"/>
      </dsp:txXfrm>
    </dsp:sp>
    <dsp:sp modelId="{9BCA15F7-8AAD-4A01-9055-29068A4FFA08}">
      <dsp:nvSpPr>
        <dsp:cNvPr id="0" name=""/>
        <dsp:cNvSpPr/>
      </dsp:nvSpPr>
      <dsp:spPr>
        <a:xfrm>
          <a:off x="0" y="2884489"/>
          <a:ext cx="9144000" cy="507675"/>
        </a:xfrm>
        <a:prstGeom prst="roundRect">
          <a:avLst/>
        </a:prstGeom>
        <a:gradFill rotWithShape="0">
          <a:gsLst>
            <a:gs pos="0">
              <a:schemeClr val="accent2">
                <a:hueOff val="-4710551"/>
                <a:satOff val="-6290"/>
                <a:lumOff val="3726"/>
                <a:alphaOff val="0"/>
                <a:tint val="0"/>
              </a:schemeClr>
            </a:gs>
            <a:gs pos="44000">
              <a:schemeClr val="accent2">
                <a:hueOff val="-4710551"/>
                <a:satOff val="-6290"/>
                <a:lumOff val="3726"/>
                <a:alphaOff val="0"/>
                <a:tint val="60000"/>
                <a:satMod val="120000"/>
              </a:schemeClr>
            </a:gs>
            <a:gs pos="100000">
              <a:schemeClr val="accent2">
                <a:hueOff val="-4710551"/>
                <a:satOff val="-6290"/>
                <a:lumOff val="3726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 01.01.2014 года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24783" y="2909272"/>
        <a:ext cx="9094434" cy="458109"/>
      </dsp:txXfrm>
    </dsp:sp>
    <dsp:sp modelId="{D93BA647-DB2E-45BE-B1CF-39E956B07C3F}">
      <dsp:nvSpPr>
        <dsp:cNvPr id="0" name=""/>
        <dsp:cNvSpPr/>
      </dsp:nvSpPr>
      <dsp:spPr>
        <a:xfrm>
          <a:off x="0" y="3396592"/>
          <a:ext cx="9144000" cy="8712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0322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smtClean="0">
              <a:latin typeface="Arial" pitchFamily="34" charset="0"/>
              <a:cs typeface="Arial" pitchFamily="34" charset="0"/>
            </a:rPr>
            <a:t>увеличение размера вознаграждения каждому приемному родителю за воспитание каждого приемного ребенка до 3750 рублей в месяц при принятии на воспитание приемного ребенка двумя приемными родителями и до 5300 рублей в месяц при принятии на воспитание приемного ребенка одним приемным родителем</a:t>
          </a:r>
          <a:endParaRPr lang="ru-RU" sz="16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300" kern="1200" dirty="0"/>
        </a:p>
      </dsp:txBody>
      <dsp:txXfrm>
        <a:off x="0" y="3396592"/>
        <a:ext cx="9144000" cy="87125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3B37F7-C2CD-4264-9DCE-275E12FC102D}">
      <dsp:nvSpPr>
        <dsp:cNvPr id="0" name=""/>
        <dsp:cNvSpPr/>
      </dsp:nvSpPr>
      <dsp:spPr>
        <a:xfrm>
          <a:off x="800872" y="2010680"/>
          <a:ext cx="285085" cy="8148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2542" y="0"/>
              </a:lnTo>
              <a:lnTo>
                <a:pt x="142542" y="814839"/>
              </a:lnTo>
              <a:lnTo>
                <a:pt x="285085" y="814839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21833" y="2396518"/>
        <a:ext cx="43163" cy="43163"/>
      </dsp:txXfrm>
    </dsp:sp>
    <dsp:sp modelId="{68470F88-5542-41B3-A946-3849A687DE93}">
      <dsp:nvSpPr>
        <dsp:cNvPr id="0" name=""/>
        <dsp:cNvSpPr/>
      </dsp:nvSpPr>
      <dsp:spPr>
        <a:xfrm>
          <a:off x="800872" y="2010680"/>
          <a:ext cx="285085" cy="2716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2542" y="0"/>
              </a:lnTo>
              <a:lnTo>
                <a:pt x="142542" y="271613"/>
              </a:lnTo>
              <a:lnTo>
                <a:pt x="285085" y="271613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33570" y="2136643"/>
        <a:ext cx="19688" cy="19688"/>
      </dsp:txXfrm>
    </dsp:sp>
    <dsp:sp modelId="{918C1EC9-0653-4E21-9F00-CDA269FEE55A}">
      <dsp:nvSpPr>
        <dsp:cNvPr id="0" name=""/>
        <dsp:cNvSpPr/>
      </dsp:nvSpPr>
      <dsp:spPr>
        <a:xfrm>
          <a:off x="800872" y="1739067"/>
          <a:ext cx="285085" cy="271613"/>
        </a:xfrm>
        <a:custGeom>
          <a:avLst/>
          <a:gdLst/>
          <a:ahLst/>
          <a:cxnLst/>
          <a:rect l="0" t="0" r="0" b="0"/>
          <a:pathLst>
            <a:path>
              <a:moveTo>
                <a:pt x="0" y="271613"/>
              </a:moveTo>
              <a:lnTo>
                <a:pt x="142542" y="271613"/>
              </a:lnTo>
              <a:lnTo>
                <a:pt x="142542" y="0"/>
              </a:lnTo>
              <a:lnTo>
                <a:pt x="285085" y="0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33570" y="1865029"/>
        <a:ext cx="19688" cy="19688"/>
      </dsp:txXfrm>
    </dsp:sp>
    <dsp:sp modelId="{7F209CEC-20D3-419C-863A-12ED8B0EB59F}">
      <dsp:nvSpPr>
        <dsp:cNvPr id="0" name=""/>
        <dsp:cNvSpPr/>
      </dsp:nvSpPr>
      <dsp:spPr>
        <a:xfrm>
          <a:off x="800872" y="1195840"/>
          <a:ext cx="285085" cy="814839"/>
        </a:xfrm>
        <a:custGeom>
          <a:avLst/>
          <a:gdLst/>
          <a:ahLst/>
          <a:cxnLst/>
          <a:rect l="0" t="0" r="0" b="0"/>
          <a:pathLst>
            <a:path>
              <a:moveTo>
                <a:pt x="0" y="814839"/>
              </a:moveTo>
              <a:lnTo>
                <a:pt x="142542" y="814839"/>
              </a:lnTo>
              <a:lnTo>
                <a:pt x="142542" y="0"/>
              </a:lnTo>
              <a:lnTo>
                <a:pt x="285085" y="0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21833" y="1581678"/>
        <a:ext cx="43163" cy="43163"/>
      </dsp:txXfrm>
    </dsp:sp>
    <dsp:sp modelId="{E8AE59A8-A6EF-47F7-A841-BF743227996F}">
      <dsp:nvSpPr>
        <dsp:cNvPr id="0" name=""/>
        <dsp:cNvSpPr/>
      </dsp:nvSpPr>
      <dsp:spPr>
        <a:xfrm rot="16200000">
          <a:off x="-1464758" y="1611713"/>
          <a:ext cx="3733327" cy="79793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с 01.01.2014  единовременная денежная выплата за каждого усыновленного ребенка</a:t>
          </a:r>
          <a:endParaRPr lang="ru-RU" sz="1400" b="1" kern="1200" dirty="0">
            <a:latin typeface="Arial" pitchFamily="34" charset="0"/>
            <a:cs typeface="Arial" pitchFamily="34" charset="0"/>
          </a:endParaRPr>
        </a:p>
      </dsp:txBody>
      <dsp:txXfrm>
        <a:off x="-1464758" y="1611713"/>
        <a:ext cx="3733327" cy="797934"/>
      </dsp:txXfrm>
    </dsp:sp>
    <dsp:sp modelId="{CC138DD4-56EC-4690-A67E-DF36FEDD6078}">
      <dsp:nvSpPr>
        <dsp:cNvPr id="0" name=""/>
        <dsp:cNvSpPr/>
      </dsp:nvSpPr>
      <dsp:spPr>
        <a:xfrm>
          <a:off x="1085957" y="978550"/>
          <a:ext cx="3191885" cy="43458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3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в возрасте старше 10 лет – 200 000 рублей</a:t>
          </a:r>
          <a:endParaRPr lang="ru-RU" sz="1400" b="1" kern="1200" dirty="0">
            <a:latin typeface="Arial" pitchFamily="34" charset="0"/>
            <a:cs typeface="Arial" pitchFamily="34" charset="0"/>
          </a:endParaRPr>
        </a:p>
      </dsp:txBody>
      <dsp:txXfrm>
        <a:off x="1085957" y="978550"/>
        <a:ext cx="3191885" cy="434581"/>
      </dsp:txXfrm>
    </dsp:sp>
    <dsp:sp modelId="{9FE7A76E-B13A-409F-B271-A00A95CA9BF3}">
      <dsp:nvSpPr>
        <dsp:cNvPr id="0" name=""/>
        <dsp:cNvSpPr/>
      </dsp:nvSpPr>
      <dsp:spPr>
        <a:xfrm>
          <a:off x="1085957" y="1521776"/>
          <a:ext cx="3191885" cy="43458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3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вместе с его братьями – 200 000 рублей</a:t>
          </a:r>
          <a:endParaRPr lang="ru-RU" sz="1400" b="1" kern="1200" dirty="0">
            <a:latin typeface="Arial" pitchFamily="34" charset="0"/>
            <a:cs typeface="Arial" pitchFamily="34" charset="0"/>
          </a:endParaRPr>
        </a:p>
      </dsp:txBody>
      <dsp:txXfrm>
        <a:off x="1085957" y="1521776"/>
        <a:ext cx="3191885" cy="434581"/>
      </dsp:txXfrm>
    </dsp:sp>
    <dsp:sp modelId="{CE878AD8-EC7B-499B-B834-664B36CBD0D1}">
      <dsp:nvSpPr>
        <dsp:cNvPr id="0" name=""/>
        <dsp:cNvSpPr/>
      </dsp:nvSpPr>
      <dsp:spPr>
        <a:xfrm>
          <a:off x="1085957" y="2065003"/>
          <a:ext cx="3191885" cy="43458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3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инвалида – 400 000 рублей</a:t>
          </a:r>
          <a:endParaRPr lang="ru-RU" sz="1400" b="1" kern="1200" dirty="0">
            <a:latin typeface="Arial" pitchFamily="34" charset="0"/>
            <a:cs typeface="Arial" pitchFamily="34" charset="0"/>
          </a:endParaRPr>
        </a:p>
      </dsp:txBody>
      <dsp:txXfrm>
        <a:off x="1085957" y="2065003"/>
        <a:ext cx="3191885" cy="434581"/>
      </dsp:txXfrm>
    </dsp:sp>
    <dsp:sp modelId="{2B903866-ACD1-4050-B12C-26B6CC0595DB}">
      <dsp:nvSpPr>
        <dsp:cNvPr id="0" name=""/>
        <dsp:cNvSpPr/>
      </dsp:nvSpPr>
      <dsp:spPr>
        <a:xfrm>
          <a:off x="1085957" y="2608229"/>
          <a:ext cx="3191885" cy="43458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3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иным лицам – 50 000 рублей</a:t>
          </a:r>
          <a:endParaRPr lang="ru-RU" sz="1400" b="1" kern="1200" dirty="0">
            <a:latin typeface="Arial" pitchFamily="34" charset="0"/>
            <a:cs typeface="Arial" pitchFamily="34" charset="0"/>
          </a:endParaRPr>
        </a:p>
      </dsp:txBody>
      <dsp:txXfrm>
        <a:off x="1085957" y="2608229"/>
        <a:ext cx="3191885" cy="43458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3B37F7-C2CD-4264-9DCE-275E12FC102D}">
      <dsp:nvSpPr>
        <dsp:cNvPr id="0" name=""/>
        <dsp:cNvSpPr/>
      </dsp:nvSpPr>
      <dsp:spPr>
        <a:xfrm>
          <a:off x="405064" y="1654067"/>
          <a:ext cx="143408" cy="11995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1704" y="0"/>
              </a:lnTo>
              <a:lnTo>
                <a:pt x="71704" y="1199500"/>
              </a:lnTo>
              <a:lnTo>
                <a:pt x="143408" y="1199500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46568" y="2223616"/>
        <a:ext cx="60402" cy="60402"/>
      </dsp:txXfrm>
    </dsp:sp>
    <dsp:sp modelId="{68470F88-5542-41B3-A946-3849A687DE93}">
      <dsp:nvSpPr>
        <dsp:cNvPr id="0" name=""/>
        <dsp:cNvSpPr/>
      </dsp:nvSpPr>
      <dsp:spPr>
        <a:xfrm>
          <a:off x="405064" y="1654067"/>
          <a:ext cx="143408" cy="4518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1704" y="0"/>
              </a:lnTo>
              <a:lnTo>
                <a:pt x="71704" y="451842"/>
              </a:lnTo>
              <a:lnTo>
                <a:pt x="143408" y="451842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64917" y="1868137"/>
        <a:ext cx="23702" cy="23702"/>
      </dsp:txXfrm>
    </dsp:sp>
    <dsp:sp modelId="{918C1EC9-0653-4E21-9F00-CDA269FEE55A}">
      <dsp:nvSpPr>
        <dsp:cNvPr id="0" name=""/>
        <dsp:cNvSpPr/>
      </dsp:nvSpPr>
      <dsp:spPr>
        <a:xfrm>
          <a:off x="405064" y="1365396"/>
          <a:ext cx="143408" cy="288671"/>
        </a:xfrm>
        <a:custGeom>
          <a:avLst/>
          <a:gdLst/>
          <a:ahLst/>
          <a:cxnLst/>
          <a:rect l="0" t="0" r="0" b="0"/>
          <a:pathLst>
            <a:path>
              <a:moveTo>
                <a:pt x="0" y="288671"/>
              </a:moveTo>
              <a:lnTo>
                <a:pt x="71704" y="288671"/>
              </a:lnTo>
              <a:lnTo>
                <a:pt x="71704" y="0"/>
              </a:lnTo>
              <a:lnTo>
                <a:pt x="143408" y="0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68710" y="1501673"/>
        <a:ext cx="16116" cy="16116"/>
      </dsp:txXfrm>
    </dsp:sp>
    <dsp:sp modelId="{7F209CEC-20D3-419C-863A-12ED8B0EB59F}">
      <dsp:nvSpPr>
        <dsp:cNvPr id="0" name=""/>
        <dsp:cNvSpPr/>
      </dsp:nvSpPr>
      <dsp:spPr>
        <a:xfrm>
          <a:off x="405064" y="540692"/>
          <a:ext cx="143408" cy="1113375"/>
        </a:xfrm>
        <a:custGeom>
          <a:avLst/>
          <a:gdLst/>
          <a:ahLst/>
          <a:cxnLst/>
          <a:rect l="0" t="0" r="0" b="0"/>
          <a:pathLst>
            <a:path>
              <a:moveTo>
                <a:pt x="0" y="1113375"/>
              </a:moveTo>
              <a:lnTo>
                <a:pt x="71704" y="1113375"/>
              </a:lnTo>
              <a:lnTo>
                <a:pt x="71704" y="0"/>
              </a:lnTo>
              <a:lnTo>
                <a:pt x="143408" y="0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48704" y="1069315"/>
        <a:ext cx="56128" cy="56128"/>
      </dsp:txXfrm>
    </dsp:sp>
    <dsp:sp modelId="{E8AE59A8-A6EF-47F7-A841-BF743227996F}">
      <dsp:nvSpPr>
        <dsp:cNvPr id="0" name=""/>
        <dsp:cNvSpPr/>
      </dsp:nvSpPr>
      <dsp:spPr>
        <a:xfrm rot="16200000">
          <a:off x="-1046310" y="1453371"/>
          <a:ext cx="2501358" cy="40139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Arial" pitchFamily="34" charset="0"/>
              <a:cs typeface="Arial" pitchFamily="34" charset="0"/>
            </a:rPr>
            <a:t>Условия предоставления субсидий</a:t>
          </a:r>
          <a:endParaRPr lang="ru-RU" sz="1300" b="1" kern="1200" dirty="0">
            <a:latin typeface="Arial" pitchFamily="34" charset="0"/>
            <a:cs typeface="Arial" pitchFamily="34" charset="0"/>
          </a:endParaRPr>
        </a:p>
      </dsp:txBody>
      <dsp:txXfrm>
        <a:off x="-1046310" y="1453371"/>
        <a:ext cx="2501358" cy="401391"/>
      </dsp:txXfrm>
    </dsp:sp>
    <dsp:sp modelId="{CC138DD4-56EC-4690-A67E-DF36FEDD6078}">
      <dsp:nvSpPr>
        <dsp:cNvPr id="0" name=""/>
        <dsp:cNvSpPr/>
      </dsp:nvSpPr>
      <dsp:spPr>
        <a:xfrm>
          <a:off x="548473" y="109032"/>
          <a:ext cx="3485781" cy="86331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3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усыновление гражданами одновременно трех и более детей, являющихся полнородными и (или) не полнородными братьями и сестрами</a:t>
          </a:r>
          <a:endParaRPr lang="ru-RU" sz="1400" b="1" kern="1200" dirty="0">
            <a:latin typeface="Arial" pitchFamily="34" charset="0"/>
            <a:cs typeface="Arial" pitchFamily="34" charset="0"/>
          </a:endParaRPr>
        </a:p>
      </dsp:txBody>
      <dsp:txXfrm>
        <a:off x="548473" y="109032"/>
        <a:ext cx="3485781" cy="863319"/>
      </dsp:txXfrm>
    </dsp:sp>
    <dsp:sp modelId="{9FE7A76E-B13A-409F-B271-A00A95CA9BF3}">
      <dsp:nvSpPr>
        <dsp:cNvPr id="0" name=""/>
        <dsp:cNvSpPr/>
      </dsp:nvSpPr>
      <dsp:spPr>
        <a:xfrm>
          <a:off x="548473" y="1027004"/>
          <a:ext cx="3489524" cy="67678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3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усыновление детей на территории Свердловской области</a:t>
          </a:r>
          <a:endParaRPr lang="ru-RU" sz="1400" b="1" kern="1200" dirty="0">
            <a:latin typeface="Arial" pitchFamily="34" charset="0"/>
            <a:cs typeface="Arial" pitchFamily="34" charset="0"/>
          </a:endParaRPr>
        </a:p>
      </dsp:txBody>
      <dsp:txXfrm>
        <a:off x="548473" y="1027004"/>
        <a:ext cx="3489524" cy="676782"/>
      </dsp:txXfrm>
    </dsp:sp>
    <dsp:sp modelId="{CE878AD8-EC7B-499B-B834-664B36CBD0D1}">
      <dsp:nvSpPr>
        <dsp:cNvPr id="0" name=""/>
        <dsp:cNvSpPr/>
      </dsp:nvSpPr>
      <dsp:spPr>
        <a:xfrm>
          <a:off x="548473" y="1758440"/>
          <a:ext cx="3517539" cy="69494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3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проживание граждан, усыновивших детей, совместно с детьми на территории Свердловской области</a:t>
          </a:r>
          <a:endParaRPr lang="ru-RU" sz="1400" b="1" kern="1200" dirty="0">
            <a:latin typeface="Arial" pitchFamily="34" charset="0"/>
            <a:cs typeface="Arial" pitchFamily="34" charset="0"/>
          </a:endParaRPr>
        </a:p>
      </dsp:txBody>
      <dsp:txXfrm>
        <a:off x="548473" y="1758440"/>
        <a:ext cx="3517539" cy="694940"/>
      </dsp:txXfrm>
    </dsp:sp>
    <dsp:sp modelId="{2B903866-ACD1-4050-B12C-26B6CC0595DB}">
      <dsp:nvSpPr>
        <dsp:cNvPr id="0" name=""/>
        <dsp:cNvSpPr/>
      </dsp:nvSpPr>
      <dsp:spPr>
        <a:xfrm>
          <a:off x="548473" y="2508033"/>
          <a:ext cx="3510175" cy="69106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3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со дня вступления в законную силу решений судов об усыновлении (удочерении) детей прошло не менее одного года</a:t>
          </a:r>
          <a:endParaRPr lang="ru-RU" sz="1400" b="1" kern="1200" dirty="0">
            <a:latin typeface="Arial" pitchFamily="34" charset="0"/>
            <a:cs typeface="Arial" pitchFamily="34" charset="0"/>
          </a:endParaRPr>
        </a:p>
      </dsp:txBody>
      <dsp:txXfrm>
        <a:off x="548473" y="2508033"/>
        <a:ext cx="3510175" cy="69106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EB12E5-528C-44D6-AA49-0EFB0FE9360D}">
      <dsp:nvSpPr>
        <dsp:cNvPr id="0" name=""/>
        <dsp:cNvSpPr/>
      </dsp:nvSpPr>
      <dsp:spPr>
        <a:xfrm>
          <a:off x="1440822" y="0"/>
          <a:ext cx="4735879" cy="4735879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A3699E7-DF41-4567-B698-CBFDCFF2C387}">
      <dsp:nvSpPr>
        <dsp:cNvPr id="0" name=""/>
        <dsp:cNvSpPr/>
      </dsp:nvSpPr>
      <dsp:spPr>
        <a:xfrm>
          <a:off x="3423033" y="474050"/>
          <a:ext cx="3849779" cy="84172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7 518 замещающим семьям оказываются услуги сопровождения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64123" y="515140"/>
        <a:ext cx="3767599" cy="759548"/>
      </dsp:txXfrm>
    </dsp:sp>
    <dsp:sp modelId="{927502D6-08D3-4E76-8AE7-9AF319A442DF}">
      <dsp:nvSpPr>
        <dsp:cNvPr id="0" name=""/>
        <dsp:cNvSpPr/>
      </dsp:nvSpPr>
      <dsp:spPr>
        <a:xfrm>
          <a:off x="3355679" y="1420994"/>
          <a:ext cx="3984486" cy="84172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Создана система профессионального сопровождения семей, принявших на воспитание детей-сирот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96769" y="1462084"/>
        <a:ext cx="3902306" cy="759548"/>
      </dsp:txXfrm>
    </dsp:sp>
    <dsp:sp modelId="{76569742-CAA2-4755-A3D7-CF5B127DB197}">
      <dsp:nvSpPr>
        <dsp:cNvPr id="0" name=""/>
        <dsp:cNvSpPr/>
      </dsp:nvSpPr>
      <dsp:spPr>
        <a:xfrm>
          <a:off x="3353017" y="2367939"/>
          <a:ext cx="3989812" cy="84172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1 893 гражданина прошли обучение в «Школе приемных родителей»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94107" y="2409029"/>
        <a:ext cx="3907632" cy="759548"/>
      </dsp:txXfrm>
    </dsp:sp>
    <dsp:sp modelId="{77D3FF47-CF48-4FE9-A639-2274632B77CD}">
      <dsp:nvSpPr>
        <dsp:cNvPr id="0" name=""/>
        <dsp:cNvSpPr/>
      </dsp:nvSpPr>
      <dsp:spPr>
        <a:xfrm>
          <a:off x="3351693" y="3314884"/>
          <a:ext cx="3992459" cy="84172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Подготовка граждан, выразивших желание принять детей в свои семьи, осуществляется 107 организациями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92783" y="3355974"/>
        <a:ext cx="3910279" cy="75954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4EFB40-3E4F-4DDA-A65C-8F807A3EB1CE}">
      <dsp:nvSpPr>
        <dsp:cNvPr id="0" name=""/>
        <dsp:cNvSpPr/>
      </dsp:nvSpPr>
      <dsp:spPr>
        <a:xfrm>
          <a:off x="0" y="2512"/>
          <a:ext cx="46086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9ADC16-D5BD-4A5C-AF34-4C8A48750F38}">
      <dsp:nvSpPr>
        <dsp:cNvPr id="0" name=""/>
        <dsp:cNvSpPr/>
      </dsp:nvSpPr>
      <dsp:spPr>
        <a:xfrm>
          <a:off x="0" y="2512"/>
          <a:ext cx="921727" cy="5140410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vert270" wrap="square" lIns="76200" tIns="76200" rIns="76200" bIns="7620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Распоряжение средствами областного материнского (семейного) капитала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0" y="2512"/>
        <a:ext cx="921727" cy="5140410"/>
      </dsp:txXfrm>
    </dsp:sp>
    <dsp:sp modelId="{B3126725-FF86-4C30-9A72-AE23DD507A6A}">
      <dsp:nvSpPr>
        <dsp:cNvPr id="0" name=""/>
        <dsp:cNvSpPr/>
      </dsp:nvSpPr>
      <dsp:spPr>
        <a:xfrm>
          <a:off x="990856" y="67018"/>
          <a:ext cx="3617779" cy="1290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itchFamily="34" charset="0"/>
              <a:cs typeface="Arial" pitchFamily="34" charset="0"/>
            </a:rPr>
            <a:t>на приобретение (строительство) жилого помещения, строительство, реконструкцию объекта индивидуального жилищного строительства</a:t>
          </a:r>
          <a:endParaRPr lang="ru-RU" sz="1600" b="1" kern="1200" dirty="0">
            <a:latin typeface="Arial" pitchFamily="34" charset="0"/>
            <a:cs typeface="Arial" pitchFamily="34" charset="0"/>
          </a:endParaRPr>
        </a:p>
      </dsp:txBody>
      <dsp:txXfrm>
        <a:off x="990856" y="67018"/>
        <a:ext cx="3617779" cy="1290122"/>
      </dsp:txXfrm>
    </dsp:sp>
    <dsp:sp modelId="{23210B93-8439-4D42-91F6-90980F988CD0}">
      <dsp:nvSpPr>
        <dsp:cNvPr id="0" name=""/>
        <dsp:cNvSpPr/>
      </dsp:nvSpPr>
      <dsp:spPr>
        <a:xfrm>
          <a:off x="921727" y="1357141"/>
          <a:ext cx="368690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44DE60-6DB3-400F-A0D4-334B40B671A6}">
      <dsp:nvSpPr>
        <dsp:cNvPr id="0" name=""/>
        <dsp:cNvSpPr/>
      </dsp:nvSpPr>
      <dsp:spPr>
        <a:xfrm>
          <a:off x="990856" y="1421647"/>
          <a:ext cx="3617779" cy="1290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Arial" pitchFamily="34" charset="0"/>
              <a:cs typeface="Arial" pitchFamily="34" charset="0"/>
            </a:rPr>
            <a:t>на оплату платных образовательных услуг, оказываемых образовательными учреждениями, получившими лицензию и имеющими государственную аккредитацию</a:t>
          </a:r>
          <a:endParaRPr lang="ru-RU" sz="1500" b="1" kern="1200" dirty="0">
            <a:latin typeface="Arial" pitchFamily="34" charset="0"/>
            <a:cs typeface="Arial" pitchFamily="34" charset="0"/>
          </a:endParaRPr>
        </a:p>
      </dsp:txBody>
      <dsp:txXfrm>
        <a:off x="990856" y="1421647"/>
        <a:ext cx="3617779" cy="1290122"/>
      </dsp:txXfrm>
    </dsp:sp>
    <dsp:sp modelId="{95ED8644-02E3-4F1A-9679-6E69D50E55D5}">
      <dsp:nvSpPr>
        <dsp:cNvPr id="0" name=""/>
        <dsp:cNvSpPr/>
      </dsp:nvSpPr>
      <dsp:spPr>
        <a:xfrm>
          <a:off x="921727" y="2711769"/>
          <a:ext cx="368690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45FBE5-2F81-44DB-9576-202F033C5904}">
      <dsp:nvSpPr>
        <dsp:cNvPr id="0" name=""/>
        <dsp:cNvSpPr/>
      </dsp:nvSpPr>
      <dsp:spPr>
        <a:xfrm>
          <a:off x="990856" y="2776275"/>
          <a:ext cx="3617779" cy="1290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Arial" pitchFamily="34" charset="0"/>
              <a:cs typeface="Arial" pitchFamily="34" charset="0"/>
            </a:rPr>
            <a:t>на оплату платных медицинских услуг, оказываемых медицинскими и санаторно-курортными организациями, получившими соответствующую лицензию</a:t>
          </a:r>
          <a:endParaRPr lang="ru-RU" sz="1500" b="1" kern="1200" dirty="0">
            <a:latin typeface="Arial" pitchFamily="34" charset="0"/>
            <a:cs typeface="Arial" pitchFamily="34" charset="0"/>
          </a:endParaRPr>
        </a:p>
      </dsp:txBody>
      <dsp:txXfrm>
        <a:off x="990856" y="2776275"/>
        <a:ext cx="3617779" cy="1290122"/>
      </dsp:txXfrm>
    </dsp:sp>
    <dsp:sp modelId="{090CD519-BC61-4B27-A022-377D1C24208D}">
      <dsp:nvSpPr>
        <dsp:cNvPr id="0" name=""/>
        <dsp:cNvSpPr/>
      </dsp:nvSpPr>
      <dsp:spPr>
        <a:xfrm>
          <a:off x="921727" y="4066398"/>
          <a:ext cx="368690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DAB8BE-CE48-4838-803E-F51D9532E065}">
      <dsp:nvSpPr>
        <dsp:cNvPr id="0" name=""/>
        <dsp:cNvSpPr/>
      </dsp:nvSpPr>
      <dsp:spPr>
        <a:xfrm>
          <a:off x="990856" y="4130904"/>
          <a:ext cx="3617779" cy="9430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itchFamily="34" charset="0"/>
              <a:cs typeface="Arial" pitchFamily="34" charset="0"/>
            </a:rPr>
            <a:t>на приобретение садовых, огородных, дачных земельных участков, а также дач, садовых домов</a:t>
          </a:r>
          <a:endParaRPr lang="ru-RU" sz="1600" b="1" kern="1200" dirty="0">
            <a:latin typeface="Arial" pitchFamily="34" charset="0"/>
            <a:cs typeface="Arial" pitchFamily="34" charset="0"/>
          </a:endParaRPr>
        </a:p>
      </dsp:txBody>
      <dsp:txXfrm>
        <a:off x="990856" y="4130904"/>
        <a:ext cx="3617779" cy="943015"/>
      </dsp:txXfrm>
    </dsp:sp>
    <dsp:sp modelId="{5A8B3DCB-9458-412C-9BB7-3C2928B1E73D}">
      <dsp:nvSpPr>
        <dsp:cNvPr id="0" name=""/>
        <dsp:cNvSpPr/>
      </dsp:nvSpPr>
      <dsp:spPr>
        <a:xfrm>
          <a:off x="921727" y="5073919"/>
          <a:ext cx="368690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9CE0EA-D8B7-422D-91B5-60263FCF96F9}">
      <dsp:nvSpPr>
        <dsp:cNvPr id="0" name=""/>
        <dsp:cNvSpPr/>
      </dsp:nvSpPr>
      <dsp:spPr>
        <a:xfrm rot="5400000">
          <a:off x="4625435" y="-1517150"/>
          <a:ext cx="2489358" cy="552481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единовременное пособие  женщине, родившей </a:t>
          </a:r>
          <a:r>
            <a:rPr lang="ru-RU" sz="2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одновременно двух и более детей</a:t>
          </a:r>
          <a:r>
            <a:rPr lang="ru-RU" sz="20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в размере 5000 рублей за каждого такого ребенка</a:t>
          </a:r>
          <a:endParaRPr lang="ru-RU" sz="20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единовременное пособие женщине, </a:t>
          </a:r>
          <a:r>
            <a:rPr lang="ru-RU" sz="2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родившей третьего и последующих детей</a:t>
          </a:r>
          <a:r>
            <a:rPr lang="ru-RU" sz="20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в размере 5000 рублей за каждого такого ребенка</a:t>
          </a:r>
          <a:endParaRPr lang="ru-RU" sz="20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3107708" y="122097"/>
        <a:ext cx="5403293" cy="2246318"/>
      </dsp:txXfrm>
    </dsp:sp>
    <dsp:sp modelId="{02617377-AD77-4CCC-AC99-27CD7CC79179}">
      <dsp:nvSpPr>
        <dsp:cNvPr id="0" name=""/>
        <dsp:cNvSpPr/>
      </dsp:nvSpPr>
      <dsp:spPr>
        <a:xfrm>
          <a:off x="0" y="15297"/>
          <a:ext cx="3107707" cy="245991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2 новых вида выплат</a:t>
          </a:r>
          <a:endParaRPr lang="ru-RU" sz="24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20083" y="135380"/>
        <a:ext cx="2867541" cy="2219752"/>
      </dsp:txXfrm>
    </dsp:sp>
    <dsp:sp modelId="{A15DE463-B39A-4114-82DA-9CFF4CB5A068}">
      <dsp:nvSpPr>
        <dsp:cNvPr id="0" name=""/>
        <dsp:cNvSpPr/>
      </dsp:nvSpPr>
      <dsp:spPr>
        <a:xfrm rot="5400000">
          <a:off x="4891885" y="1077783"/>
          <a:ext cx="1967934" cy="5530214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социального пособия беременным женщинам</a:t>
          </a:r>
          <a:endParaRPr lang="ru-RU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ежемесячного пособия родителю (лицу, его заменяющему), воспитывающему ребенка – инвалида</a:t>
          </a:r>
          <a:endParaRPr lang="ru-RU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3110746" y="2954990"/>
        <a:ext cx="5434147" cy="1775800"/>
      </dsp:txXfrm>
    </dsp:sp>
    <dsp:sp modelId="{27F9477A-23AB-4D9B-AAB6-4EC6AF3955C5}">
      <dsp:nvSpPr>
        <dsp:cNvPr id="0" name=""/>
        <dsp:cNvSpPr/>
      </dsp:nvSpPr>
      <dsp:spPr>
        <a:xfrm>
          <a:off x="0" y="2612931"/>
          <a:ext cx="3110745" cy="2459918"/>
        </a:xfrm>
        <a:prstGeom prst="roundRect">
          <a:avLst/>
        </a:prstGeom>
        <a:solidFill>
          <a:schemeClr val="accent3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Введена индексация размера</a:t>
          </a:r>
          <a:endParaRPr lang="ru-RU" sz="24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20083" y="2733014"/>
        <a:ext cx="2870579" cy="2219752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961E62-9D41-4C2B-854E-E27DD04765BF}">
      <dsp:nvSpPr>
        <dsp:cNvPr id="0" name=""/>
        <dsp:cNvSpPr/>
      </dsp:nvSpPr>
      <dsp:spPr>
        <a:xfrm>
          <a:off x="-2829517" y="-438769"/>
          <a:ext cx="3397131" cy="3397131"/>
        </a:xfrm>
        <a:prstGeom prst="blockArc">
          <a:avLst>
            <a:gd name="adj1" fmla="val 18900000"/>
            <a:gd name="adj2" fmla="val 2700000"/>
            <a:gd name="adj3" fmla="val 636"/>
          </a:avLst>
        </a:pr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3DBA8A-5DB9-49EB-8527-0FFC86E6A13B}">
      <dsp:nvSpPr>
        <dsp:cNvPr id="0" name=""/>
        <dsp:cNvSpPr/>
      </dsp:nvSpPr>
      <dsp:spPr>
        <a:xfrm>
          <a:off x="463163" y="216245"/>
          <a:ext cx="8308521" cy="100720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33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Учреждениями социального обслуживания граждан пожилого возраста </a:t>
          </a:r>
          <a:r>
            <a:rPr lang="ru-RU" sz="18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обслужено 606,5 тыс. человек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3163" y="216245"/>
        <a:ext cx="8308521" cy="1007204"/>
      </dsp:txXfrm>
    </dsp:sp>
    <dsp:sp modelId="{D040CD0C-B08D-474A-B017-C142502CB4E3}">
      <dsp:nvSpPr>
        <dsp:cNvPr id="0" name=""/>
        <dsp:cNvSpPr/>
      </dsp:nvSpPr>
      <dsp:spPr>
        <a:xfrm>
          <a:off x="13290" y="269974"/>
          <a:ext cx="899746" cy="8997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C53BC58-BDBB-4305-BA9C-5EDCB4933C37}">
      <dsp:nvSpPr>
        <dsp:cNvPr id="0" name=""/>
        <dsp:cNvSpPr/>
      </dsp:nvSpPr>
      <dsp:spPr>
        <a:xfrm>
          <a:off x="463163" y="1439846"/>
          <a:ext cx="8308521" cy="719797"/>
        </a:xfrm>
        <a:prstGeom prst="rect">
          <a:avLst/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33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Все стационарные учреждения имеют лицензию на осуществление медицинской деятельности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3163" y="1439846"/>
        <a:ext cx="8308521" cy="719797"/>
      </dsp:txXfrm>
    </dsp:sp>
    <dsp:sp modelId="{4F14FD88-4CC9-4750-8CE9-D66D7C588D43}">
      <dsp:nvSpPr>
        <dsp:cNvPr id="0" name=""/>
        <dsp:cNvSpPr/>
      </dsp:nvSpPr>
      <dsp:spPr>
        <a:xfrm>
          <a:off x="13290" y="1349871"/>
          <a:ext cx="899746" cy="8997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961E62-9D41-4C2B-854E-E27DD04765BF}">
      <dsp:nvSpPr>
        <dsp:cNvPr id="0" name=""/>
        <dsp:cNvSpPr/>
      </dsp:nvSpPr>
      <dsp:spPr>
        <a:xfrm>
          <a:off x="-3580237" y="-550238"/>
          <a:ext cx="4268140" cy="4268140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1131ED-5339-468A-A3CD-B6E44FE69DB5}">
      <dsp:nvSpPr>
        <dsp:cNvPr id="0" name=""/>
        <dsp:cNvSpPr/>
      </dsp:nvSpPr>
      <dsp:spPr>
        <a:xfrm>
          <a:off x="360629" y="243530"/>
          <a:ext cx="8383316" cy="4873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6805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Внедрение «</a:t>
          </a:r>
          <a:r>
            <a:rPr lang="ru-RU" sz="16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Системы менеджмента качества</a:t>
          </a: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»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629" y="243530"/>
        <a:ext cx="8383316" cy="487313"/>
      </dsp:txXfrm>
    </dsp:sp>
    <dsp:sp modelId="{F442A2A6-A17B-43EF-8E45-8469AEACE5AA}">
      <dsp:nvSpPr>
        <dsp:cNvPr id="0" name=""/>
        <dsp:cNvSpPr/>
      </dsp:nvSpPr>
      <dsp:spPr>
        <a:xfrm>
          <a:off x="56059" y="182615"/>
          <a:ext cx="609141" cy="60914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E5106C8-F556-418A-827B-5F5150FDAF7D}">
      <dsp:nvSpPr>
        <dsp:cNvPr id="0" name=""/>
        <dsp:cNvSpPr/>
      </dsp:nvSpPr>
      <dsp:spPr>
        <a:xfrm>
          <a:off x="640017" y="974626"/>
          <a:ext cx="8103928" cy="487313"/>
        </a:xfrm>
        <a:prstGeom prst="rect">
          <a:avLst/>
        </a:prstGeom>
        <a:gradFill rotWithShape="0">
          <a:gsLst>
            <a:gs pos="0">
              <a:schemeClr val="accent5">
                <a:hueOff val="2723985"/>
                <a:satOff val="1859"/>
                <a:lumOff val="-5228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2723985"/>
                <a:satOff val="1859"/>
                <a:lumOff val="-5228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6805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496 бригадами социальных работников </a:t>
          </a:r>
          <a:r>
            <a:rPr lang="ru-RU" sz="16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оказано 534 тыс. услуг</a:t>
          </a:r>
          <a:endParaRPr lang="ru-RU" sz="16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0017" y="974626"/>
        <a:ext cx="8103928" cy="487313"/>
      </dsp:txXfrm>
    </dsp:sp>
    <dsp:sp modelId="{4CE44F11-27AD-4B79-B2D1-A2851AFD6644}">
      <dsp:nvSpPr>
        <dsp:cNvPr id="0" name=""/>
        <dsp:cNvSpPr/>
      </dsp:nvSpPr>
      <dsp:spPr>
        <a:xfrm>
          <a:off x="335446" y="913712"/>
          <a:ext cx="609141" cy="60914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2723985"/>
              <a:satOff val="1859"/>
              <a:lumOff val="-5228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6B22B2D-6D25-434F-B5BA-9D18C3EF07A8}">
      <dsp:nvSpPr>
        <dsp:cNvPr id="0" name=""/>
        <dsp:cNvSpPr/>
      </dsp:nvSpPr>
      <dsp:spPr>
        <a:xfrm>
          <a:off x="640017" y="1705723"/>
          <a:ext cx="8103928" cy="487313"/>
        </a:xfrm>
        <a:prstGeom prst="rect">
          <a:avLst/>
        </a:prstGeom>
        <a:gradFill rotWithShape="0">
          <a:gsLst>
            <a:gs pos="0">
              <a:schemeClr val="accent5">
                <a:hueOff val="5447971"/>
                <a:satOff val="3718"/>
                <a:lumOff val="-10457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5447971"/>
                <a:satOff val="3718"/>
                <a:lumOff val="-10457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6805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294 участковыми специалистами выявлено </a:t>
          </a:r>
          <a:r>
            <a:rPr lang="ru-RU" sz="16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13,2 тыс. граждан, находящихся в трудной жизненной ситуации</a:t>
          </a:r>
          <a:endParaRPr lang="ru-RU" sz="16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0017" y="1705723"/>
        <a:ext cx="8103928" cy="487313"/>
      </dsp:txXfrm>
    </dsp:sp>
    <dsp:sp modelId="{37EFF8E5-1DA9-4C45-BE76-CD6D189F881F}">
      <dsp:nvSpPr>
        <dsp:cNvPr id="0" name=""/>
        <dsp:cNvSpPr/>
      </dsp:nvSpPr>
      <dsp:spPr>
        <a:xfrm>
          <a:off x="335446" y="1644809"/>
          <a:ext cx="609141" cy="60914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5447971"/>
              <a:satOff val="3718"/>
              <a:lumOff val="-10457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37FE41E-0D09-4DD2-89DB-5E1108502631}">
      <dsp:nvSpPr>
        <dsp:cNvPr id="0" name=""/>
        <dsp:cNvSpPr/>
      </dsp:nvSpPr>
      <dsp:spPr>
        <a:xfrm>
          <a:off x="360629" y="2436820"/>
          <a:ext cx="8383316" cy="487313"/>
        </a:xfrm>
        <a:prstGeom prst="rect">
          <a:avLst/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6805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Функционируют службы «Социальное такси», </a:t>
          </a:r>
          <a:r>
            <a:rPr lang="ru-RU" sz="16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27 автомобилей</a:t>
          </a:r>
          <a:endParaRPr lang="ru-RU" sz="16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629" y="2436820"/>
        <a:ext cx="8383316" cy="487313"/>
      </dsp:txXfrm>
    </dsp:sp>
    <dsp:sp modelId="{70B282A4-B100-453B-98DD-F60FC45678BA}">
      <dsp:nvSpPr>
        <dsp:cNvPr id="0" name=""/>
        <dsp:cNvSpPr/>
      </dsp:nvSpPr>
      <dsp:spPr>
        <a:xfrm>
          <a:off x="56059" y="2375906"/>
          <a:ext cx="609141" cy="60914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F0514A-E811-4224-AD85-DD27B0FB2A77}">
      <dsp:nvSpPr>
        <dsp:cNvPr id="0" name=""/>
        <dsp:cNvSpPr/>
      </dsp:nvSpPr>
      <dsp:spPr>
        <a:xfrm>
          <a:off x="0" y="21039"/>
          <a:ext cx="6096000" cy="106704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Режевской</a:t>
          </a:r>
          <a:r>
            <a:rPr lang="ru-RU" sz="2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дом-интернат</a:t>
          </a:r>
          <a:endParaRPr lang="ru-RU" sz="2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89" y="73128"/>
        <a:ext cx="5991822" cy="962862"/>
      </dsp:txXfrm>
    </dsp:sp>
    <dsp:sp modelId="{872F0E95-E269-47EA-85F6-4E7C848A157A}">
      <dsp:nvSpPr>
        <dsp:cNvPr id="0" name=""/>
        <dsp:cNvSpPr/>
      </dsp:nvSpPr>
      <dsp:spPr>
        <a:xfrm>
          <a:off x="0" y="1088080"/>
          <a:ext cx="6096000" cy="943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088080"/>
        <a:ext cx="6096000" cy="943920"/>
      </dsp:txXfrm>
    </dsp:sp>
    <dsp:sp modelId="{0F56BD4E-61D9-4C00-9DE7-CF849575D58F}">
      <dsp:nvSpPr>
        <dsp:cNvPr id="0" name=""/>
        <dsp:cNvSpPr/>
      </dsp:nvSpPr>
      <dsp:spPr>
        <a:xfrm>
          <a:off x="0" y="2032000"/>
          <a:ext cx="6096000" cy="1067040"/>
        </a:xfrm>
        <a:prstGeom prst="roundRect">
          <a:avLst/>
        </a:prstGeom>
        <a:gradFill rotWithShape="0">
          <a:gsLst>
            <a:gs pos="0">
              <a:schemeClr val="accent4">
                <a:hueOff val="-1975582"/>
                <a:satOff val="22309"/>
                <a:lumOff val="11960"/>
                <a:alphaOff val="0"/>
                <a:tint val="0"/>
              </a:schemeClr>
            </a:gs>
            <a:gs pos="44000">
              <a:schemeClr val="accent4">
                <a:hueOff val="-1975582"/>
                <a:satOff val="22309"/>
                <a:lumOff val="11960"/>
                <a:alphaOff val="0"/>
                <a:tint val="60000"/>
                <a:satMod val="120000"/>
              </a:schemeClr>
            </a:gs>
            <a:gs pos="100000">
              <a:schemeClr val="accent4">
                <a:hueOff val="-1975582"/>
                <a:satOff val="22309"/>
                <a:lumOff val="1196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Областной центр реабилитации инвалидов</a:t>
          </a:r>
          <a:endParaRPr lang="ru-RU" sz="2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89" y="2084089"/>
        <a:ext cx="5991822" cy="962862"/>
      </dsp:txXfrm>
    </dsp:sp>
    <dsp:sp modelId="{78B5E75E-09CB-45DF-8B50-06BB13A342CE}">
      <dsp:nvSpPr>
        <dsp:cNvPr id="0" name=""/>
        <dsp:cNvSpPr/>
      </dsp:nvSpPr>
      <dsp:spPr>
        <a:xfrm>
          <a:off x="0" y="3099040"/>
          <a:ext cx="6096000" cy="943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099040"/>
        <a:ext cx="6096000" cy="94392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95CEA5-CFFB-4D43-894A-DA445D8C447C}">
      <dsp:nvSpPr>
        <dsp:cNvPr id="0" name=""/>
        <dsp:cNvSpPr/>
      </dsp:nvSpPr>
      <dsp:spPr>
        <a:xfrm>
          <a:off x="107493" y="468071"/>
          <a:ext cx="2665060" cy="215225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 целях формирования рейтинга учреждений используется десятибалльная система оценки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7493" y="468071"/>
        <a:ext cx="2665060" cy="2152254"/>
      </dsp:txXfrm>
    </dsp:sp>
    <dsp:sp modelId="{AC8ADE9C-3529-456F-8F83-C42C885CDD4A}">
      <dsp:nvSpPr>
        <dsp:cNvPr id="0" name=""/>
        <dsp:cNvSpPr/>
      </dsp:nvSpPr>
      <dsp:spPr>
        <a:xfrm>
          <a:off x="3059820" y="468071"/>
          <a:ext cx="2314365" cy="2152254"/>
        </a:xfrm>
        <a:prstGeom prst="rect">
          <a:avLst/>
        </a:prstGeom>
        <a:gradFill rotWithShape="0">
          <a:gsLst>
            <a:gs pos="0">
              <a:schemeClr val="accent4">
                <a:hueOff val="-493895"/>
                <a:satOff val="5577"/>
                <a:lumOff val="2990"/>
                <a:alphaOff val="0"/>
                <a:tint val="0"/>
              </a:schemeClr>
            </a:gs>
            <a:gs pos="44000">
              <a:schemeClr val="accent4">
                <a:hueOff val="-493895"/>
                <a:satOff val="5577"/>
                <a:lumOff val="2990"/>
                <a:alphaOff val="0"/>
                <a:tint val="60000"/>
                <a:satMod val="120000"/>
              </a:schemeClr>
            </a:gs>
            <a:gs pos="100000">
              <a:schemeClr val="accent4">
                <a:hueOff val="-493895"/>
                <a:satOff val="5577"/>
                <a:lumOff val="299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Проведение независимой оценки и формирование рейтинга осуществляется один раз в год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59820" y="468071"/>
        <a:ext cx="2314365" cy="2152254"/>
      </dsp:txXfrm>
    </dsp:sp>
    <dsp:sp modelId="{9CC7747E-94C0-4B1A-B06C-93969644F7B0}">
      <dsp:nvSpPr>
        <dsp:cNvPr id="0" name=""/>
        <dsp:cNvSpPr/>
      </dsp:nvSpPr>
      <dsp:spPr>
        <a:xfrm>
          <a:off x="5515220" y="475179"/>
          <a:ext cx="3518492" cy="2153134"/>
        </a:xfrm>
        <a:prstGeom prst="rect">
          <a:avLst/>
        </a:prstGeom>
        <a:gradFill rotWithShape="0">
          <a:gsLst>
            <a:gs pos="0">
              <a:schemeClr val="accent4">
                <a:hueOff val="-987791"/>
                <a:satOff val="11154"/>
                <a:lumOff val="5980"/>
                <a:alphaOff val="0"/>
                <a:tint val="0"/>
              </a:schemeClr>
            </a:gs>
            <a:gs pos="44000">
              <a:schemeClr val="accent4">
                <a:hueOff val="-987791"/>
                <a:satOff val="11154"/>
                <a:lumOff val="5980"/>
                <a:alphaOff val="0"/>
                <a:tint val="60000"/>
                <a:satMod val="120000"/>
              </a:schemeClr>
            </a:gs>
            <a:gs pos="100000">
              <a:schemeClr val="accent4">
                <a:hueOff val="-987791"/>
                <a:satOff val="11154"/>
                <a:lumOff val="598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Министерство определяет организацию-оператора по проведению мониторинга для  формирования рейтингов в соответствии с законодательством РФ о размещении заказов для государственных и муниципальных нужд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15220" y="475179"/>
        <a:ext cx="3518492" cy="2153134"/>
      </dsp:txXfrm>
    </dsp:sp>
    <dsp:sp modelId="{38EC9B85-B14F-4CCA-A978-22554FAAECE5}">
      <dsp:nvSpPr>
        <dsp:cNvPr id="0" name=""/>
        <dsp:cNvSpPr/>
      </dsp:nvSpPr>
      <dsp:spPr>
        <a:xfrm>
          <a:off x="611562" y="3015810"/>
          <a:ext cx="3722902" cy="1798835"/>
        </a:xfrm>
        <a:prstGeom prst="rect">
          <a:avLst/>
        </a:prstGeom>
        <a:gradFill rotWithShape="0">
          <a:gsLst>
            <a:gs pos="0">
              <a:schemeClr val="accent4">
                <a:hueOff val="-1481686"/>
                <a:satOff val="16732"/>
                <a:lumOff val="8970"/>
                <a:alphaOff val="0"/>
                <a:tint val="0"/>
              </a:schemeClr>
            </a:gs>
            <a:gs pos="44000">
              <a:schemeClr val="accent4">
                <a:hueOff val="-1481686"/>
                <a:satOff val="16732"/>
                <a:lumOff val="8970"/>
                <a:alphaOff val="0"/>
                <a:tint val="60000"/>
                <a:satMod val="120000"/>
              </a:schemeClr>
            </a:gs>
            <a:gs pos="100000">
              <a:schemeClr val="accent4">
                <a:hueOff val="-1481686"/>
                <a:satOff val="16732"/>
                <a:lumOff val="897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Предварительные результаты проведения независимой оценки организацией-оператором подлежат обязательному рассмотрению общественным советом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1562" y="3015810"/>
        <a:ext cx="3722902" cy="1798835"/>
      </dsp:txXfrm>
    </dsp:sp>
    <dsp:sp modelId="{FA869E01-0CC8-4C06-AA76-3A1DA2D6F4D2}">
      <dsp:nvSpPr>
        <dsp:cNvPr id="0" name=""/>
        <dsp:cNvSpPr/>
      </dsp:nvSpPr>
      <dsp:spPr>
        <a:xfrm>
          <a:off x="4727481" y="2968103"/>
          <a:ext cx="3541785" cy="1830352"/>
        </a:xfrm>
        <a:prstGeom prst="rect">
          <a:avLst/>
        </a:prstGeom>
        <a:gradFill rotWithShape="0">
          <a:gsLst>
            <a:gs pos="0">
              <a:schemeClr val="accent4">
                <a:hueOff val="-1975582"/>
                <a:satOff val="22309"/>
                <a:lumOff val="11960"/>
                <a:alphaOff val="0"/>
                <a:tint val="0"/>
              </a:schemeClr>
            </a:gs>
            <a:gs pos="44000">
              <a:schemeClr val="accent4">
                <a:hueOff val="-1975582"/>
                <a:satOff val="22309"/>
                <a:lumOff val="11960"/>
                <a:alphaOff val="0"/>
                <a:tint val="60000"/>
                <a:satMod val="120000"/>
              </a:schemeClr>
            </a:gs>
            <a:gs pos="100000">
              <a:schemeClr val="accent4">
                <a:hueOff val="-1975582"/>
                <a:satOff val="22309"/>
                <a:lumOff val="1196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Результаты проведения независимой оценки организацией-оператором размещаются на официальном сайте Министерства в сети Интернет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27481" y="2968103"/>
        <a:ext cx="3541785" cy="183035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4244F3-E078-42AC-BF3B-53B692A5A1A4}">
      <dsp:nvSpPr>
        <dsp:cNvPr id="0" name=""/>
        <dsp:cNvSpPr/>
      </dsp:nvSpPr>
      <dsp:spPr>
        <a:xfrm>
          <a:off x="0" y="15775"/>
          <a:ext cx="7038782" cy="151690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Программа «Старшее поколение», утверждена постановлением Правительства Свердловской области от 31.03.2011 г. № 349-ПП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428" y="60203"/>
        <a:ext cx="5401928" cy="1428044"/>
      </dsp:txXfrm>
    </dsp:sp>
    <dsp:sp modelId="{75DFBB2E-71D6-4853-A203-823A5745AB79}">
      <dsp:nvSpPr>
        <dsp:cNvPr id="0" name=""/>
        <dsp:cNvSpPr/>
      </dsp:nvSpPr>
      <dsp:spPr>
        <a:xfrm>
          <a:off x="621068" y="1769717"/>
          <a:ext cx="7038782" cy="1516900"/>
        </a:xfrm>
        <a:prstGeom prst="roundRect">
          <a:avLst>
            <a:gd name="adj" fmla="val 10000"/>
          </a:avLst>
        </a:prstGeom>
        <a:solidFill>
          <a:schemeClr val="accent4">
            <a:hueOff val="-987791"/>
            <a:satOff val="11154"/>
            <a:lumOff val="598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комплексный проект </a:t>
          </a:r>
          <a:r>
            <a:rPr lang="ru-RU" sz="18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«Старшее поколение»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в области информационных технологий – </a:t>
          </a:r>
          <a:r>
            <a:rPr lang="ru-RU" sz="18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победитель 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во Всероссийском конкурсе региональных образовательных программ «Информационные технологии для старшего поколения»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5496" y="1814145"/>
        <a:ext cx="5342871" cy="1428044"/>
      </dsp:txXfrm>
    </dsp:sp>
    <dsp:sp modelId="{77B9BB4E-3E78-4D9D-B166-EEB07C0DF893}">
      <dsp:nvSpPr>
        <dsp:cNvPr id="0" name=""/>
        <dsp:cNvSpPr/>
      </dsp:nvSpPr>
      <dsp:spPr>
        <a:xfrm>
          <a:off x="1242137" y="3539435"/>
          <a:ext cx="7038782" cy="1516900"/>
        </a:xfrm>
        <a:prstGeom prst="roundRect">
          <a:avLst>
            <a:gd name="adj" fmla="val 10000"/>
          </a:avLst>
        </a:prstGeom>
        <a:solidFill>
          <a:schemeClr val="accent4">
            <a:hueOff val="-1975582"/>
            <a:satOff val="22309"/>
            <a:lumOff val="1196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Распоряжение Правительства Свердловской области от 09.12.2013 г. № 1992-РП «О разработке комплексной программы Свердловской области «Старшее поколение» на 2014-2018 годы»</a:t>
          </a:r>
          <a:endParaRPr lang="ru-RU" sz="1800" b="1" i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86565" y="3583863"/>
        <a:ext cx="5342871" cy="1428044"/>
      </dsp:txXfrm>
    </dsp:sp>
    <dsp:sp modelId="{D067476A-489E-4343-A2A0-686153C08EDF}">
      <dsp:nvSpPr>
        <dsp:cNvPr id="0" name=""/>
        <dsp:cNvSpPr/>
      </dsp:nvSpPr>
      <dsp:spPr>
        <a:xfrm>
          <a:off x="6052796" y="1150316"/>
          <a:ext cx="985985" cy="985985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74643" y="1150316"/>
        <a:ext cx="542291" cy="741954"/>
      </dsp:txXfrm>
    </dsp:sp>
    <dsp:sp modelId="{C288D3F7-9A6C-4B1C-BDAB-EF6C727CCE39}">
      <dsp:nvSpPr>
        <dsp:cNvPr id="0" name=""/>
        <dsp:cNvSpPr/>
      </dsp:nvSpPr>
      <dsp:spPr>
        <a:xfrm>
          <a:off x="6673865" y="2909921"/>
          <a:ext cx="985985" cy="985985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-2918403"/>
            <a:satOff val="36240"/>
            <a:lumOff val="2977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-2918403"/>
              <a:satOff val="36240"/>
              <a:lumOff val="29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95712" y="2909921"/>
        <a:ext cx="542291" cy="741954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88A1FE-2A80-4699-95BD-00BE666736D1}">
      <dsp:nvSpPr>
        <dsp:cNvPr id="0" name=""/>
        <dsp:cNvSpPr/>
      </dsp:nvSpPr>
      <dsp:spPr>
        <a:xfrm>
          <a:off x="0" y="196528"/>
          <a:ext cx="5371335" cy="12168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Проведено порядка </a:t>
          </a:r>
          <a:r>
            <a:rPr lang="ru-RU" sz="20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1 400 мероприятий                                    </a:t>
          </a: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(76 % от общего количества проведенных мероприятий)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99" y="255927"/>
        <a:ext cx="5252537" cy="1098002"/>
      </dsp:txXfrm>
    </dsp:sp>
    <dsp:sp modelId="{E7B85F54-8D7F-420E-B92D-5377916A951D}">
      <dsp:nvSpPr>
        <dsp:cNvPr id="0" name=""/>
        <dsp:cNvSpPr/>
      </dsp:nvSpPr>
      <dsp:spPr>
        <a:xfrm>
          <a:off x="0" y="1600528"/>
          <a:ext cx="5371335" cy="1216800"/>
        </a:xfrm>
        <a:prstGeom prst="roundRect">
          <a:avLst/>
        </a:prstGeom>
        <a:gradFill rotWithShape="0">
          <a:gsLst>
            <a:gs pos="0">
              <a:schemeClr val="accent3">
                <a:hueOff val="-3570814"/>
                <a:satOff val="12291"/>
                <a:lumOff val="-1000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3">
                <a:hueOff val="-3570814"/>
                <a:satOff val="12291"/>
                <a:lumOff val="-1000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данных мероприятиях приняли участие порядка </a:t>
          </a:r>
          <a:r>
            <a:rPr lang="ru-RU" sz="20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97 807 человек</a:t>
          </a:r>
          <a:endParaRPr lang="ru-RU" sz="20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99" y="1659927"/>
        <a:ext cx="5252537" cy="1098002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8F8A25-B228-4B19-974C-279812A3D1E1}">
      <dsp:nvSpPr>
        <dsp:cNvPr id="0" name=""/>
        <dsp:cNvSpPr/>
      </dsp:nvSpPr>
      <dsp:spPr>
        <a:xfrm>
          <a:off x="2146021" y="2370"/>
          <a:ext cx="1742413" cy="867742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Дни милосердия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88381" y="44730"/>
        <a:ext cx="1657693" cy="783022"/>
      </dsp:txXfrm>
    </dsp:sp>
    <dsp:sp modelId="{4D95FFF7-0CD3-4E73-8851-E1D30426C2B3}">
      <dsp:nvSpPr>
        <dsp:cNvPr id="0" name=""/>
        <dsp:cNvSpPr/>
      </dsp:nvSpPr>
      <dsp:spPr>
        <a:xfrm>
          <a:off x="1237525" y="407827"/>
          <a:ext cx="3465188" cy="3465188"/>
        </a:xfrm>
        <a:custGeom>
          <a:avLst/>
          <a:gdLst/>
          <a:ahLst/>
          <a:cxnLst/>
          <a:rect l="0" t="0" r="0" b="0"/>
          <a:pathLst>
            <a:path>
              <a:moveTo>
                <a:pt x="2660149" y="269199"/>
              </a:moveTo>
              <a:arcTo wR="1732594" hR="1732594" stAng="18142085" swAng="2160624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C0E7CC-2152-4F00-9216-B626185AC259}">
      <dsp:nvSpPr>
        <dsp:cNvPr id="0" name=""/>
        <dsp:cNvSpPr/>
      </dsp:nvSpPr>
      <dsp:spPr>
        <a:xfrm>
          <a:off x="3816431" y="1512168"/>
          <a:ext cx="1771369" cy="867742"/>
        </a:xfrm>
        <a:prstGeom prst="roundRect">
          <a:avLst/>
        </a:prstGeom>
        <a:gradFill rotWithShape="0">
          <a:gsLst>
            <a:gs pos="0">
              <a:schemeClr val="accent5">
                <a:hueOff val="2042989"/>
                <a:satOff val="1394"/>
                <a:lumOff val="-3921"/>
                <a:alphaOff val="0"/>
                <a:tint val="0"/>
              </a:schemeClr>
            </a:gs>
            <a:gs pos="44000">
              <a:schemeClr val="accent5">
                <a:hueOff val="2042989"/>
                <a:satOff val="1394"/>
                <a:lumOff val="-3921"/>
                <a:alphaOff val="0"/>
                <a:tint val="60000"/>
                <a:satMod val="120000"/>
              </a:schemeClr>
            </a:gs>
            <a:gs pos="100000">
              <a:schemeClr val="accent5">
                <a:hueOff val="2042989"/>
                <a:satOff val="1394"/>
                <a:lumOff val="-3921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10 000 добрых дел в один день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58791" y="1554528"/>
        <a:ext cx="1686649" cy="783022"/>
      </dsp:txXfrm>
    </dsp:sp>
    <dsp:sp modelId="{5EF1197C-5863-4502-A940-E223F4D67785}">
      <dsp:nvSpPr>
        <dsp:cNvPr id="0" name=""/>
        <dsp:cNvSpPr/>
      </dsp:nvSpPr>
      <dsp:spPr>
        <a:xfrm>
          <a:off x="1244875" y="498068"/>
          <a:ext cx="3465188" cy="3465188"/>
        </a:xfrm>
        <a:custGeom>
          <a:avLst/>
          <a:gdLst/>
          <a:ahLst/>
          <a:cxnLst/>
          <a:rect l="0" t="0" r="0" b="0"/>
          <a:pathLst>
            <a:path>
              <a:moveTo>
                <a:pt x="3458044" y="1889779"/>
              </a:moveTo>
              <a:arcTo wR="1732594" hR="1732594" stAng="312309" swAng="1563563"/>
            </a:path>
          </a:pathLst>
        </a:custGeom>
        <a:noFill/>
        <a:ln w="9525" cap="flat" cmpd="sng" algn="ctr">
          <a:solidFill>
            <a:schemeClr val="accent5">
              <a:hueOff val="2042989"/>
              <a:satOff val="1394"/>
              <a:lumOff val="-392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7C8FCE-F12F-4109-A311-905D5240827D}">
      <dsp:nvSpPr>
        <dsp:cNvPr id="0" name=""/>
        <dsp:cNvSpPr/>
      </dsp:nvSpPr>
      <dsp:spPr>
        <a:xfrm>
          <a:off x="3248299" y="3136663"/>
          <a:ext cx="1574645" cy="867742"/>
        </a:xfrm>
        <a:prstGeom prst="roundRect">
          <a:avLst/>
        </a:prstGeom>
        <a:gradFill rotWithShape="0">
          <a:gsLst>
            <a:gs pos="0">
              <a:schemeClr val="accent5">
                <a:hueOff val="4085978"/>
                <a:satOff val="2788"/>
                <a:lumOff val="-7843"/>
                <a:alphaOff val="0"/>
                <a:tint val="0"/>
              </a:schemeClr>
            </a:gs>
            <a:gs pos="44000">
              <a:schemeClr val="accent5">
                <a:hueOff val="4085978"/>
                <a:satOff val="2788"/>
                <a:lumOff val="-7843"/>
                <a:alphaOff val="0"/>
                <a:tint val="60000"/>
                <a:satMod val="120000"/>
              </a:schemeClr>
            </a:gs>
            <a:gs pos="100000">
              <a:schemeClr val="accent5">
                <a:hueOff val="4085978"/>
                <a:satOff val="2788"/>
                <a:lumOff val="-7843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Весенняя неделя добра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90659" y="3179023"/>
        <a:ext cx="1489925" cy="783022"/>
      </dsp:txXfrm>
    </dsp:sp>
    <dsp:sp modelId="{5857FC47-187A-41DE-AE1C-2A1C28580D86}">
      <dsp:nvSpPr>
        <dsp:cNvPr id="0" name=""/>
        <dsp:cNvSpPr/>
      </dsp:nvSpPr>
      <dsp:spPr>
        <a:xfrm>
          <a:off x="1284634" y="436241"/>
          <a:ext cx="3465188" cy="3465188"/>
        </a:xfrm>
        <a:custGeom>
          <a:avLst/>
          <a:gdLst/>
          <a:ahLst/>
          <a:cxnLst/>
          <a:rect l="0" t="0" r="0" b="0"/>
          <a:pathLst>
            <a:path>
              <a:moveTo>
                <a:pt x="1960750" y="3450100"/>
              </a:moveTo>
              <a:arcTo wR="1732594" hR="1732594" stAng="4945982" swAng="572410"/>
            </a:path>
          </a:pathLst>
        </a:custGeom>
        <a:noFill/>
        <a:ln w="9525" cap="flat" cmpd="sng" algn="ctr">
          <a:solidFill>
            <a:schemeClr val="accent5">
              <a:hueOff val="4085978"/>
              <a:satOff val="2788"/>
              <a:lumOff val="-784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28B51-A15A-486B-AF0E-0A68D2DF7D22}">
      <dsp:nvSpPr>
        <dsp:cNvPr id="0" name=""/>
        <dsp:cNvSpPr/>
      </dsp:nvSpPr>
      <dsp:spPr>
        <a:xfrm>
          <a:off x="1043036" y="3136663"/>
          <a:ext cx="1911596" cy="867742"/>
        </a:xfrm>
        <a:prstGeom prst="roundRect">
          <a:avLst/>
        </a:prstGeom>
        <a:gradFill rotWithShape="0">
          <a:gsLst>
            <a:gs pos="0">
              <a:schemeClr val="accent5">
                <a:hueOff val="6128967"/>
                <a:satOff val="4183"/>
                <a:lumOff val="-11764"/>
                <a:alphaOff val="0"/>
                <a:tint val="0"/>
              </a:schemeClr>
            </a:gs>
            <a:gs pos="44000">
              <a:schemeClr val="accent5">
                <a:hueOff val="6128967"/>
                <a:satOff val="4183"/>
                <a:lumOff val="-11764"/>
                <a:alphaOff val="0"/>
                <a:tint val="60000"/>
                <a:satMod val="120000"/>
              </a:schemeClr>
            </a:gs>
            <a:gs pos="100000">
              <a:schemeClr val="accent5">
                <a:hueOff val="6128967"/>
                <a:satOff val="4183"/>
                <a:lumOff val="-11764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Добровольческий форум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85396" y="3179023"/>
        <a:ext cx="1826876" cy="783022"/>
      </dsp:txXfrm>
    </dsp:sp>
    <dsp:sp modelId="{E3C5E3CB-774D-4947-A329-954855161108}">
      <dsp:nvSpPr>
        <dsp:cNvPr id="0" name=""/>
        <dsp:cNvSpPr/>
      </dsp:nvSpPr>
      <dsp:spPr>
        <a:xfrm>
          <a:off x="1284634" y="436241"/>
          <a:ext cx="3465188" cy="3465188"/>
        </a:xfrm>
        <a:custGeom>
          <a:avLst/>
          <a:gdLst/>
          <a:ahLst/>
          <a:cxnLst/>
          <a:rect l="0" t="0" r="0" b="0"/>
          <a:pathLst>
            <a:path>
              <a:moveTo>
                <a:pt x="289352" y="2691206"/>
              </a:moveTo>
              <a:arcTo wR="1732594" hR="1732594" stAng="8784456" swAng="2195114"/>
            </a:path>
          </a:pathLst>
        </a:custGeom>
        <a:noFill/>
        <a:ln w="9525" cap="flat" cmpd="sng" algn="ctr">
          <a:solidFill>
            <a:schemeClr val="accent5">
              <a:hueOff val="6128967"/>
              <a:satOff val="4183"/>
              <a:lumOff val="-1176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8E7F4D-372B-48CB-967B-4EA479B864FD}">
      <dsp:nvSpPr>
        <dsp:cNvPr id="0" name=""/>
        <dsp:cNvSpPr/>
      </dsp:nvSpPr>
      <dsp:spPr>
        <a:xfrm>
          <a:off x="545291" y="1199563"/>
          <a:ext cx="1648283" cy="867742"/>
        </a:xfrm>
        <a:prstGeom prst="roundRect">
          <a:avLst/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tint val="0"/>
              </a:schemeClr>
            </a:gs>
            <a:gs pos="44000">
              <a:schemeClr val="accent5">
                <a:hueOff val="8171956"/>
                <a:satOff val="5577"/>
                <a:lumOff val="-15685"/>
                <a:alphaOff val="0"/>
                <a:tint val="60000"/>
                <a:satMod val="12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Всероссийский конкурс «</a:t>
          </a:r>
          <a:r>
            <a:rPr lang="ru-RU" sz="14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СоДействие</a:t>
          </a: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»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7651" y="1241923"/>
        <a:ext cx="1563563" cy="783022"/>
      </dsp:txXfrm>
    </dsp:sp>
    <dsp:sp modelId="{B38F73AE-E42E-4457-86D1-43A6A3D99722}">
      <dsp:nvSpPr>
        <dsp:cNvPr id="0" name=""/>
        <dsp:cNvSpPr/>
      </dsp:nvSpPr>
      <dsp:spPr>
        <a:xfrm>
          <a:off x="1284634" y="436241"/>
          <a:ext cx="3465188" cy="3465188"/>
        </a:xfrm>
        <a:custGeom>
          <a:avLst/>
          <a:gdLst/>
          <a:ahLst/>
          <a:cxnLst/>
          <a:rect l="0" t="0" r="0" b="0"/>
          <a:pathLst>
            <a:path>
              <a:moveTo>
                <a:pt x="300831" y="756920"/>
              </a:moveTo>
              <a:arcTo wR="1732594" hR="1732594" stAng="12856347" swAng="1517047"/>
            </a:path>
          </a:pathLst>
        </a:custGeom>
        <a:noFill/>
        <a:ln w="952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AF6517-6BF3-4D1F-A7BA-0F7D69F1D573}">
      <dsp:nvSpPr>
        <dsp:cNvPr id="0" name=""/>
        <dsp:cNvSpPr/>
      </dsp:nvSpPr>
      <dsp:spPr>
        <a:xfrm>
          <a:off x="0" y="9320"/>
          <a:ext cx="8568952" cy="163251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На мероприятия по поддержке социально ориентированных некоммерческих организаций направлено </a:t>
          </a:r>
          <a:r>
            <a:rPr lang="ru-RU" sz="20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102,7 млн. рублей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в том числе 84,7 тыс. рублей – средства областного бюджета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693" y="89013"/>
        <a:ext cx="8409566" cy="1473129"/>
      </dsp:txXfrm>
    </dsp:sp>
    <dsp:sp modelId="{353738A9-7D8C-4401-AF1A-D87D1CC6FF56}">
      <dsp:nvSpPr>
        <dsp:cNvPr id="0" name=""/>
        <dsp:cNvSpPr/>
      </dsp:nvSpPr>
      <dsp:spPr>
        <a:xfrm>
          <a:off x="0" y="1641835"/>
          <a:ext cx="8568952" cy="778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064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641835"/>
        <a:ext cx="8568952" cy="778320"/>
      </dsp:txXfrm>
    </dsp:sp>
    <dsp:sp modelId="{9073FB95-7C12-4F1D-A51E-6F20F3D6EC99}">
      <dsp:nvSpPr>
        <dsp:cNvPr id="0" name=""/>
        <dsp:cNvSpPr/>
      </dsp:nvSpPr>
      <dsp:spPr>
        <a:xfrm>
          <a:off x="0" y="2420155"/>
          <a:ext cx="8568952" cy="1632515"/>
        </a:xfrm>
        <a:prstGeom prst="roundRect">
          <a:avLst/>
        </a:prstGeom>
        <a:gradFill rotWithShape="0">
          <a:gsLst>
            <a:gs pos="0">
              <a:schemeClr val="accent4">
                <a:hueOff val="-1975582"/>
                <a:satOff val="22309"/>
                <a:lumOff val="11960"/>
                <a:alphaOff val="0"/>
                <a:tint val="0"/>
              </a:schemeClr>
            </a:gs>
            <a:gs pos="44000">
              <a:schemeClr val="accent4">
                <a:hueOff val="-1975582"/>
                <a:satOff val="22309"/>
                <a:lumOff val="11960"/>
                <a:alphaOff val="0"/>
                <a:tint val="60000"/>
                <a:satMod val="120000"/>
              </a:schemeClr>
            </a:gs>
            <a:gs pos="100000">
              <a:schemeClr val="accent4">
                <a:hueOff val="-1975582"/>
                <a:satOff val="22309"/>
                <a:lumOff val="1196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 линии Министерства социальной политики Свердловской области получили финансовую поддержку </a:t>
          </a:r>
          <a:r>
            <a:rPr lang="ru-RU" sz="20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39 социально ориентированных некоммерческих организаций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в том числе 18 организаций получили субсидии на проведение социально значимых мероприятий. Реализуются 45 проектов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693" y="2499848"/>
        <a:ext cx="8409566" cy="1473129"/>
      </dsp:txXfrm>
    </dsp:sp>
    <dsp:sp modelId="{4D5D9AC0-BE85-4C71-9346-D538D40556D5}">
      <dsp:nvSpPr>
        <dsp:cNvPr id="0" name=""/>
        <dsp:cNvSpPr/>
      </dsp:nvSpPr>
      <dsp:spPr>
        <a:xfrm>
          <a:off x="0" y="4052671"/>
          <a:ext cx="8568952" cy="778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064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052671"/>
        <a:ext cx="8568952" cy="778320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713E11-8BA9-4B1F-8E47-B8E13ED2961E}">
      <dsp:nvSpPr>
        <dsp:cNvPr id="0" name=""/>
        <dsp:cNvSpPr/>
      </dsp:nvSpPr>
      <dsp:spPr>
        <a:xfrm>
          <a:off x="-6037218" y="-924015"/>
          <a:ext cx="7188816" cy="7188816"/>
        </a:xfrm>
        <a:prstGeom prst="blockArc">
          <a:avLst>
            <a:gd name="adj1" fmla="val 18900000"/>
            <a:gd name="adj2" fmla="val 2700000"/>
            <a:gd name="adj3" fmla="val 300"/>
          </a:avLst>
        </a:pr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6DACBA-6630-4AA9-AE30-66EFDBDD540D}">
      <dsp:nvSpPr>
        <dsp:cNvPr id="0" name=""/>
        <dsp:cNvSpPr/>
      </dsp:nvSpPr>
      <dsp:spPr>
        <a:xfrm>
          <a:off x="741301" y="395928"/>
          <a:ext cx="7969972" cy="134445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4785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FF3F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второе место 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на Всероссийском конкурсе профессионального мастерства –</a:t>
          </a:r>
          <a:r>
            <a:rPr lang="ru-RU" sz="2000" b="1" kern="1200" dirty="0" err="1" smtClean="0">
              <a:solidFill>
                <a:srgbClr val="FF3F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Тагильцева</a:t>
          </a:r>
          <a:r>
            <a:rPr lang="ru-RU" sz="2000" b="1" kern="1200" dirty="0" smtClean="0">
              <a:solidFill>
                <a:srgbClr val="FF3F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Ольга Ивановна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КЦСОН «Осень», </a:t>
          </a:r>
          <a:r>
            <a:rPr lang="ru-RU" sz="2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г.Первоуральск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в номинации «Лучший заведующий отделением учреждения социального обслуживания»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1301" y="395928"/>
        <a:ext cx="7969972" cy="1344457"/>
      </dsp:txXfrm>
    </dsp:sp>
    <dsp:sp modelId="{C3FF01E1-19CE-474C-BE95-ECC469715581}">
      <dsp:nvSpPr>
        <dsp:cNvPr id="0" name=""/>
        <dsp:cNvSpPr/>
      </dsp:nvSpPr>
      <dsp:spPr>
        <a:xfrm>
          <a:off x="73702" y="400558"/>
          <a:ext cx="1335196" cy="133519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DD50516-3FC3-466B-A0F2-19EFA323EE8F}">
      <dsp:nvSpPr>
        <dsp:cNvPr id="0" name=""/>
        <dsp:cNvSpPr/>
      </dsp:nvSpPr>
      <dsp:spPr>
        <a:xfrm>
          <a:off x="1129576" y="1944217"/>
          <a:ext cx="7581696" cy="1452351"/>
        </a:xfrm>
        <a:prstGeom prst="rect">
          <a:avLst/>
        </a:prstGeom>
        <a:gradFill rotWithShape="0">
          <a:gsLst>
            <a:gs pos="0">
              <a:schemeClr val="accent4">
                <a:hueOff val="-987791"/>
                <a:satOff val="11154"/>
                <a:lumOff val="5980"/>
                <a:alphaOff val="0"/>
                <a:tint val="0"/>
              </a:schemeClr>
            </a:gs>
            <a:gs pos="44000">
              <a:schemeClr val="accent4">
                <a:hueOff val="-987791"/>
                <a:satOff val="11154"/>
                <a:lumOff val="5980"/>
                <a:alphaOff val="0"/>
                <a:tint val="60000"/>
                <a:satMod val="120000"/>
              </a:schemeClr>
            </a:gs>
            <a:gs pos="100000">
              <a:schemeClr val="accent4">
                <a:hueOff val="-987791"/>
                <a:satOff val="11154"/>
                <a:lumOff val="598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4785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информационная система </a:t>
          </a: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«</a:t>
          </a:r>
          <a:r>
            <a:rPr lang="ru-RU" sz="2000" b="1" kern="1200" dirty="0" smtClean="0">
              <a:solidFill>
                <a:srgbClr val="FF3F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Социальное обслуживание населения»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ru-RU" sz="2000" b="1" kern="1200" dirty="0" smtClean="0">
              <a:solidFill>
                <a:srgbClr val="FF3F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победитель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в номинации «IT в социальной поддержке» первого Всероссийского конкурсе региональной информатизации «ПРОФ-IT»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29576" y="1944217"/>
        <a:ext cx="7581696" cy="1452351"/>
      </dsp:txXfrm>
    </dsp:sp>
    <dsp:sp modelId="{04E1CCCB-3447-42AF-A6F5-E3853DF1617F}">
      <dsp:nvSpPr>
        <dsp:cNvPr id="0" name=""/>
        <dsp:cNvSpPr/>
      </dsp:nvSpPr>
      <dsp:spPr>
        <a:xfrm>
          <a:off x="461977" y="2002794"/>
          <a:ext cx="1335196" cy="133519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-987791"/>
              <a:satOff val="11154"/>
              <a:lumOff val="598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37A4166E-308F-4240-BF81-EF8BD269357D}">
      <dsp:nvSpPr>
        <dsp:cNvPr id="0" name=""/>
        <dsp:cNvSpPr/>
      </dsp:nvSpPr>
      <dsp:spPr>
        <a:xfrm>
          <a:off x="741301" y="3492500"/>
          <a:ext cx="7969972" cy="1560257"/>
        </a:xfrm>
        <a:prstGeom prst="rect">
          <a:avLst/>
        </a:prstGeom>
        <a:gradFill rotWithShape="0">
          <a:gsLst>
            <a:gs pos="0">
              <a:schemeClr val="accent4">
                <a:hueOff val="-1975582"/>
                <a:satOff val="22309"/>
                <a:lumOff val="11960"/>
                <a:alphaOff val="0"/>
                <a:tint val="0"/>
              </a:schemeClr>
            </a:gs>
            <a:gs pos="44000">
              <a:schemeClr val="accent4">
                <a:hueOff val="-1975582"/>
                <a:satOff val="22309"/>
                <a:lumOff val="11960"/>
                <a:alphaOff val="0"/>
                <a:tint val="60000"/>
                <a:satMod val="120000"/>
              </a:schemeClr>
            </a:gs>
            <a:gs pos="100000">
              <a:schemeClr val="accent4">
                <a:hueOff val="-1975582"/>
                <a:satOff val="22309"/>
                <a:lumOff val="1196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4785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комплексный проект </a:t>
          </a:r>
          <a:r>
            <a:rPr lang="ru-RU" sz="2000" b="1" kern="1200" dirty="0" smtClean="0">
              <a:solidFill>
                <a:srgbClr val="FF3F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«Старшее поколение»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в области информационных технологий – </a:t>
          </a:r>
          <a:r>
            <a:rPr lang="ru-RU" sz="2000" b="1" kern="1200" dirty="0" smtClean="0">
              <a:solidFill>
                <a:srgbClr val="FF3F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победитель 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во Всероссийском конкурсе региональных образовательных программ «Информационные технологии для старшего поколения»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1301" y="3492500"/>
        <a:ext cx="7969972" cy="1560257"/>
      </dsp:txXfrm>
    </dsp:sp>
    <dsp:sp modelId="{921ABFEB-D975-49C3-B342-1456C77F0561}">
      <dsp:nvSpPr>
        <dsp:cNvPr id="0" name=""/>
        <dsp:cNvSpPr/>
      </dsp:nvSpPr>
      <dsp:spPr>
        <a:xfrm>
          <a:off x="73702" y="3605030"/>
          <a:ext cx="1335196" cy="133519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-1975582"/>
              <a:satOff val="22309"/>
              <a:lumOff val="1196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E90754-60EA-47FC-9744-D5C328A3BE28}">
      <dsp:nvSpPr>
        <dsp:cNvPr id="0" name=""/>
        <dsp:cNvSpPr/>
      </dsp:nvSpPr>
      <dsp:spPr>
        <a:xfrm>
          <a:off x="-6269477" y="-959073"/>
          <a:ext cx="7462763" cy="7462763"/>
        </a:xfrm>
        <a:prstGeom prst="blockArc">
          <a:avLst>
            <a:gd name="adj1" fmla="val 18900000"/>
            <a:gd name="adj2" fmla="val 2700000"/>
            <a:gd name="adj3" fmla="val 289"/>
          </a:avLst>
        </a:prstGeom>
        <a:noFill/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1A5F9C-0585-44DB-8999-F80432B9F2AA}">
      <dsp:nvSpPr>
        <dsp:cNvPr id="0" name=""/>
        <dsp:cNvSpPr/>
      </dsp:nvSpPr>
      <dsp:spPr>
        <a:xfrm>
          <a:off x="444285" y="291979"/>
          <a:ext cx="8118102" cy="58373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3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6334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выполнение мероприятий и достижение целевых показателей, установленных во исполнение указов Президента в «дорожной карте»</a:t>
          </a:r>
          <a:endParaRPr lang="ru-RU" sz="1600" kern="1200" dirty="0"/>
        </a:p>
      </dsp:txBody>
      <dsp:txXfrm>
        <a:off x="444285" y="291979"/>
        <a:ext cx="8118102" cy="583737"/>
      </dsp:txXfrm>
    </dsp:sp>
    <dsp:sp modelId="{FAA26F33-D624-4663-A415-D4FB6507CF5E}">
      <dsp:nvSpPr>
        <dsp:cNvPr id="0" name=""/>
        <dsp:cNvSpPr/>
      </dsp:nvSpPr>
      <dsp:spPr>
        <a:xfrm>
          <a:off x="79450" y="219012"/>
          <a:ext cx="729671" cy="72967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8C442235-DAC7-400F-92D3-7A81E70F2027}">
      <dsp:nvSpPr>
        <dsp:cNvPr id="0" name=""/>
        <dsp:cNvSpPr/>
      </dsp:nvSpPr>
      <dsp:spPr>
        <a:xfrm>
          <a:off x="969208" y="1221630"/>
          <a:ext cx="7637938" cy="587770"/>
        </a:xfrm>
        <a:prstGeom prst="rect">
          <a:avLst/>
        </a:prstGeom>
        <a:gradFill rotWithShape="0">
          <a:gsLst>
            <a:gs pos="0">
              <a:schemeClr val="accent3">
                <a:hueOff val="-714163"/>
                <a:satOff val="2458"/>
                <a:lumOff val="-2000"/>
                <a:alphaOff val="0"/>
                <a:tint val="0"/>
              </a:schemeClr>
            </a:gs>
            <a:gs pos="44000">
              <a:schemeClr val="accent3">
                <a:hueOff val="-714163"/>
                <a:satOff val="2458"/>
                <a:lumOff val="-2000"/>
                <a:alphaOff val="0"/>
                <a:tint val="60000"/>
                <a:satMod val="120000"/>
              </a:schemeClr>
            </a:gs>
            <a:gs pos="100000">
              <a:schemeClr val="accent3">
                <a:hueOff val="-714163"/>
                <a:satOff val="2458"/>
                <a:lumOff val="-200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6334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>
              <a:latin typeface="Arial" panose="020B0604020202020204" pitchFamily="34" charset="0"/>
              <a:cs typeface="Arial" panose="020B0604020202020204" pitchFamily="34" charset="0"/>
            </a:rPr>
            <a:t>переход на «эффективный контракт»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69208" y="1221630"/>
        <a:ext cx="7637938" cy="587770"/>
      </dsp:txXfrm>
    </dsp:sp>
    <dsp:sp modelId="{5DFFDB38-21D2-4B34-9368-FE6E9AE2123B}">
      <dsp:nvSpPr>
        <dsp:cNvPr id="0" name=""/>
        <dsp:cNvSpPr/>
      </dsp:nvSpPr>
      <dsp:spPr>
        <a:xfrm>
          <a:off x="559613" y="1094507"/>
          <a:ext cx="729671" cy="72967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3">
              <a:hueOff val="-714163"/>
              <a:satOff val="2458"/>
              <a:lumOff val="-200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55009489-3FC1-4480-AD5C-7E009E7A38CC}">
      <dsp:nvSpPr>
        <dsp:cNvPr id="0" name=""/>
        <dsp:cNvSpPr/>
      </dsp:nvSpPr>
      <dsp:spPr>
        <a:xfrm>
          <a:off x="1118719" y="2095382"/>
          <a:ext cx="7418372" cy="583737"/>
        </a:xfrm>
        <a:prstGeom prst="rect">
          <a:avLst/>
        </a:prstGeom>
        <a:gradFill rotWithShape="0">
          <a:gsLst>
            <a:gs pos="0">
              <a:schemeClr val="accent3">
                <a:hueOff val="-1428326"/>
                <a:satOff val="4916"/>
                <a:lumOff val="-4000"/>
                <a:alphaOff val="0"/>
                <a:tint val="0"/>
              </a:schemeClr>
            </a:gs>
            <a:gs pos="44000">
              <a:schemeClr val="accent3">
                <a:hueOff val="-1428326"/>
                <a:satOff val="4916"/>
                <a:lumOff val="-4000"/>
                <a:alphaOff val="0"/>
                <a:tint val="60000"/>
                <a:satMod val="120000"/>
              </a:schemeClr>
            </a:gs>
            <a:gs pos="100000">
              <a:schemeClr val="accent3">
                <a:hueOff val="-1428326"/>
                <a:satOff val="4916"/>
                <a:lumOff val="-400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6334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предоставление гражданам мер социальной поддержки своевременно и в полном объеме в соответствии с действующим законодательством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18719" y="2095382"/>
        <a:ext cx="7418372" cy="583737"/>
      </dsp:txXfrm>
    </dsp:sp>
    <dsp:sp modelId="{EEFC063C-113F-415A-87DB-2D4D490CCEC7}">
      <dsp:nvSpPr>
        <dsp:cNvPr id="0" name=""/>
        <dsp:cNvSpPr/>
      </dsp:nvSpPr>
      <dsp:spPr>
        <a:xfrm>
          <a:off x="779180" y="1970002"/>
          <a:ext cx="729671" cy="72967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3">
              <a:hueOff val="-1428326"/>
              <a:satOff val="4916"/>
              <a:lumOff val="-400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8D0A27C9-FA70-484E-B4B9-548CB8F70FCD}">
      <dsp:nvSpPr>
        <dsp:cNvPr id="0" name=""/>
        <dsp:cNvSpPr/>
      </dsp:nvSpPr>
      <dsp:spPr>
        <a:xfrm>
          <a:off x="1118348" y="2968578"/>
          <a:ext cx="7418372" cy="583737"/>
        </a:xfrm>
        <a:prstGeom prst="rect">
          <a:avLst/>
        </a:prstGeom>
        <a:gradFill rotWithShape="0">
          <a:gsLst>
            <a:gs pos="0">
              <a:schemeClr val="accent3">
                <a:hueOff val="-2142488"/>
                <a:satOff val="7375"/>
                <a:lumOff val="-6000"/>
                <a:alphaOff val="0"/>
                <a:tint val="0"/>
              </a:schemeClr>
            </a:gs>
            <a:gs pos="44000">
              <a:schemeClr val="accent3">
                <a:hueOff val="-2142488"/>
                <a:satOff val="7375"/>
                <a:lumOff val="-6000"/>
                <a:alphaOff val="0"/>
                <a:tint val="60000"/>
                <a:satMod val="120000"/>
              </a:schemeClr>
            </a:gs>
            <a:gs pos="100000">
              <a:schemeClr val="accent3">
                <a:hueOff val="-2142488"/>
                <a:satOff val="7375"/>
                <a:lumOff val="-600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6334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укрепление семейных ценностей и традиций, профилактика социального сиротства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18348" y="2968578"/>
        <a:ext cx="7418372" cy="583737"/>
      </dsp:txXfrm>
    </dsp:sp>
    <dsp:sp modelId="{0AA73484-05B3-4157-B129-D1DD77A0422B}">
      <dsp:nvSpPr>
        <dsp:cNvPr id="0" name=""/>
        <dsp:cNvSpPr/>
      </dsp:nvSpPr>
      <dsp:spPr>
        <a:xfrm>
          <a:off x="779180" y="2844942"/>
          <a:ext cx="729671" cy="72967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3">
              <a:hueOff val="-2142488"/>
              <a:satOff val="7375"/>
              <a:lumOff val="-600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95D3A9F-C8A4-415B-BDC2-BCFC251CFD8A}">
      <dsp:nvSpPr>
        <dsp:cNvPr id="0" name=""/>
        <dsp:cNvSpPr/>
      </dsp:nvSpPr>
      <dsp:spPr>
        <a:xfrm>
          <a:off x="924449" y="3674911"/>
          <a:ext cx="7637938" cy="820722"/>
        </a:xfrm>
        <a:prstGeom prst="rect">
          <a:avLst/>
        </a:prstGeom>
        <a:gradFill rotWithShape="0">
          <a:gsLst>
            <a:gs pos="0">
              <a:schemeClr val="accent3">
                <a:hueOff val="-2856651"/>
                <a:satOff val="9833"/>
                <a:lumOff val="-8000"/>
                <a:alphaOff val="0"/>
                <a:tint val="0"/>
              </a:schemeClr>
            </a:gs>
            <a:gs pos="44000">
              <a:schemeClr val="accent3">
                <a:hueOff val="-2856651"/>
                <a:satOff val="9833"/>
                <a:lumOff val="-8000"/>
                <a:alphaOff val="0"/>
                <a:tint val="60000"/>
                <a:satMod val="120000"/>
              </a:schemeClr>
            </a:gs>
            <a:gs pos="100000">
              <a:schemeClr val="accent3">
                <a:hueOff val="-2856651"/>
                <a:satOff val="9833"/>
                <a:lumOff val="-800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6334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 01.01.2014 г. – индексация размеров социальных выплат в соответствии с действующим законодательством на уровень инфляции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24449" y="3674911"/>
        <a:ext cx="7637938" cy="820722"/>
      </dsp:txXfrm>
    </dsp:sp>
    <dsp:sp modelId="{5B22D4CC-FB9D-4EDF-8AD4-4DAB6BBA63E4}">
      <dsp:nvSpPr>
        <dsp:cNvPr id="0" name=""/>
        <dsp:cNvSpPr/>
      </dsp:nvSpPr>
      <dsp:spPr>
        <a:xfrm>
          <a:off x="559613" y="3720437"/>
          <a:ext cx="729671" cy="72967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3">
              <a:hueOff val="-2856651"/>
              <a:satOff val="9833"/>
              <a:lumOff val="-800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F037AD2F-17F4-4D04-86D9-9A225E6DC1C8}">
      <dsp:nvSpPr>
        <dsp:cNvPr id="0" name=""/>
        <dsp:cNvSpPr/>
      </dsp:nvSpPr>
      <dsp:spPr>
        <a:xfrm>
          <a:off x="444285" y="4668899"/>
          <a:ext cx="8118102" cy="583737"/>
        </a:xfrm>
        <a:prstGeom prst="rect">
          <a:avLst/>
        </a:prstGeom>
        <a:gradFill rotWithShape="0">
          <a:gsLst>
            <a:gs pos="0">
              <a:schemeClr val="accent3">
                <a:hueOff val="-3570814"/>
                <a:satOff val="12291"/>
                <a:lumOff val="-10000"/>
                <a:alphaOff val="0"/>
                <a:tint val="0"/>
              </a:schemeClr>
            </a:gs>
            <a:gs pos="44000">
              <a:schemeClr val="accent3">
                <a:hueOff val="-3570814"/>
                <a:satOff val="12291"/>
                <a:lumOff val="-10000"/>
                <a:alphaOff val="0"/>
                <a:tint val="60000"/>
                <a:satMod val="120000"/>
              </a:schemeClr>
            </a:gs>
            <a:gs pos="100000">
              <a:schemeClr val="accent3">
                <a:hueOff val="-3570814"/>
                <a:satOff val="12291"/>
                <a:lumOff val="-1000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6334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переход на организацию работы по предоставлению социальных выплат в автоматизированную систему «Адресная социальная помощь»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4285" y="4668899"/>
        <a:ext cx="8118102" cy="583737"/>
      </dsp:txXfrm>
    </dsp:sp>
    <dsp:sp modelId="{8EC655C5-04F6-4F32-898E-F73945A1DB68}">
      <dsp:nvSpPr>
        <dsp:cNvPr id="0" name=""/>
        <dsp:cNvSpPr/>
      </dsp:nvSpPr>
      <dsp:spPr>
        <a:xfrm>
          <a:off x="79450" y="4595932"/>
          <a:ext cx="729671" cy="72967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3">
              <a:hueOff val="-3570814"/>
              <a:satOff val="12291"/>
              <a:lumOff val="-1000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6456E8-54A6-4E06-93A3-AFE1987A037E}">
      <dsp:nvSpPr>
        <dsp:cNvPr id="0" name=""/>
        <dsp:cNvSpPr/>
      </dsp:nvSpPr>
      <dsp:spPr>
        <a:xfrm>
          <a:off x="-6513883" y="-996230"/>
          <a:ext cx="7753100" cy="7753100"/>
        </a:xfrm>
        <a:prstGeom prst="blockArc">
          <a:avLst>
            <a:gd name="adj1" fmla="val 18900000"/>
            <a:gd name="adj2" fmla="val 2700000"/>
            <a:gd name="adj3" fmla="val 279"/>
          </a:avLst>
        </a:pr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76C0C7-CE95-429D-BE2E-E666338C9D5D}">
      <dsp:nvSpPr>
        <dsp:cNvPr id="0" name=""/>
        <dsp:cNvSpPr/>
      </dsp:nvSpPr>
      <dsp:spPr>
        <a:xfrm>
          <a:off x="541318" y="359924"/>
          <a:ext cx="8233682" cy="72031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746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внедрению в структуру учреждений системы менеджмента качества в соответствии с международным стандартом ISO 9001:2008</a:t>
          </a:r>
          <a:endParaRPr lang="ru-RU" sz="15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1318" y="359924"/>
        <a:ext cx="8233682" cy="720310"/>
      </dsp:txXfrm>
    </dsp:sp>
    <dsp:sp modelId="{6752E7BF-1419-4CAD-A623-5736460B1D50}">
      <dsp:nvSpPr>
        <dsp:cNvPr id="0" name=""/>
        <dsp:cNvSpPr/>
      </dsp:nvSpPr>
      <dsp:spPr>
        <a:xfrm>
          <a:off x="91124" y="269885"/>
          <a:ext cx="900388" cy="90038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934689C-4978-430C-9D40-072E6DAFFD9C}">
      <dsp:nvSpPr>
        <dsp:cNvPr id="0" name=""/>
        <dsp:cNvSpPr/>
      </dsp:nvSpPr>
      <dsp:spPr>
        <a:xfrm>
          <a:off x="1057471" y="1440044"/>
          <a:ext cx="7717529" cy="720310"/>
        </a:xfrm>
        <a:prstGeom prst="rect">
          <a:avLst/>
        </a:prstGeom>
        <a:gradFill rotWithShape="0">
          <a:gsLst>
            <a:gs pos="0">
              <a:schemeClr val="accent4">
                <a:hueOff val="-493895"/>
                <a:satOff val="5577"/>
                <a:lumOff val="2990"/>
                <a:alphaOff val="0"/>
                <a:tint val="0"/>
              </a:schemeClr>
            </a:gs>
            <a:gs pos="44000">
              <a:schemeClr val="accent4">
                <a:hueOff val="-493895"/>
                <a:satOff val="5577"/>
                <a:lumOff val="2990"/>
                <a:alphaOff val="0"/>
                <a:tint val="60000"/>
                <a:satMod val="120000"/>
              </a:schemeClr>
            </a:gs>
            <a:gs pos="100000">
              <a:schemeClr val="accent4">
                <a:hueOff val="-493895"/>
                <a:satOff val="5577"/>
                <a:lumOff val="299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746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обеспечение доступной для инвалидов </a:t>
          </a:r>
          <a:r>
            <a:rPr lang="ru-RU" sz="1500" b="1" kern="1200" smtClean="0">
              <a:latin typeface="Arial" panose="020B0604020202020204" pitchFamily="34" charset="0"/>
              <a:cs typeface="Arial" panose="020B0604020202020204" pitchFamily="34" charset="0"/>
            </a:rPr>
            <a:t>среды жизнедеятельности</a:t>
          </a:r>
          <a:endParaRPr lang="ru-RU" sz="15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57471" y="1440044"/>
        <a:ext cx="7717529" cy="720310"/>
      </dsp:txXfrm>
    </dsp:sp>
    <dsp:sp modelId="{CECBE21F-093E-4505-8E0B-9A2A7418B787}">
      <dsp:nvSpPr>
        <dsp:cNvPr id="0" name=""/>
        <dsp:cNvSpPr/>
      </dsp:nvSpPr>
      <dsp:spPr>
        <a:xfrm>
          <a:off x="607277" y="1350005"/>
          <a:ext cx="900388" cy="90038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-493895"/>
              <a:satOff val="5577"/>
              <a:lumOff val="299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44D2190-E91F-4DFD-BCF7-81324CE69B78}">
      <dsp:nvSpPr>
        <dsp:cNvPr id="0" name=""/>
        <dsp:cNvSpPr/>
      </dsp:nvSpPr>
      <dsp:spPr>
        <a:xfrm>
          <a:off x="1215888" y="2520164"/>
          <a:ext cx="7559111" cy="720310"/>
        </a:xfrm>
        <a:prstGeom prst="rect">
          <a:avLst/>
        </a:prstGeom>
        <a:gradFill rotWithShape="0">
          <a:gsLst>
            <a:gs pos="0">
              <a:schemeClr val="accent4">
                <a:hueOff val="-987791"/>
                <a:satOff val="11154"/>
                <a:lumOff val="5980"/>
                <a:alphaOff val="0"/>
                <a:tint val="0"/>
              </a:schemeClr>
            </a:gs>
            <a:gs pos="44000">
              <a:schemeClr val="accent4">
                <a:hueOff val="-987791"/>
                <a:satOff val="11154"/>
                <a:lumOff val="5980"/>
                <a:alphaOff val="0"/>
                <a:tint val="60000"/>
                <a:satMod val="120000"/>
              </a:schemeClr>
            </a:gs>
            <a:gs pos="100000">
              <a:schemeClr val="accent4">
                <a:hueOff val="-987791"/>
                <a:satOff val="11154"/>
                <a:lumOff val="598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746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формирование единых унифицированных подходов к технологиям, условиям  предоставления, объемам, качеству и доступности социального обслуживания</a:t>
          </a:r>
          <a:endParaRPr lang="ru-RU" sz="15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15888" y="2520164"/>
        <a:ext cx="7559111" cy="720310"/>
      </dsp:txXfrm>
    </dsp:sp>
    <dsp:sp modelId="{3A9CDED4-9633-4E84-94EE-7E3A5BB9B538}">
      <dsp:nvSpPr>
        <dsp:cNvPr id="0" name=""/>
        <dsp:cNvSpPr/>
      </dsp:nvSpPr>
      <dsp:spPr>
        <a:xfrm>
          <a:off x="765694" y="2430125"/>
          <a:ext cx="900388" cy="90038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-987791"/>
              <a:satOff val="11154"/>
              <a:lumOff val="598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BD425C1C-84E6-4F73-9EF3-26A5B0273D9D}">
      <dsp:nvSpPr>
        <dsp:cNvPr id="0" name=""/>
        <dsp:cNvSpPr/>
      </dsp:nvSpPr>
      <dsp:spPr>
        <a:xfrm>
          <a:off x="1057471" y="3600284"/>
          <a:ext cx="7717529" cy="720310"/>
        </a:xfrm>
        <a:prstGeom prst="rect">
          <a:avLst/>
        </a:prstGeom>
        <a:gradFill rotWithShape="0">
          <a:gsLst>
            <a:gs pos="0">
              <a:schemeClr val="accent4">
                <a:hueOff val="-1481686"/>
                <a:satOff val="16732"/>
                <a:lumOff val="8970"/>
                <a:alphaOff val="0"/>
                <a:tint val="0"/>
              </a:schemeClr>
            </a:gs>
            <a:gs pos="44000">
              <a:schemeClr val="accent4">
                <a:hueOff val="-1481686"/>
                <a:satOff val="16732"/>
                <a:lumOff val="8970"/>
                <a:alphaOff val="0"/>
                <a:tint val="60000"/>
                <a:satMod val="120000"/>
              </a:schemeClr>
            </a:gs>
            <a:gs pos="100000">
              <a:schemeClr val="accent4">
                <a:hueOff val="-1481686"/>
                <a:satOff val="16732"/>
                <a:lumOff val="897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746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развитие общественных инициатив, волонтерского движения и  благотворительности.         </a:t>
          </a:r>
          <a:endParaRPr lang="ru-RU" sz="15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57471" y="3600284"/>
        <a:ext cx="7717529" cy="720310"/>
      </dsp:txXfrm>
    </dsp:sp>
    <dsp:sp modelId="{68DF51E2-B2B9-4A9A-BA43-039115DAAB43}">
      <dsp:nvSpPr>
        <dsp:cNvPr id="0" name=""/>
        <dsp:cNvSpPr/>
      </dsp:nvSpPr>
      <dsp:spPr>
        <a:xfrm>
          <a:off x="607277" y="3510245"/>
          <a:ext cx="900388" cy="90038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-1481686"/>
              <a:satOff val="16732"/>
              <a:lumOff val="897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D7AC6DA-2A5D-48B0-986A-C0AFAB6836E1}">
      <dsp:nvSpPr>
        <dsp:cNvPr id="0" name=""/>
        <dsp:cNvSpPr/>
      </dsp:nvSpPr>
      <dsp:spPr>
        <a:xfrm>
          <a:off x="541318" y="4680404"/>
          <a:ext cx="8233682" cy="720310"/>
        </a:xfrm>
        <a:prstGeom prst="rect">
          <a:avLst/>
        </a:prstGeom>
        <a:gradFill rotWithShape="0">
          <a:gsLst>
            <a:gs pos="0">
              <a:schemeClr val="accent4">
                <a:hueOff val="-1975582"/>
                <a:satOff val="22309"/>
                <a:lumOff val="11960"/>
                <a:alphaOff val="0"/>
                <a:tint val="0"/>
              </a:schemeClr>
            </a:gs>
            <a:gs pos="44000">
              <a:schemeClr val="accent4">
                <a:hueOff val="-1975582"/>
                <a:satOff val="22309"/>
                <a:lumOff val="11960"/>
                <a:alphaOff val="0"/>
                <a:tint val="60000"/>
                <a:satMod val="120000"/>
              </a:schemeClr>
            </a:gs>
            <a:gs pos="100000">
              <a:schemeClr val="accent4">
                <a:hueOff val="-1975582"/>
                <a:satOff val="22309"/>
                <a:lumOff val="1196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746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проведение независимой системы оценки деятельности учреждений</a:t>
          </a:r>
          <a:endParaRPr lang="ru-RU" sz="15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1318" y="4680404"/>
        <a:ext cx="8233682" cy="720310"/>
      </dsp:txXfrm>
    </dsp:sp>
    <dsp:sp modelId="{4CEB39F8-7DB6-41F9-AFF6-9400FDB95512}">
      <dsp:nvSpPr>
        <dsp:cNvPr id="0" name=""/>
        <dsp:cNvSpPr/>
      </dsp:nvSpPr>
      <dsp:spPr>
        <a:xfrm>
          <a:off x="91124" y="4590365"/>
          <a:ext cx="900388" cy="90038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-1975582"/>
              <a:satOff val="22309"/>
              <a:lumOff val="1196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E576BB-2A0B-44F3-A500-2A97FF2A8B86}">
      <dsp:nvSpPr>
        <dsp:cNvPr id="0" name=""/>
        <dsp:cNvSpPr/>
      </dsp:nvSpPr>
      <dsp:spPr>
        <a:xfrm>
          <a:off x="0" y="1153329"/>
          <a:ext cx="8856984" cy="756708"/>
        </a:xfrm>
        <a:prstGeom prst="rect">
          <a:avLst/>
        </a:prstGeom>
        <a:gradFill rotWithShape="0">
          <a:gsLst>
            <a:gs pos="0">
              <a:schemeClr val="accent5">
                <a:shade val="50000"/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shade val="50000"/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Распоряжение Правительства Свердловской области «Об утверждении Плана основных мероприятий по подготовке и проведению празднования 80-летия Свердловской области»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153329"/>
        <a:ext cx="8856984" cy="756708"/>
      </dsp:txXfrm>
    </dsp:sp>
    <dsp:sp modelId="{29E8615B-8716-43F2-83D9-62747824C0FC}">
      <dsp:nvSpPr>
        <dsp:cNvPr id="0" name=""/>
        <dsp:cNvSpPr/>
      </dsp:nvSpPr>
      <dsp:spPr>
        <a:xfrm rot="10800000">
          <a:off x="0" y="861"/>
          <a:ext cx="8856984" cy="1163818"/>
        </a:xfrm>
        <a:prstGeom prst="upArrowCallout">
          <a:avLst/>
        </a:prstGeom>
        <a:gradFill rotWithShape="0">
          <a:gsLst>
            <a:gs pos="0">
              <a:schemeClr val="accent5">
                <a:shade val="50000"/>
                <a:hueOff val="-385499"/>
                <a:satOff val="25409"/>
                <a:lumOff val="40964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shade val="50000"/>
                <a:hueOff val="-385499"/>
                <a:satOff val="25409"/>
                <a:lumOff val="40964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Указ Губернатора Свердловской области «О праздновании 80-летия Свердловской области»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861"/>
        <a:ext cx="8856984" cy="756214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36FA10-7C23-4E7E-B965-2D18DBD08AB9}">
      <dsp:nvSpPr>
        <dsp:cNvPr id="0" name=""/>
        <dsp:cNvSpPr/>
      </dsp:nvSpPr>
      <dsp:spPr>
        <a:xfrm rot="16200000">
          <a:off x="1342262" y="-1342262"/>
          <a:ext cx="1635956" cy="4320480"/>
        </a:xfrm>
        <a:prstGeom prst="round1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alpha val="90000"/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На официальных Интернет-сайтах и информационных стендах  Министерства, ТУСП, УСОН будут размещены информационные материалы, посвящённые 80-летию области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0" y="0"/>
        <a:ext cx="4320480" cy="1226967"/>
      </dsp:txXfrm>
    </dsp:sp>
    <dsp:sp modelId="{66B176B1-76BC-4138-81D9-95A8E023712D}">
      <dsp:nvSpPr>
        <dsp:cNvPr id="0" name=""/>
        <dsp:cNvSpPr/>
      </dsp:nvSpPr>
      <dsp:spPr>
        <a:xfrm>
          <a:off x="4320480" y="0"/>
          <a:ext cx="4320480" cy="1635956"/>
        </a:xfrm>
        <a:prstGeom prst="round1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13333"/>
                <a:tint val="0"/>
              </a:schemeClr>
            </a:gs>
            <a:gs pos="44000">
              <a:schemeClr val="accent5">
                <a:alpha val="90000"/>
                <a:hueOff val="0"/>
                <a:satOff val="0"/>
                <a:lumOff val="0"/>
                <a:alphaOff val="-13333"/>
                <a:tint val="60000"/>
                <a:satMod val="12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13333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кв. 2014 г. – в учреждениях социального обслуживания пройдут организационно-просветительские мероприятия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0480" y="0"/>
        <a:ext cx="4320480" cy="1226967"/>
      </dsp:txXfrm>
    </dsp:sp>
    <dsp:sp modelId="{C75B4AD6-7605-4A18-B97C-9C2BCBE362F0}">
      <dsp:nvSpPr>
        <dsp:cNvPr id="0" name=""/>
        <dsp:cNvSpPr/>
      </dsp:nvSpPr>
      <dsp:spPr>
        <a:xfrm rot="10800000">
          <a:off x="0" y="1635956"/>
          <a:ext cx="4320480" cy="1635956"/>
        </a:xfrm>
        <a:prstGeom prst="round1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26667"/>
                <a:tint val="0"/>
              </a:schemeClr>
            </a:gs>
            <a:gs pos="44000">
              <a:schemeClr val="accent5">
                <a:alpha val="90000"/>
                <a:hueOff val="0"/>
                <a:satOff val="0"/>
                <a:lumOff val="0"/>
                <a:alphaOff val="-26667"/>
                <a:tint val="60000"/>
                <a:satMod val="12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26667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III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n-US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IV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кв. 2014 г. – в  Министерстве, ТУСП и УСОН пройдут Дни открытых дверей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2044945"/>
        <a:ext cx="4320480" cy="1226967"/>
      </dsp:txXfrm>
    </dsp:sp>
    <dsp:sp modelId="{3E4220B6-7ADC-421B-BF81-A5F480A05468}">
      <dsp:nvSpPr>
        <dsp:cNvPr id="0" name=""/>
        <dsp:cNvSpPr/>
      </dsp:nvSpPr>
      <dsp:spPr>
        <a:xfrm rot="5400000">
          <a:off x="5662742" y="293694"/>
          <a:ext cx="1635956" cy="4320480"/>
        </a:xfrm>
        <a:prstGeom prst="round1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40000"/>
                <a:tint val="0"/>
              </a:schemeClr>
            </a:gs>
            <a:gs pos="44000">
              <a:schemeClr val="accent5">
                <a:alpha val="90000"/>
                <a:hueOff val="0"/>
                <a:satOff val="0"/>
                <a:lumOff val="0"/>
                <a:alphaOff val="-40000"/>
                <a:tint val="60000"/>
                <a:satMod val="12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4000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Август 2014 г. – финалы Областного фестиваля-конкурса «Город мастеров» и Областной спартакиады «Город олимпийских надежд»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320480" y="2044944"/>
        <a:ext cx="4320480" cy="1226967"/>
      </dsp:txXfrm>
    </dsp:sp>
    <dsp:sp modelId="{478964D7-4783-47A2-96D0-8CEA8A81D93B}">
      <dsp:nvSpPr>
        <dsp:cNvPr id="0" name=""/>
        <dsp:cNvSpPr/>
      </dsp:nvSpPr>
      <dsp:spPr>
        <a:xfrm>
          <a:off x="2592292" y="1104425"/>
          <a:ext cx="3456375" cy="1063060"/>
        </a:xfrm>
        <a:prstGeom prst="roundRect">
          <a:avLst/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tint val="40000"/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18 294 чел.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отмечающие в 2014 году 80-летний юбилей, в </a:t>
          </a: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т.ч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ru-RU" sz="1600" b="1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41 чел. родился 17.01.1934 г.</a:t>
          </a:r>
          <a:endParaRPr lang="ru-RU" sz="1600" b="1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44186" y="1156319"/>
        <a:ext cx="3352587" cy="9592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26.12.2013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26.12.2013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26.12.2013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chart" Target="../charts/chart4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chart" Target="../charts/chart5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7" Type="http://schemas.openxmlformats.org/officeDocument/2006/relationships/chart" Target="../charts/chart8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7" Type="http://schemas.openxmlformats.org/officeDocument/2006/relationships/chart" Target="../charts/chart9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Microsoft_Excel_97-2003_Worksheet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5.emf"/><Relationship Id="rId4" Type="http://schemas.openxmlformats.org/officeDocument/2006/relationships/oleObject" Target="../embeddings/Microsoft_Excel_97-2003_Worksheet1.xls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1.xml"/><Relationship Id="rId3" Type="http://schemas.openxmlformats.org/officeDocument/2006/relationships/image" Target="../media/image10.jpeg"/><Relationship Id="rId7" Type="http://schemas.openxmlformats.org/officeDocument/2006/relationships/diagramQuickStyle" Target="../diagrams/quickStyle2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1.xml"/><Relationship Id="rId5" Type="http://schemas.openxmlformats.org/officeDocument/2006/relationships/diagramData" Target="../diagrams/data21.xml"/><Relationship Id="rId4" Type="http://schemas.openxmlformats.org/officeDocument/2006/relationships/image" Target="../media/image11.jpeg"/><Relationship Id="rId9" Type="http://schemas.microsoft.com/office/2007/relationships/diagramDrawing" Target="../diagrams/drawing2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8.xml"/><Relationship Id="rId3" Type="http://schemas.openxmlformats.org/officeDocument/2006/relationships/diagramLayout" Target="../diagrams/layout27.xml"/><Relationship Id="rId7" Type="http://schemas.openxmlformats.org/officeDocument/2006/relationships/diagramData" Target="../diagrams/data28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7.xml"/><Relationship Id="rId11" Type="http://schemas.microsoft.com/office/2007/relationships/diagramDrawing" Target="../diagrams/drawing28.xml"/><Relationship Id="rId5" Type="http://schemas.openxmlformats.org/officeDocument/2006/relationships/diagramColors" Target="../diagrams/colors27.xml"/><Relationship Id="rId10" Type="http://schemas.openxmlformats.org/officeDocument/2006/relationships/diagramColors" Target="../diagrams/colors28.xml"/><Relationship Id="rId4" Type="http://schemas.openxmlformats.org/officeDocument/2006/relationships/diagramQuickStyle" Target="../diagrams/quickStyle27.xml"/><Relationship Id="rId9" Type="http://schemas.openxmlformats.org/officeDocument/2006/relationships/diagramQuickStyle" Target="../diagrams/quickStyle2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908720"/>
            <a:ext cx="7560840" cy="2736304"/>
          </a:xfrm>
        </p:spPr>
        <p:txBody>
          <a:bodyPr anchor="t"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«Об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основных итогах деятельности органов социальной политики Свердловской области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в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2013 году и приоритетных направлениях на 2014 год»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3635896" y="4052971"/>
            <a:ext cx="529208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Андрей Владимирович Злоказов,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Министр социальной политики Свердловской      области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226853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24 декабря 2013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18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548679"/>
            <a:ext cx="85689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Исполнение Указов Президента России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262661667"/>
              </p:ext>
            </p:extLst>
          </p:nvPr>
        </p:nvGraphicFramePr>
        <p:xfrm>
          <a:off x="179512" y="1010344"/>
          <a:ext cx="8784976" cy="5442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997553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476672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Повышение заработной платы работникам учреждений социального обслуживания в 2013 году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885647"/>
              </p:ext>
            </p:extLst>
          </p:nvPr>
        </p:nvGraphicFramePr>
        <p:xfrm>
          <a:off x="107503" y="1451687"/>
          <a:ext cx="8856984" cy="5162929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4392489"/>
                <a:gridCol w="1512168"/>
                <a:gridCol w="1584176"/>
                <a:gridCol w="1368151"/>
              </a:tblGrid>
              <a:tr h="910287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Категории работников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Размер средней зарплаты, рублей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от средней зарплаты по региону, % 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Темп роста по отношению к 2012 году, %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9699">
                <a:tc>
                  <a:txBody>
                    <a:bodyPr/>
                    <a:lstStyle/>
                    <a:p>
                      <a:pPr algn="ctr"/>
                      <a:r>
                        <a:rPr lang="ru-RU" sz="17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Социальные работники 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14 199 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128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85698"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Врачи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39 569 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145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189,2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462573"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Средний</a:t>
                      </a:r>
                      <a:r>
                        <a:rPr lang="ru-RU" sz="17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медицинский персонал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23 347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85,5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149,3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462573"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Младший медицинский персонал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14 880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54,5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137,3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1086471">
                <a:tc>
                  <a:txBody>
                    <a:bodyPr/>
                    <a:lstStyle/>
                    <a:p>
                      <a:pPr algn="ctr"/>
                      <a:r>
                        <a:rPr lang="ru-RU" sz="17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Педагогические  работники, оказывающих социальные услуги детям-сиротам и детям, оставшимся без попечения родителей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21 607 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79,1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148,6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52369"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Специалисты по социальной работе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15 515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56,8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115,1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103398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7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Средняя заработная плата по системе учреждений социального обслуживания населения </a:t>
                      </a:r>
                      <a:endParaRPr lang="ru-RU" sz="17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20 208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126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476672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Повышение заработной платы работникам учреждений социального обслуживания в 2014 году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716107"/>
              </p:ext>
            </p:extLst>
          </p:nvPr>
        </p:nvGraphicFramePr>
        <p:xfrm>
          <a:off x="107506" y="1772816"/>
          <a:ext cx="8856982" cy="4713617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4801977"/>
                <a:gridCol w="2240923"/>
                <a:gridCol w="1814082"/>
              </a:tblGrid>
              <a:tr h="84895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Категории работников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от средней зарплаты по региону, %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Темп роста к 2013</a:t>
                      </a:r>
                      <a:r>
                        <a:rPr lang="ru-RU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году, в %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460944">
                <a:tc>
                  <a:txBody>
                    <a:bodyPr/>
                    <a:lstStyle/>
                    <a:p>
                      <a:pPr algn="ctr"/>
                      <a:r>
                        <a:rPr lang="ru-RU" sz="17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Социальные работники 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136,5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468227"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Врачи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130,7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112,7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61550"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Средний</a:t>
                      </a:r>
                      <a:r>
                        <a:rPr lang="ru-RU" sz="17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медицинский персонал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76,2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115,7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61550"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Младший медицинский персонал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113,8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1255230">
                <a:tc>
                  <a:txBody>
                    <a:bodyPr/>
                    <a:lstStyle/>
                    <a:p>
                      <a:pPr algn="ctr"/>
                      <a:r>
                        <a:rPr lang="ru-RU" sz="17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Педагогические  работники, оказывающих социальные услуги детям-сиротам и детям, оставшимся без попечения родителей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119,3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461236"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Специалисты по социальной работе</a:t>
                      </a:r>
                      <a:endParaRPr lang="ru-RU" sz="17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56,2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114,9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586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46896"/>
            <a:ext cx="8568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Совершенствование инфраструктуры органов социальной политики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760991027"/>
              </p:ext>
            </p:extLst>
          </p:nvPr>
        </p:nvGraphicFramePr>
        <p:xfrm>
          <a:off x="287524" y="1700808"/>
          <a:ext cx="4140460" cy="47357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303520410"/>
              </p:ext>
            </p:extLst>
          </p:nvPr>
        </p:nvGraphicFramePr>
        <p:xfrm>
          <a:off x="4586031" y="1123948"/>
          <a:ext cx="4394176" cy="5329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18215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476672"/>
            <a:ext cx="77768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Перевод учреждений социального обслуживания в статус автономных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8926232"/>
              </p:ext>
            </p:extLst>
          </p:nvPr>
        </p:nvGraphicFramePr>
        <p:xfrm>
          <a:off x="836551" y="1307669"/>
          <a:ext cx="7408862" cy="1689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8" name="Прямоугольник 47"/>
          <p:cNvSpPr/>
          <p:nvPr/>
        </p:nvSpPr>
        <p:spPr>
          <a:xfrm>
            <a:off x="350171" y="3140968"/>
            <a:ext cx="8712968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«</a:t>
            </a: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Комплексный центр социального обслуживания населения города Краснотурьинска</a:t>
            </a:r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endParaRPr lang="ru-RU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«Комплексный центр социального обслуживания населения </a:t>
            </a:r>
            <a:r>
              <a:rPr lang="ru-RU" sz="1500" b="1" dirty="0" err="1">
                <a:latin typeface="Arial" panose="020B0604020202020204" pitchFamily="34" charset="0"/>
                <a:cs typeface="Arial" panose="020B0604020202020204" pitchFamily="34" charset="0"/>
              </a:rPr>
              <a:t>Сухоложского</a:t>
            </a: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 района</a:t>
            </a:r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«Центр социальной помощи семье и детям поселка Рефтинского</a:t>
            </a:r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«Комплексный центр социального обслуживания населения Байкаловского района</a:t>
            </a:r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«Ирбитский центр социальной помощи семье и детям</a:t>
            </a:r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«Социально-реабилитационный центр для несовершеннолетних Режевского района</a:t>
            </a:r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85750">
              <a:buFontTx/>
              <a:buChar char="-"/>
            </a:pP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Центр социальной помощи семье и детям города Первоуральска</a:t>
            </a: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  <a:p>
            <a:pPr lvl="0" indent="-285750">
              <a:buFontTx/>
              <a:buChar char="-"/>
            </a:pP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«Комплексный центр социального обслуживания населения города Кушвы» </a:t>
            </a:r>
          </a:p>
          <a:p>
            <a:pPr lvl="0"/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«Комплексный центр социального обслуживания населения города Нижняя Салда</a:t>
            </a:r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«Комплексный центр социального обслуживания населения» города Верхняя </a:t>
            </a:r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Салда</a:t>
            </a:r>
            <a:endParaRPr lang="ru-RU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«Комплексный центр социального обслуживания населения Невьянского района</a:t>
            </a:r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«Комплексный центр социального обслуживания населения Железнодорожного района города Екатеринбурга</a:t>
            </a:r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«Областной центр реабилитации инвалидов</a:t>
            </a:r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«Комплексный центр социального обслуживания населения Артемовского района</a:t>
            </a:r>
            <a:r>
              <a:rPr lang="ru-RU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003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653536" cy="432048"/>
          </a:xfrm>
        </p:spPr>
        <p:txBody>
          <a:bodyPr>
            <a:noAutofit/>
          </a:bodyPr>
          <a:lstStyle/>
          <a:p>
            <a:pPr>
              <a:spcBef>
                <a:spcPct val="40000"/>
              </a:spcBef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Работа с кадрами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909905588"/>
              </p:ext>
            </p:extLst>
          </p:nvPr>
        </p:nvGraphicFramePr>
        <p:xfrm>
          <a:off x="80726" y="1196752"/>
          <a:ext cx="8855162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40766" y="5877272"/>
            <a:ext cx="84951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1 805 человек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прошли профессиональную переподготовку и повышение квалификации</a:t>
            </a:r>
          </a:p>
        </p:txBody>
      </p:sp>
    </p:spTree>
    <p:extLst>
      <p:ext uri="{BB962C8B-B14F-4D97-AF65-F5344CB8AC3E}">
        <p14:creationId xmlns:p14="http://schemas.microsoft.com/office/powerpoint/2010/main" val="8144528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620688"/>
            <a:ext cx="8568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Внедрение «Эффективного контракта»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531117544"/>
              </p:ext>
            </p:extLst>
          </p:nvPr>
        </p:nvGraphicFramePr>
        <p:xfrm>
          <a:off x="179512" y="1268760"/>
          <a:ext cx="8568952" cy="5216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6846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620688"/>
            <a:ext cx="91440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Финансирование Министерства социальной политики Свердловской области</a:t>
            </a:r>
            <a:endParaRPr lang="ru-RU" sz="2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614272097"/>
              </p:ext>
            </p:extLst>
          </p:nvPr>
        </p:nvGraphicFramePr>
        <p:xfrm>
          <a:off x="0" y="1700808"/>
          <a:ext cx="406794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387262834"/>
              </p:ext>
            </p:extLst>
          </p:nvPr>
        </p:nvGraphicFramePr>
        <p:xfrm>
          <a:off x="4283968" y="1844824"/>
          <a:ext cx="4283968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169999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0688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Численность отдельных категорий граждан, имеющих право на получение мер социальной поддержки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882852086"/>
              </p:ext>
            </p:extLst>
          </p:nvPr>
        </p:nvGraphicFramePr>
        <p:xfrm>
          <a:off x="3610298" y="1340768"/>
          <a:ext cx="553370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8963226"/>
              </p:ext>
            </p:extLst>
          </p:nvPr>
        </p:nvGraphicFramePr>
        <p:xfrm>
          <a:off x="0" y="3068960"/>
          <a:ext cx="3744416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51519" y="1628800"/>
            <a:ext cx="33123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Динамика численности граждан, включенных областной и </a:t>
            </a:r>
            <a:r>
              <a:rPr lang="ru-RU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федеральный регистры</a:t>
            </a:r>
          </a:p>
        </p:txBody>
      </p:sp>
    </p:spTree>
    <p:extLst>
      <p:ext uri="{BB962C8B-B14F-4D97-AF65-F5344CB8AC3E}">
        <p14:creationId xmlns:p14="http://schemas.microsoft.com/office/powerpoint/2010/main" val="28402393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613579"/>
            <a:ext cx="8229600" cy="64807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Социальная поддержка семьи и детства</a:t>
            </a:r>
            <a:endParaRPr lang="ru-RU" sz="2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792804224"/>
              </p:ext>
            </p:extLst>
          </p:nvPr>
        </p:nvGraphicFramePr>
        <p:xfrm>
          <a:off x="251520" y="1124744"/>
          <a:ext cx="864096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489097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613578"/>
            <a:ext cx="8229600" cy="51116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Профилактика социального сиротства</a:t>
            </a:r>
            <a:endParaRPr lang="ru-RU" sz="2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934785512"/>
              </p:ext>
            </p:extLst>
          </p:nvPr>
        </p:nvGraphicFramePr>
        <p:xfrm>
          <a:off x="261864" y="1268760"/>
          <a:ext cx="8712968" cy="4640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60625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613578"/>
            <a:ext cx="8229600" cy="51116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Профилактика социального сиротства</a:t>
            </a:r>
            <a:endParaRPr lang="ru-RU" sz="2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265141673"/>
              </p:ext>
            </p:extLst>
          </p:nvPr>
        </p:nvGraphicFramePr>
        <p:xfrm>
          <a:off x="261864" y="1268760"/>
          <a:ext cx="8712968" cy="4880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89856" y="6149392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Доля детей, воспитывающихся в замещающих семьях, составляет 80,9 % </a:t>
            </a:r>
          </a:p>
        </p:txBody>
      </p:sp>
    </p:spTree>
    <p:extLst>
      <p:ext uri="{BB962C8B-B14F-4D97-AF65-F5344CB8AC3E}">
        <p14:creationId xmlns:p14="http://schemas.microsoft.com/office/powerpoint/2010/main" val="26113623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640504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ct val="0"/>
              </a:spcBef>
              <a:spcAft>
                <a:spcPts val="0"/>
              </a:spcAft>
            </a:pPr>
            <a:r>
              <a:rPr lang="ru-RU" sz="2200" b="1" dirty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Совершенствование системы социальной поддержки граждан, выразивших желание принять ребенка на воспитание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40666" y="1348390"/>
            <a:ext cx="87154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Внесены изменения </a:t>
            </a:r>
            <a:r>
              <a:rPr lang="ru-RU" sz="15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законы Свердловской области </a:t>
            </a:r>
            <a:r>
              <a:rPr lang="ru-RU" sz="15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5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денежных средствах на содержание ребенка, находящегося под опекой или попечительством» </a:t>
            </a:r>
            <a:r>
              <a:rPr lang="ru-RU" sz="15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«О </a:t>
            </a:r>
            <a:r>
              <a:rPr lang="ru-RU" sz="15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размере вознаграждения, причитающегося приемным родителям, и мерах социальной поддержки, предоставляемых приемной семье, в Свердловской области</a:t>
            </a:r>
            <a:r>
              <a:rPr lang="ru-RU" sz="15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5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301560548"/>
              </p:ext>
            </p:extLst>
          </p:nvPr>
        </p:nvGraphicFramePr>
        <p:xfrm>
          <a:off x="0" y="2348880"/>
          <a:ext cx="9144000" cy="4267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6554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620688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2200" b="1" dirty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Совершенствование системы социальной поддержки граждан, выразивших желание принять ребенка на воспитание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1628800"/>
            <a:ext cx="450173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Внесены изменения </a:t>
            </a:r>
            <a:r>
              <a:rPr lang="ru-RU" sz="16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6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Закон Свердловской области «О </a:t>
            </a:r>
            <a:r>
              <a:rPr lang="ru-RU" sz="16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единовременной денежной выплате на усыновленного (удочеренного) </a:t>
            </a:r>
            <a:r>
              <a:rPr lang="ru-RU" sz="16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ребенка» </a:t>
            </a:r>
            <a:br>
              <a:rPr lang="ru-RU" sz="16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600" b="1" i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541823402"/>
              </p:ext>
            </p:extLst>
          </p:nvPr>
        </p:nvGraphicFramePr>
        <p:xfrm>
          <a:off x="214282" y="2689926"/>
          <a:ext cx="4280781" cy="40213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143195" y="1526594"/>
            <a:ext cx="399767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Принят Закон Свердловской области от 09.12.2013 № 123-ОЗ  «О предоставлении субсидий на приобретение жилых помещений семьям, усыновившим трех и более детей, оставшихся без попечения родителей»</a:t>
            </a:r>
            <a:endParaRPr lang="ru-RU" sz="1600" b="1" i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359298602"/>
              </p:ext>
            </p:extLst>
          </p:nvPr>
        </p:nvGraphicFramePr>
        <p:xfrm>
          <a:off x="4860032" y="3284984"/>
          <a:ext cx="4069686" cy="33081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74511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620688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Повышение качества 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подбора и подготовки граждан, выразивших желание принять детей на воспитание в свои семьи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344447313"/>
              </p:ext>
            </p:extLst>
          </p:nvPr>
        </p:nvGraphicFramePr>
        <p:xfrm>
          <a:off x="179512" y="1821017"/>
          <a:ext cx="8784976" cy="4735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39381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764704"/>
            <a:ext cx="8229600" cy="490066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Областной материнский (семейный) капитал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Объект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0006548"/>
              </p:ext>
            </p:extLst>
          </p:nvPr>
        </p:nvGraphicFramePr>
        <p:xfrm>
          <a:off x="179512" y="1412776"/>
          <a:ext cx="4608636" cy="51454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Объект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36542762"/>
              </p:ext>
            </p:extLst>
          </p:nvPr>
        </p:nvGraphicFramePr>
        <p:xfrm>
          <a:off x="4932040" y="1412776"/>
          <a:ext cx="4032125" cy="51454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22946537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95536" y="663687"/>
            <a:ext cx="8229600" cy="49006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Ежемесячная денежная выплата многодетной семье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30684768"/>
              </p:ext>
            </p:extLst>
          </p:nvPr>
        </p:nvGraphicFramePr>
        <p:xfrm>
          <a:off x="194048" y="1178476"/>
          <a:ext cx="4316288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015542"/>
              </p:ext>
            </p:extLst>
          </p:nvPr>
        </p:nvGraphicFramePr>
        <p:xfrm>
          <a:off x="4644008" y="1153753"/>
          <a:ext cx="4316288" cy="45361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323528" y="5902455"/>
            <a:ext cx="8640960" cy="49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Денежные средства выплачены 3312 получателям на 3345 детей</a:t>
            </a:r>
            <a:endParaRPr lang="ru-RU" sz="2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9082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576064"/>
          </a:xfrm>
        </p:spPr>
        <p:txBody>
          <a:bodyPr/>
          <a:lstStyle/>
          <a:p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Областной закон «О защите прав ребенка»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9745686"/>
              </p:ext>
            </p:extLst>
          </p:nvPr>
        </p:nvGraphicFramePr>
        <p:xfrm>
          <a:off x="251520" y="1412776"/>
          <a:ext cx="8640960" cy="50734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03498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83656" y="476672"/>
            <a:ext cx="8229600" cy="50405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Социальное обслуживание граждан</a:t>
            </a:r>
            <a:endParaRPr lang="ru-RU" sz="2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821749552"/>
              </p:ext>
            </p:extLst>
          </p:nvPr>
        </p:nvGraphicFramePr>
        <p:xfrm>
          <a:off x="179512" y="837400"/>
          <a:ext cx="8784976" cy="2519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59993820"/>
              </p:ext>
            </p:extLst>
          </p:nvPr>
        </p:nvGraphicFramePr>
        <p:xfrm>
          <a:off x="899592" y="3212976"/>
          <a:ext cx="7813664" cy="3417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40329741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83656" y="476672"/>
            <a:ext cx="8229600" cy="50405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Социальное обслуживание граждан</a:t>
            </a:r>
            <a:endParaRPr lang="ru-RU" sz="2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177998131"/>
              </p:ext>
            </p:extLst>
          </p:nvPr>
        </p:nvGraphicFramePr>
        <p:xfrm>
          <a:off x="179512" y="837400"/>
          <a:ext cx="8784976" cy="3167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7732344"/>
              </p:ext>
            </p:extLst>
          </p:nvPr>
        </p:nvGraphicFramePr>
        <p:xfrm>
          <a:off x="107504" y="4221088"/>
          <a:ext cx="8784976" cy="2383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23528" y="3861048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Пункты социальной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помощи гражданам, оказавшимся в трудной жизненной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ситуации,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базе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модульных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зданий</a:t>
            </a:r>
          </a:p>
        </p:txBody>
      </p:sp>
    </p:spTree>
    <p:extLst>
      <p:ext uri="{BB962C8B-B14F-4D97-AF65-F5344CB8AC3E}">
        <p14:creationId xmlns:p14="http://schemas.microsoft.com/office/powerpoint/2010/main" val="41702103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653536" cy="360040"/>
          </a:xfrm>
        </p:spPr>
        <p:txBody>
          <a:bodyPr>
            <a:noAutofit/>
          </a:bodyPr>
          <a:lstStyle/>
          <a:p>
            <a:r>
              <a:rPr lang="ru-RU" sz="2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Приобретение автотранспорта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317348"/>
              </p:ext>
            </p:extLst>
          </p:nvPr>
        </p:nvGraphicFramePr>
        <p:xfrm>
          <a:off x="395536" y="2204864"/>
          <a:ext cx="8280920" cy="237744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070230"/>
                <a:gridCol w="2070230"/>
                <a:gridCol w="2700300"/>
                <a:gridCol w="14401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Год приобретения автомобиля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приобретенных автомобилей ТУСП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приобретенных автомобилей УСОН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Итого 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2011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2012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2013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459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8607126" cy="5626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766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3"/>
          <p:cNvSpPr txBox="1">
            <a:spLocks/>
          </p:cNvSpPr>
          <p:nvPr/>
        </p:nvSpPr>
        <p:spPr>
          <a:xfrm>
            <a:off x="1043608" y="836712"/>
            <a:ext cx="7653536" cy="50405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Система менеджмента качества</a:t>
            </a:r>
            <a:endParaRPr lang="ru-RU" sz="2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566107604"/>
              </p:ext>
            </p:extLst>
          </p:nvPr>
        </p:nvGraphicFramePr>
        <p:xfrm>
          <a:off x="1547664" y="1916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79857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653536" cy="72008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Формирование системы независимой оценки деятельности учреждений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270224587"/>
              </p:ext>
            </p:extLst>
          </p:nvPr>
        </p:nvGraphicFramePr>
        <p:xfrm>
          <a:off x="0" y="1397000"/>
          <a:ext cx="9036496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001190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967" y="620688"/>
            <a:ext cx="9036496" cy="825886"/>
          </a:xfrm>
        </p:spPr>
        <p:txBody>
          <a:bodyPr>
            <a:noAutofit/>
          </a:bodyPr>
          <a:lstStyle/>
          <a:p>
            <a:pPr>
              <a:spcBef>
                <a:spcPct val="40000"/>
              </a:spcBef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Оборудование социально значимых объектов и транспорта элементами доступности для инвалидов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5901050"/>
              </p:ext>
            </p:extLst>
          </p:nvPr>
        </p:nvGraphicFramePr>
        <p:xfrm>
          <a:off x="0" y="2448888"/>
          <a:ext cx="5220072" cy="24482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6" name="Диаграмма" r:id="rId4" imgW="8115334" imgH="3886110" progId="Excel.Chart.8">
                  <p:embed/>
                </p:oleObj>
              </mc:Choice>
              <mc:Fallback>
                <p:oleObj name="Диаграмма" r:id="rId4" imgW="8115334" imgH="3886110" progId="Excel.Chart.8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448888"/>
                        <a:ext cx="5220072" cy="244827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55075" y="5551785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Доля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объектов социальной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инфраструктуры, оборудованных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элементами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доступности,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составила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2012 году 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51,9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за 5 лет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31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%)  </a:t>
            </a:r>
          </a:p>
          <a:p>
            <a:r>
              <a:rPr lang="ru-RU" sz="1600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89,8 </a:t>
            </a:r>
            <a:r>
              <a:rPr lang="ru-RU" sz="16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инвалидов-колясочников продолжают нуждаться в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создании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доступности в жилых домах</a:t>
            </a: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4061234"/>
              </p:ext>
            </p:extLst>
          </p:nvPr>
        </p:nvGraphicFramePr>
        <p:xfrm>
          <a:off x="4932041" y="2943360"/>
          <a:ext cx="4104456" cy="23449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" name="Диаграмма" r:id="rId7" imgW="8115334" imgH="3886110" progId="Excel.Chart.8">
                  <p:embed/>
                </p:oleObj>
              </mc:Choice>
              <mc:Fallback>
                <p:oleObj name="Диаграмма" r:id="rId7" imgW="8115334" imgH="3886110" progId="Excel.Chart.8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041" y="2943360"/>
                        <a:ext cx="4104456" cy="23449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Заголовок 3"/>
          <p:cNvSpPr txBox="1">
            <a:spLocks/>
          </p:cNvSpPr>
          <p:nvPr/>
        </p:nvSpPr>
        <p:spPr bwMode="auto">
          <a:xfrm>
            <a:off x="323528" y="1555399"/>
            <a:ext cx="4031225" cy="825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Количество объектов социальной инфраструктуры, обследованных на доступность для инвалидов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5318340" y="2381285"/>
            <a:ext cx="3816424" cy="56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Результаты обследования пассажирского транспорта</a:t>
            </a:r>
          </a:p>
        </p:txBody>
      </p:sp>
    </p:spTree>
    <p:extLst>
      <p:ext uri="{BB962C8B-B14F-4D97-AF65-F5344CB8AC3E}">
        <p14:creationId xmlns:p14="http://schemas.microsoft.com/office/powerpoint/2010/main" val="16348311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523472"/>
            <a:ext cx="8640960" cy="562074"/>
          </a:xfrm>
        </p:spPr>
        <p:txBody>
          <a:bodyPr>
            <a:normAutofit/>
          </a:bodyPr>
          <a:lstStyle/>
          <a:p>
            <a:pPr>
              <a:spcBef>
                <a:spcPct val="40000"/>
              </a:spcBef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Областной центр реабилитации инвалидов</a:t>
            </a:r>
          </a:p>
        </p:txBody>
      </p:sp>
      <p:pic>
        <p:nvPicPr>
          <p:cNvPr id="29707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08643"/>
            <a:ext cx="3284939" cy="2464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8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969850"/>
            <a:ext cx="3275260" cy="2456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0479" y="3556612"/>
            <a:ext cx="533916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Строительство второй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очереди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Областного центра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реабилитации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инвалидов – для внедрения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уникальных технологий по трудовой, социокультурной реабилитации, адаптивной физической культуре и спорту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644008" y="1131615"/>
            <a:ext cx="38887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Первая очередь Областного центра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реабилитации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инвалидов </a:t>
            </a:r>
            <a:endParaRPr lang="ru-RU" sz="1600" b="1" dirty="0">
              <a:solidFill>
                <a:srgbClr val="66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5031767" y="4860101"/>
            <a:ext cx="495636" cy="2923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лево 6"/>
          <p:cNvSpPr/>
          <p:nvPr/>
        </p:nvSpPr>
        <p:spPr>
          <a:xfrm>
            <a:off x="3945374" y="1414130"/>
            <a:ext cx="504056" cy="2923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90479" y="4880051"/>
            <a:ext cx="548318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Помещения: спортивный зал,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бассейн на две дорожки, приспособленный для инвалидов-колясочников, театральный зал, учебные классы, выставочный и учебный залы с пунктом проката технических средств реабилитации, мастерские для обучения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начальным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профессиональным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навыкам, гостиница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444232" y="1725714"/>
            <a:ext cx="46372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Помещения: швейная мастерская, компьютерный класс, социальный пункт проката, комната для </a:t>
            </a:r>
            <a:r>
              <a:rPr lang="ru-RU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эрготерапии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физиокабинет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зал ЛФК, сенсорная комната, выставочный зал, комната для музыкотерапии, тренажерный зал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30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46446" y="607755"/>
            <a:ext cx="63170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40000"/>
              </a:spcBef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Программа «Старшее поколение» 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865176587"/>
              </p:ext>
            </p:extLst>
          </p:nvPr>
        </p:nvGraphicFramePr>
        <p:xfrm>
          <a:off x="467544" y="1397000"/>
          <a:ext cx="8280920" cy="50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64497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DSC00463.JPG - IrfanView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" t="32648" r="27924" b="5172"/>
          <a:stretch/>
        </p:blipFill>
        <p:spPr>
          <a:xfrm>
            <a:off x="3275856" y="1626782"/>
            <a:ext cx="3566607" cy="270455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3"/>
          <a:stretch/>
        </p:blipFill>
        <p:spPr>
          <a:xfrm>
            <a:off x="0" y="3846255"/>
            <a:ext cx="3915478" cy="285857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58"/>
          <a:stretch/>
        </p:blipFill>
        <p:spPr>
          <a:xfrm>
            <a:off x="5618328" y="332656"/>
            <a:ext cx="3456383" cy="1998771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" y="476672"/>
            <a:ext cx="3419871" cy="2713993"/>
          </a:xfrm>
        </p:spPr>
        <p:txBody>
          <a:bodyPr>
            <a:noAutofit/>
          </a:bodyPr>
          <a:lstStyle/>
          <a:p>
            <a:r>
              <a:rPr lang="ru-RU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Результаты проведения мероприятий, посвященных Дню пенсионера</a:t>
            </a:r>
            <a:endParaRPr lang="ru-RU" sz="3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610661367"/>
              </p:ext>
            </p:extLst>
          </p:nvPr>
        </p:nvGraphicFramePr>
        <p:xfrm>
          <a:off x="3719633" y="3778831"/>
          <a:ext cx="5371335" cy="30138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859666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>
          <a:xfrm>
            <a:off x="0" y="548680"/>
            <a:ext cx="9144000" cy="79208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Развитие добровольческой деятельности и благотворительности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9130219"/>
              </p:ext>
            </p:extLst>
          </p:nvPr>
        </p:nvGraphicFramePr>
        <p:xfrm>
          <a:off x="1619672" y="148478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79512" y="5810229"/>
            <a:ext cx="8856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лет сумма благотворительной помощи,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увеличилась в 32 раза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– с 400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млн. рублей до 12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млрд.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773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млн. рублей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2492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>
          <a:xfrm>
            <a:off x="0" y="548680"/>
            <a:ext cx="9144000" cy="5760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Поддержка НКО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981607719"/>
              </p:ext>
            </p:extLst>
          </p:nvPr>
        </p:nvGraphicFramePr>
        <p:xfrm>
          <a:off x="395536" y="1397000"/>
          <a:ext cx="8568952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318832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1475656" y="1052736"/>
            <a:ext cx="6875462" cy="84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ts val="2400"/>
              </a:lnSpc>
              <a:tabLst>
                <a:tab pos="2333625" algn="l"/>
              </a:tabLst>
            </a:pPr>
            <a:endParaRPr lang="ru-RU" sz="2800" b="1" dirty="0">
              <a:solidFill>
                <a:srgbClr val="122E5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476672"/>
            <a:ext cx="9036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2013 год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638181085"/>
              </p:ext>
            </p:extLst>
          </p:nvPr>
        </p:nvGraphicFramePr>
        <p:xfrm>
          <a:off x="107504" y="1184558"/>
          <a:ext cx="8784976" cy="53407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197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>
          <a:xfrm>
            <a:off x="0" y="430049"/>
            <a:ext cx="9144000" cy="5760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Задачи на 2014 год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995759613"/>
              </p:ext>
            </p:extLst>
          </p:nvPr>
        </p:nvGraphicFramePr>
        <p:xfrm>
          <a:off x="251520" y="836712"/>
          <a:ext cx="864096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64759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>
          <a:xfrm>
            <a:off x="0" y="548680"/>
            <a:ext cx="9144000" cy="5760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Задачи на 2014 год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962302512"/>
              </p:ext>
            </p:extLst>
          </p:nvPr>
        </p:nvGraphicFramePr>
        <p:xfrm>
          <a:off x="143508" y="859612"/>
          <a:ext cx="8856984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618122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692696"/>
            <a:ext cx="896448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2200" b="1" dirty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17 января </a:t>
            </a:r>
            <a:r>
              <a:rPr lang="ru-RU" sz="2200" b="1" dirty="0" smtClean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2014 года – Свердловской области 80 лет</a:t>
            </a:r>
            <a:endParaRPr lang="ru-RU" sz="2200" b="1" dirty="0">
              <a:solidFill>
                <a:srgbClr val="FF0000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316811350"/>
              </p:ext>
            </p:extLst>
          </p:nvPr>
        </p:nvGraphicFramePr>
        <p:xfrm>
          <a:off x="179512" y="1158060"/>
          <a:ext cx="8856984" cy="1910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906629651"/>
              </p:ext>
            </p:extLst>
          </p:nvPr>
        </p:nvGraphicFramePr>
        <p:xfrm>
          <a:off x="323528" y="3284984"/>
          <a:ext cx="8640960" cy="3271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3666009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252728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Благодарю за внимание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latin typeface="Arial" pitchFamily="34" charset="0"/>
                <a:cs typeface="Arial" pitchFamily="34" charset="0"/>
              </a:rPr>
              <a:pPr algn="r"/>
              <a:t>36</a:t>
            </a:fld>
            <a:endParaRPr lang="ru-RU" sz="9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51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1109</TotalTime>
  <Words>2406</Words>
  <Application>Microsoft Office PowerPoint</Application>
  <PresentationFormat>Экран (4:3)</PresentationFormat>
  <Paragraphs>276</Paragraphs>
  <Slides>36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8" baseType="lpstr">
      <vt:lpstr>Шаблон презентации на 14082013(2)</vt:lpstr>
      <vt:lpstr>Диаграмма</vt:lpstr>
      <vt:lpstr>«Об основных итогах деятельности органов социальной политики Свердловской области     в 2013 году и приоритетных направлениях на 2014 год»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Работа с кадрами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Областной закон «О защите прав ребенка»</vt:lpstr>
      <vt:lpstr>Презентация PowerPoint</vt:lpstr>
      <vt:lpstr>Презентация PowerPoint</vt:lpstr>
      <vt:lpstr>Приобретение автотранспорта</vt:lpstr>
      <vt:lpstr>Презентация PowerPoint</vt:lpstr>
      <vt:lpstr>Презентация PowerPoint</vt:lpstr>
      <vt:lpstr>Формирование системы независимой оценки деятельности учреждений</vt:lpstr>
      <vt:lpstr>Оборудование социально значимых объектов и транспорта элементами доступности для инвалидов</vt:lpstr>
      <vt:lpstr>Областной центр реабилитации инвалидов</vt:lpstr>
      <vt:lpstr>Презентация PowerPoint</vt:lpstr>
      <vt:lpstr>Результаты проведения мероприятий, посвященных Дню пенсионера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Гурина Инна Петровна</cp:lastModifiedBy>
  <cp:revision>91</cp:revision>
  <dcterms:created xsi:type="dcterms:W3CDTF">2013-09-24T14:29:11Z</dcterms:created>
  <dcterms:modified xsi:type="dcterms:W3CDTF">2013-12-26T09:33:04Z</dcterms:modified>
</cp:coreProperties>
</file>