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17"/>
  </p:notesMasterIdLst>
  <p:sldIdLst>
    <p:sldId id="256" r:id="rId2"/>
    <p:sldId id="320" r:id="rId3"/>
    <p:sldId id="316" r:id="rId4"/>
    <p:sldId id="317" r:id="rId5"/>
    <p:sldId id="289" r:id="rId6"/>
    <p:sldId id="319" r:id="rId7"/>
    <p:sldId id="304" r:id="rId8"/>
    <p:sldId id="305" r:id="rId9"/>
    <p:sldId id="306" r:id="rId10"/>
    <p:sldId id="321" r:id="rId11"/>
    <p:sldId id="322" r:id="rId12"/>
    <p:sldId id="314" r:id="rId13"/>
    <p:sldId id="323" r:id="rId14"/>
    <p:sldId id="325" r:id="rId15"/>
    <p:sldId id="274"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3F3F"/>
    <a:srgbClr val="F3943B"/>
    <a:srgbClr val="F5A5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2814" y="-9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461617-70A1-44B4-9CCF-B3FAD0ACA63F}" type="doc">
      <dgm:prSet loTypeId="urn:microsoft.com/office/officeart/2005/8/layout/process4" loCatId="list" qsTypeId="urn:microsoft.com/office/officeart/2005/8/quickstyle/simple3" qsCatId="simple" csTypeId="urn:microsoft.com/office/officeart/2005/8/colors/colorful4" csCatId="colorful" phldr="1"/>
      <dgm:spPr/>
      <dgm:t>
        <a:bodyPr/>
        <a:lstStyle/>
        <a:p>
          <a:endParaRPr lang="ru-RU"/>
        </a:p>
      </dgm:t>
    </dgm:pt>
    <dgm:pt modelId="{ECF17D83-F076-4846-B702-9930211A691B}">
      <dgm:prSet phldrT="[Текст]"/>
      <dgm:spPr/>
      <dgm:t>
        <a:bodyPr/>
        <a:lstStyle/>
        <a:p>
          <a:r>
            <a:rPr lang="ru-RU" b="1" smtClean="0">
              <a:latin typeface="Arial" panose="020B0604020202020204" pitchFamily="34" charset="0"/>
              <a:cs typeface="Arial" panose="020B0604020202020204" pitchFamily="34" charset="0"/>
            </a:rPr>
            <a:t>постановление Правительства Российской Федерации от 30 марта 2013 года № 286 «О формировании независимой системы оценки качества работы организаций, оказывающих социальные услуги»</a:t>
          </a:r>
          <a:endParaRPr lang="ru-RU" b="1" dirty="0"/>
        </a:p>
      </dgm:t>
    </dgm:pt>
    <dgm:pt modelId="{2C50E1A1-F81A-47B4-AB88-CFCDC658AF6A}" type="parTrans" cxnId="{0D17AB15-5851-43FF-9B18-F052522681E9}">
      <dgm:prSet/>
      <dgm:spPr/>
      <dgm:t>
        <a:bodyPr/>
        <a:lstStyle/>
        <a:p>
          <a:endParaRPr lang="ru-RU" b="1"/>
        </a:p>
      </dgm:t>
    </dgm:pt>
    <dgm:pt modelId="{E96AA718-7725-4545-B8FB-00D1096DEC2E}" type="sibTrans" cxnId="{0D17AB15-5851-43FF-9B18-F052522681E9}">
      <dgm:prSet/>
      <dgm:spPr/>
      <dgm:t>
        <a:bodyPr/>
        <a:lstStyle/>
        <a:p>
          <a:endParaRPr lang="ru-RU" b="1"/>
        </a:p>
      </dgm:t>
    </dgm:pt>
    <dgm:pt modelId="{7DC8E5DC-E0B5-490A-9AF1-4AF9296AF10E}">
      <dgm:prSet phldrT="[Текст]"/>
      <dgm:spPr/>
      <dgm:t>
        <a:bodyPr/>
        <a:lstStyle/>
        <a:p>
          <a:r>
            <a:rPr lang="ru-RU" b="1" smtClean="0">
              <a:latin typeface="Arial" panose="020B0604020202020204" pitchFamily="34" charset="0"/>
              <a:cs typeface="Arial" panose="020B0604020202020204" pitchFamily="34" charset="0"/>
            </a:rPr>
            <a:t>распоряжение Правительства Российской Федерации от 30 марта 2013 года № 487-р «Об утверждении плана мероприятий по формированию независимой системы оценки качества работы организаций, оказывающих социальные услуги, на 2013 – 2015 годы»</a:t>
          </a:r>
          <a:endParaRPr lang="ru-RU" b="1" dirty="0"/>
        </a:p>
      </dgm:t>
    </dgm:pt>
    <dgm:pt modelId="{0582E78D-EE2B-4253-A2D9-DBA9910D0F95}" type="parTrans" cxnId="{215A769F-1AAA-4B99-A7B8-2869A7FBBD28}">
      <dgm:prSet/>
      <dgm:spPr/>
      <dgm:t>
        <a:bodyPr/>
        <a:lstStyle/>
        <a:p>
          <a:endParaRPr lang="ru-RU" b="1"/>
        </a:p>
      </dgm:t>
    </dgm:pt>
    <dgm:pt modelId="{B24D0D3E-728E-442A-9A21-CB913C5C8486}" type="sibTrans" cxnId="{215A769F-1AAA-4B99-A7B8-2869A7FBBD28}">
      <dgm:prSet/>
      <dgm:spPr/>
      <dgm:t>
        <a:bodyPr/>
        <a:lstStyle/>
        <a:p>
          <a:endParaRPr lang="ru-RU" b="1"/>
        </a:p>
      </dgm:t>
    </dgm:pt>
    <dgm:pt modelId="{FAEE9A8C-FFF6-4B31-9336-E131E0D74A47}">
      <dgm:prSet phldrT="[Текст]"/>
      <dgm:spPr/>
      <dgm:t>
        <a:bodyPr/>
        <a:lstStyle/>
        <a:p>
          <a:r>
            <a:rPr lang="ru-RU" b="1" dirty="0" smtClean="0">
              <a:latin typeface="Arial" panose="020B0604020202020204" pitchFamily="34" charset="0"/>
              <a:cs typeface="Arial" panose="020B0604020202020204" pitchFamily="34" charset="0"/>
            </a:rPr>
            <a:t>приказ Минтруда России от 30 августа 2013 г. №391а «О методических рекомендациях по проведению независимой оценки качества работы организаций, оказывающих социальные услуги в сфере социального обслуживания»</a:t>
          </a:r>
          <a:endParaRPr lang="ru-RU" b="1" dirty="0"/>
        </a:p>
      </dgm:t>
    </dgm:pt>
    <dgm:pt modelId="{D6DEDEAC-0B99-4A1B-9589-059A2F64618F}" type="parTrans" cxnId="{11152947-6D20-411D-AEA7-C7967DCA2BD7}">
      <dgm:prSet/>
      <dgm:spPr/>
      <dgm:t>
        <a:bodyPr/>
        <a:lstStyle/>
        <a:p>
          <a:endParaRPr lang="ru-RU" b="1"/>
        </a:p>
      </dgm:t>
    </dgm:pt>
    <dgm:pt modelId="{31948443-DD01-494B-866D-B71930EEEBDB}" type="sibTrans" cxnId="{11152947-6D20-411D-AEA7-C7967DCA2BD7}">
      <dgm:prSet/>
      <dgm:spPr/>
      <dgm:t>
        <a:bodyPr/>
        <a:lstStyle/>
        <a:p>
          <a:endParaRPr lang="ru-RU" b="1"/>
        </a:p>
      </dgm:t>
    </dgm:pt>
    <dgm:pt modelId="{08AE3B95-7969-47AB-A8EF-5720FD0D9433}" type="pres">
      <dgm:prSet presAssocID="{2A461617-70A1-44B4-9CCF-B3FAD0ACA63F}" presName="Name0" presStyleCnt="0">
        <dgm:presLayoutVars>
          <dgm:dir/>
          <dgm:animLvl val="lvl"/>
          <dgm:resizeHandles val="exact"/>
        </dgm:presLayoutVars>
      </dgm:prSet>
      <dgm:spPr/>
      <dgm:t>
        <a:bodyPr/>
        <a:lstStyle/>
        <a:p>
          <a:endParaRPr lang="ru-RU"/>
        </a:p>
      </dgm:t>
    </dgm:pt>
    <dgm:pt modelId="{98F02CE1-10B1-4C0E-A13F-0DD15B2F2C3E}" type="pres">
      <dgm:prSet presAssocID="{FAEE9A8C-FFF6-4B31-9336-E131E0D74A47}" presName="boxAndChildren" presStyleCnt="0"/>
      <dgm:spPr/>
    </dgm:pt>
    <dgm:pt modelId="{C4DD7CAE-2A83-48FD-85B8-97848082CC7F}" type="pres">
      <dgm:prSet presAssocID="{FAEE9A8C-FFF6-4B31-9336-E131E0D74A47}" presName="parentTextBox" presStyleLbl="node1" presStyleIdx="0" presStyleCnt="3"/>
      <dgm:spPr/>
      <dgm:t>
        <a:bodyPr/>
        <a:lstStyle/>
        <a:p>
          <a:endParaRPr lang="ru-RU"/>
        </a:p>
      </dgm:t>
    </dgm:pt>
    <dgm:pt modelId="{799D2FC1-14E1-4986-BCC2-AB0ADBF109AD}" type="pres">
      <dgm:prSet presAssocID="{B24D0D3E-728E-442A-9A21-CB913C5C8486}" presName="sp" presStyleCnt="0"/>
      <dgm:spPr/>
    </dgm:pt>
    <dgm:pt modelId="{3782F14F-1139-4B2F-8EDE-7EF898369CEE}" type="pres">
      <dgm:prSet presAssocID="{7DC8E5DC-E0B5-490A-9AF1-4AF9296AF10E}" presName="arrowAndChildren" presStyleCnt="0"/>
      <dgm:spPr/>
    </dgm:pt>
    <dgm:pt modelId="{E1F6286B-518E-4F8C-9AA1-5D357B11A211}" type="pres">
      <dgm:prSet presAssocID="{7DC8E5DC-E0B5-490A-9AF1-4AF9296AF10E}" presName="parentTextArrow" presStyleLbl="node1" presStyleIdx="1" presStyleCnt="3"/>
      <dgm:spPr/>
      <dgm:t>
        <a:bodyPr/>
        <a:lstStyle/>
        <a:p>
          <a:endParaRPr lang="ru-RU"/>
        </a:p>
      </dgm:t>
    </dgm:pt>
    <dgm:pt modelId="{DBD8D635-894D-42BE-98A3-02ADF0728841}" type="pres">
      <dgm:prSet presAssocID="{E96AA718-7725-4545-B8FB-00D1096DEC2E}" presName="sp" presStyleCnt="0"/>
      <dgm:spPr/>
    </dgm:pt>
    <dgm:pt modelId="{1E7D36E4-E38B-433C-828F-960D66BFC72C}" type="pres">
      <dgm:prSet presAssocID="{ECF17D83-F076-4846-B702-9930211A691B}" presName="arrowAndChildren" presStyleCnt="0"/>
      <dgm:spPr/>
    </dgm:pt>
    <dgm:pt modelId="{A3A0A1C5-0DBD-4CD9-BE6D-4B79184846BB}" type="pres">
      <dgm:prSet presAssocID="{ECF17D83-F076-4846-B702-9930211A691B}" presName="parentTextArrow" presStyleLbl="node1" presStyleIdx="2" presStyleCnt="3"/>
      <dgm:spPr/>
      <dgm:t>
        <a:bodyPr/>
        <a:lstStyle/>
        <a:p>
          <a:endParaRPr lang="ru-RU"/>
        </a:p>
      </dgm:t>
    </dgm:pt>
  </dgm:ptLst>
  <dgm:cxnLst>
    <dgm:cxn modelId="{892E16C2-ACB7-4638-8B4B-72C7EC4F5C7E}" type="presOf" srcId="{ECF17D83-F076-4846-B702-9930211A691B}" destId="{A3A0A1C5-0DBD-4CD9-BE6D-4B79184846BB}" srcOrd="0" destOrd="0" presId="urn:microsoft.com/office/officeart/2005/8/layout/process4"/>
    <dgm:cxn modelId="{0D17AB15-5851-43FF-9B18-F052522681E9}" srcId="{2A461617-70A1-44B4-9CCF-B3FAD0ACA63F}" destId="{ECF17D83-F076-4846-B702-9930211A691B}" srcOrd="0" destOrd="0" parTransId="{2C50E1A1-F81A-47B4-AB88-CFCDC658AF6A}" sibTransId="{E96AA718-7725-4545-B8FB-00D1096DEC2E}"/>
    <dgm:cxn modelId="{AC7A29D8-736B-400D-A664-7B786C97916D}" type="presOf" srcId="{FAEE9A8C-FFF6-4B31-9336-E131E0D74A47}" destId="{C4DD7CAE-2A83-48FD-85B8-97848082CC7F}" srcOrd="0" destOrd="0" presId="urn:microsoft.com/office/officeart/2005/8/layout/process4"/>
    <dgm:cxn modelId="{65F8D6A4-0B30-4130-ACE3-6ABDB00D379C}" type="presOf" srcId="{2A461617-70A1-44B4-9CCF-B3FAD0ACA63F}" destId="{08AE3B95-7969-47AB-A8EF-5720FD0D9433}" srcOrd="0" destOrd="0" presId="urn:microsoft.com/office/officeart/2005/8/layout/process4"/>
    <dgm:cxn modelId="{11152947-6D20-411D-AEA7-C7967DCA2BD7}" srcId="{2A461617-70A1-44B4-9CCF-B3FAD0ACA63F}" destId="{FAEE9A8C-FFF6-4B31-9336-E131E0D74A47}" srcOrd="2" destOrd="0" parTransId="{D6DEDEAC-0B99-4A1B-9589-059A2F64618F}" sibTransId="{31948443-DD01-494B-866D-B71930EEEBDB}"/>
    <dgm:cxn modelId="{B8C34404-DCC3-40FF-9657-26C6BD3A5923}" type="presOf" srcId="{7DC8E5DC-E0B5-490A-9AF1-4AF9296AF10E}" destId="{E1F6286B-518E-4F8C-9AA1-5D357B11A211}" srcOrd="0" destOrd="0" presId="urn:microsoft.com/office/officeart/2005/8/layout/process4"/>
    <dgm:cxn modelId="{215A769F-1AAA-4B99-A7B8-2869A7FBBD28}" srcId="{2A461617-70A1-44B4-9CCF-B3FAD0ACA63F}" destId="{7DC8E5DC-E0B5-490A-9AF1-4AF9296AF10E}" srcOrd="1" destOrd="0" parTransId="{0582E78D-EE2B-4253-A2D9-DBA9910D0F95}" sibTransId="{B24D0D3E-728E-442A-9A21-CB913C5C8486}"/>
    <dgm:cxn modelId="{6E4AD1C1-E14B-45C8-9C55-725A0EEC6CD4}" type="presParOf" srcId="{08AE3B95-7969-47AB-A8EF-5720FD0D9433}" destId="{98F02CE1-10B1-4C0E-A13F-0DD15B2F2C3E}" srcOrd="0" destOrd="0" presId="urn:microsoft.com/office/officeart/2005/8/layout/process4"/>
    <dgm:cxn modelId="{780B037E-4833-4D2F-A379-C4C1858DBCEB}" type="presParOf" srcId="{98F02CE1-10B1-4C0E-A13F-0DD15B2F2C3E}" destId="{C4DD7CAE-2A83-48FD-85B8-97848082CC7F}" srcOrd="0" destOrd="0" presId="urn:microsoft.com/office/officeart/2005/8/layout/process4"/>
    <dgm:cxn modelId="{DB854BAF-5F07-4BEF-8A21-0DBE3BB58D34}" type="presParOf" srcId="{08AE3B95-7969-47AB-A8EF-5720FD0D9433}" destId="{799D2FC1-14E1-4986-BCC2-AB0ADBF109AD}" srcOrd="1" destOrd="0" presId="urn:microsoft.com/office/officeart/2005/8/layout/process4"/>
    <dgm:cxn modelId="{2A20B62F-C7B5-42DA-8D4E-EAAA8AC4A29D}" type="presParOf" srcId="{08AE3B95-7969-47AB-A8EF-5720FD0D9433}" destId="{3782F14F-1139-4B2F-8EDE-7EF898369CEE}" srcOrd="2" destOrd="0" presId="urn:microsoft.com/office/officeart/2005/8/layout/process4"/>
    <dgm:cxn modelId="{26F55E0F-B875-4004-B303-FD789A7C9AC5}" type="presParOf" srcId="{3782F14F-1139-4B2F-8EDE-7EF898369CEE}" destId="{E1F6286B-518E-4F8C-9AA1-5D357B11A211}" srcOrd="0" destOrd="0" presId="urn:microsoft.com/office/officeart/2005/8/layout/process4"/>
    <dgm:cxn modelId="{2C46D381-C601-4163-AAFE-01323E7E897F}" type="presParOf" srcId="{08AE3B95-7969-47AB-A8EF-5720FD0D9433}" destId="{DBD8D635-894D-42BE-98A3-02ADF0728841}" srcOrd="3" destOrd="0" presId="urn:microsoft.com/office/officeart/2005/8/layout/process4"/>
    <dgm:cxn modelId="{282B8BB9-0CDA-4B33-9CE1-5F6120C94CD4}" type="presParOf" srcId="{08AE3B95-7969-47AB-A8EF-5720FD0D9433}" destId="{1E7D36E4-E38B-433C-828F-960D66BFC72C}" srcOrd="4" destOrd="0" presId="urn:microsoft.com/office/officeart/2005/8/layout/process4"/>
    <dgm:cxn modelId="{F63573E2-E24A-468F-9C13-10A40805B1FE}" type="presParOf" srcId="{1E7D36E4-E38B-433C-828F-960D66BFC72C}" destId="{A3A0A1C5-0DBD-4CD9-BE6D-4B79184846BB}"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5A4509-0838-44D3-99F1-E81496DDD201}" type="doc">
      <dgm:prSet loTypeId="urn:microsoft.com/office/officeart/2005/8/layout/StepDownProcess" loCatId="process" qsTypeId="urn:microsoft.com/office/officeart/2005/8/quickstyle/3d1" qsCatId="3D" csTypeId="urn:microsoft.com/office/officeart/2005/8/colors/colorful4" csCatId="colorful" phldr="1"/>
      <dgm:spPr/>
      <dgm:t>
        <a:bodyPr/>
        <a:lstStyle/>
        <a:p>
          <a:endParaRPr lang="ru-RU"/>
        </a:p>
      </dgm:t>
    </dgm:pt>
    <dgm:pt modelId="{5CCCE8F2-A898-40A5-B01D-EF9FBB7B5CD7}">
      <dgm:prSet phldrT="[Текст]" custT="1"/>
      <dgm:spPr/>
      <dgm:t>
        <a:bodyPr/>
        <a:lstStyle/>
        <a:p>
          <a:r>
            <a:rPr lang="ru-RU" sz="1800" b="1" dirty="0" smtClean="0">
              <a:solidFill>
                <a:schemeClr val="tx1"/>
              </a:solidFill>
              <a:latin typeface="Arial" panose="020B0604020202020204" pitchFamily="34" charset="0"/>
              <a:cs typeface="Arial" panose="020B0604020202020204" pitchFamily="34" charset="0"/>
            </a:rPr>
            <a:t>Приказ Министерства труда и социальной защиты Российской Федерации от 24.05.2013 № 217 «О пилотном проекте по проведению независимой оценки качества работы государственных (муниципальных) учреждений, оказывающих социальные услуги» </a:t>
          </a:r>
          <a:endParaRPr lang="ru-RU" sz="1800" b="1" dirty="0">
            <a:solidFill>
              <a:schemeClr val="tx1"/>
            </a:solidFill>
            <a:latin typeface="Arial" panose="020B0604020202020204" pitchFamily="34" charset="0"/>
            <a:cs typeface="Arial" panose="020B0604020202020204" pitchFamily="34" charset="0"/>
          </a:endParaRPr>
        </a:p>
      </dgm:t>
    </dgm:pt>
    <dgm:pt modelId="{BE4DA77A-EEDA-42E5-B7EA-EC3EC4614422}" type="parTrans" cxnId="{6B4DF57B-9579-4C62-8CC0-DC7EF7294B1E}">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C31DB1D8-2261-459D-92C7-206C840FA338}" type="sibTrans" cxnId="{6B4DF57B-9579-4C62-8CC0-DC7EF7294B1E}">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B4F2A743-A146-4A60-B52B-FAD6128EE645}">
      <dgm:prSet phldrT="[Текст]" custT="1"/>
      <dgm:spPr/>
      <dgm:t>
        <a:bodyPr/>
        <a:lstStyle/>
        <a:p>
          <a:r>
            <a:rPr lang="ru-RU" sz="1800" b="1" dirty="0" smtClean="0">
              <a:solidFill>
                <a:schemeClr val="tx1"/>
              </a:solidFill>
              <a:latin typeface="Arial" panose="020B0604020202020204" pitchFamily="34" charset="0"/>
              <a:cs typeface="Arial" panose="020B0604020202020204" pitchFamily="34" charset="0"/>
            </a:rPr>
            <a:t>Астраханская область</a:t>
          </a:r>
          <a:endParaRPr lang="ru-RU" sz="1800" b="1" dirty="0">
            <a:solidFill>
              <a:schemeClr val="tx1"/>
            </a:solidFill>
            <a:latin typeface="Arial" panose="020B0604020202020204" pitchFamily="34" charset="0"/>
            <a:cs typeface="Arial" panose="020B0604020202020204" pitchFamily="34" charset="0"/>
          </a:endParaRPr>
        </a:p>
      </dgm:t>
    </dgm:pt>
    <dgm:pt modelId="{1A393F9C-C0ED-4AD2-A31C-AE957016A69E}" type="sibTrans" cxnId="{06247118-546F-4889-AEC6-4B4EAD2F6A83}">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8579F405-4B82-4521-86BD-5FDBAF922125}" type="parTrans" cxnId="{06247118-546F-4889-AEC6-4B4EAD2F6A83}">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5C4A843A-D77B-4A72-93AE-CC83354688D8}">
      <dgm:prSet phldrT="[Текст]" custT="1"/>
      <dgm:spPr/>
      <dgm:t>
        <a:bodyPr/>
        <a:lstStyle/>
        <a:p>
          <a:r>
            <a:rPr lang="ru-RU" sz="1800" b="1" dirty="0" smtClean="0">
              <a:solidFill>
                <a:schemeClr val="tx1"/>
              </a:solidFill>
              <a:latin typeface="Arial" panose="020B0604020202020204" pitchFamily="34" charset="0"/>
              <a:cs typeface="Arial" panose="020B0604020202020204" pitchFamily="34" charset="0"/>
            </a:rPr>
            <a:t>По направлению «Социальное обслуживание населения» определены 3 региона</a:t>
          </a:r>
          <a:endParaRPr lang="ru-RU" sz="1800" b="1" dirty="0">
            <a:solidFill>
              <a:schemeClr val="tx1"/>
            </a:solidFill>
            <a:latin typeface="Arial" panose="020B0604020202020204" pitchFamily="34" charset="0"/>
            <a:cs typeface="Arial" panose="020B0604020202020204" pitchFamily="34" charset="0"/>
          </a:endParaRPr>
        </a:p>
      </dgm:t>
    </dgm:pt>
    <dgm:pt modelId="{A1FE4941-93AE-41F1-B0B0-3CEAC46E79C9}" type="sibTrans" cxnId="{8756AB6B-335F-411B-8379-3086FD26C0AA}">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DDEBAA8B-46D1-446A-B5AD-2D8BFB87E046}" type="parTrans" cxnId="{8756AB6B-335F-411B-8379-3086FD26C0AA}">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DD0EB433-FC53-4778-A5CD-3DEA4B73934E}">
      <dgm:prSet phldrT="[Текст]" custT="1"/>
      <dgm:spPr/>
      <dgm:t>
        <a:bodyPr/>
        <a:lstStyle/>
        <a:p>
          <a:r>
            <a:rPr lang="ru-RU" sz="1800" b="1" dirty="0" smtClean="0">
              <a:solidFill>
                <a:schemeClr val="tx1"/>
              </a:solidFill>
              <a:latin typeface="Arial" panose="020B0604020202020204" pitchFamily="34" charset="0"/>
              <a:cs typeface="Arial" panose="020B0604020202020204" pitchFamily="34" charset="0"/>
            </a:rPr>
            <a:t>7 регионов Российской Федерации</a:t>
          </a:r>
          <a:r>
            <a:rPr lang="ru-RU" sz="1800" b="1" smtClean="0">
              <a:solidFill>
                <a:schemeClr val="tx1"/>
              </a:solidFill>
              <a:latin typeface="Arial" panose="020B0604020202020204" pitchFamily="34" charset="0"/>
              <a:cs typeface="Arial" panose="020B0604020202020204" pitchFamily="34" charset="0"/>
            </a:rPr>
            <a:t>, реализуют </a:t>
          </a:r>
          <a:r>
            <a:rPr lang="ru-RU" sz="1800" b="1" dirty="0" smtClean="0">
              <a:solidFill>
                <a:schemeClr val="tx1"/>
              </a:solidFill>
              <a:latin typeface="Arial" panose="020B0604020202020204" pitchFamily="34" charset="0"/>
              <a:cs typeface="Arial" panose="020B0604020202020204" pitchFamily="34" charset="0"/>
            </a:rPr>
            <a:t>пилотные проекты</a:t>
          </a:r>
          <a:endParaRPr lang="ru-RU" sz="1800" b="1" dirty="0">
            <a:solidFill>
              <a:schemeClr val="tx1"/>
            </a:solidFill>
            <a:latin typeface="Arial" panose="020B0604020202020204" pitchFamily="34" charset="0"/>
            <a:cs typeface="Arial" panose="020B0604020202020204" pitchFamily="34" charset="0"/>
          </a:endParaRPr>
        </a:p>
      </dgm:t>
    </dgm:pt>
    <dgm:pt modelId="{BC6D5A91-F737-4A6D-B9A1-61ACA47A8E8D}" type="sibTrans" cxnId="{D9539796-C728-4134-9B12-FC397360605E}">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469147A7-EA6A-4B58-B3F8-E6FB15D42A2A}" type="parTrans" cxnId="{D9539796-C728-4134-9B12-FC397360605E}">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CA84AC59-452D-4765-B04B-4D4C5B1B5DCC}">
      <dgm:prSet phldrT="[Текст]" custT="1"/>
      <dgm:spPr/>
      <dgm:t>
        <a:bodyPr/>
        <a:lstStyle/>
        <a:p>
          <a:r>
            <a:rPr lang="ru-RU" sz="1800" b="1" dirty="0" smtClean="0">
              <a:solidFill>
                <a:schemeClr val="tx1"/>
              </a:solidFill>
              <a:latin typeface="Arial" panose="020B0604020202020204" pitchFamily="34" charset="0"/>
              <a:cs typeface="Arial" panose="020B0604020202020204" pitchFamily="34" charset="0"/>
            </a:rPr>
            <a:t>Самарская область</a:t>
          </a:r>
          <a:endParaRPr lang="ru-RU" sz="1800" b="1" dirty="0">
            <a:solidFill>
              <a:schemeClr val="tx1"/>
            </a:solidFill>
            <a:latin typeface="Arial" panose="020B0604020202020204" pitchFamily="34" charset="0"/>
            <a:cs typeface="Arial" panose="020B0604020202020204" pitchFamily="34" charset="0"/>
          </a:endParaRPr>
        </a:p>
      </dgm:t>
    </dgm:pt>
    <dgm:pt modelId="{68A33A62-E317-416C-9442-B6983C5E6A4A}" type="parTrans" cxnId="{EA390C17-2714-4F45-8086-F7A1A4D69B26}">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1617A9A6-6C84-4DA7-81F5-0451F9A30DC9}" type="sibTrans" cxnId="{EA390C17-2714-4F45-8086-F7A1A4D69B26}">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EB0C0F14-6DC8-4677-9885-3A296C97DF8D}">
      <dgm:prSet phldrT="[Текст]" custT="1"/>
      <dgm:spPr/>
      <dgm:t>
        <a:bodyPr/>
        <a:lstStyle/>
        <a:p>
          <a:r>
            <a:rPr lang="ru-RU" sz="1800" b="1" dirty="0" smtClean="0">
              <a:solidFill>
                <a:schemeClr val="tx1"/>
              </a:solidFill>
              <a:latin typeface="Arial" panose="020B0604020202020204" pitchFamily="34" charset="0"/>
              <a:cs typeface="Arial" panose="020B0604020202020204" pitchFamily="34" charset="0"/>
            </a:rPr>
            <a:t>Иркутская область</a:t>
          </a:r>
          <a:endParaRPr lang="ru-RU" sz="1800" b="1" dirty="0">
            <a:solidFill>
              <a:schemeClr val="tx1"/>
            </a:solidFill>
            <a:latin typeface="Arial" panose="020B0604020202020204" pitchFamily="34" charset="0"/>
            <a:cs typeface="Arial" panose="020B0604020202020204" pitchFamily="34" charset="0"/>
          </a:endParaRPr>
        </a:p>
      </dgm:t>
    </dgm:pt>
    <dgm:pt modelId="{CAD0EE2C-FB64-4BB2-8101-6C87DEAB93F7}" type="parTrans" cxnId="{24E2EE3B-DE28-462E-A6B7-449D178C7E79}">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93C1C10B-639A-4218-ADD3-E873F1E3AE73}" type="sibTrans" cxnId="{24E2EE3B-DE28-462E-A6B7-449D178C7E79}">
      <dgm:prSet/>
      <dgm:spPr/>
      <dgm:t>
        <a:bodyPr/>
        <a:lstStyle/>
        <a:p>
          <a:endParaRPr lang="ru-RU" sz="1800" b="1">
            <a:solidFill>
              <a:schemeClr val="tx1"/>
            </a:solidFill>
            <a:latin typeface="Arial" panose="020B0604020202020204" pitchFamily="34" charset="0"/>
            <a:cs typeface="Arial" panose="020B0604020202020204" pitchFamily="34" charset="0"/>
          </a:endParaRPr>
        </a:p>
      </dgm:t>
    </dgm:pt>
    <dgm:pt modelId="{A9891C07-FF8F-4F1F-82CC-D3F3DCD9C303}" type="pres">
      <dgm:prSet presAssocID="{185A4509-0838-44D3-99F1-E81496DDD201}" presName="rootnode" presStyleCnt="0">
        <dgm:presLayoutVars>
          <dgm:chMax/>
          <dgm:chPref/>
          <dgm:dir/>
          <dgm:animLvl val="lvl"/>
        </dgm:presLayoutVars>
      </dgm:prSet>
      <dgm:spPr/>
      <dgm:t>
        <a:bodyPr/>
        <a:lstStyle/>
        <a:p>
          <a:endParaRPr lang="ru-RU"/>
        </a:p>
      </dgm:t>
    </dgm:pt>
    <dgm:pt modelId="{A9C91A58-3E2B-4A09-8A1C-E88BE3B252E1}" type="pres">
      <dgm:prSet presAssocID="{5CCCE8F2-A898-40A5-B01D-EF9FBB7B5CD7}" presName="composite" presStyleCnt="0"/>
      <dgm:spPr/>
    </dgm:pt>
    <dgm:pt modelId="{DB8C69F7-2B96-4FEC-AE87-A9323B038602}" type="pres">
      <dgm:prSet presAssocID="{5CCCE8F2-A898-40A5-B01D-EF9FBB7B5CD7}" presName="bentUpArrow1" presStyleLbl="alignImgPlace1" presStyleIdx="0" presStyleCnt="2" custLinFactNeighborX="-71947" custLinFactNeighborY="2369"/>
      <dgm:spPr/>
    </dgm:pt>
    <dgm:pt modelId="{48614C71-CF5B-443E-95CB-540ED5CC754D}" type="pres">
      <dgm:prSet presAssocID="{5CCCE8F2-A898-40A5-B01D-EF9FBB7B5CD7}" presName="ParentText" presStyleLbl="node1" presStyleIdx="0" presStyleCnt="3" custScaleX="208701" custScaleY="122331" custLinFactNeighborX="-1112" custLinFactNeighborY="-10148">
        <dgm:presLayoutVars>
          <dgm:chMax val="1"/>
          <dgm:chPref val="1"/>
          <dgm:bulletEnabled val="1"/>
        </dgm:presLayoutVars>
      </dgm:prSet>
      <dgm:spPr/>
      <dgm:t>
        <a:bodyPr/>
        <a:lstStyle/>
        <a:p>
          <a:endParaRPr lang="ru-RU"/>
        </a:p>
      </dgm:t>
    </dgm:pt>
    <dgm:pt modelId="{CCCF0533-BC95-481C-8FDD-8881E16B4D45}" type="pres">
      <dgm:prSet presAssocID="{5CCCE8F2-A898-40A5-B01D-EF9FBB7B5CD7}" presName="ChildText" presStyleLbl="revTx" presStyleIdx="0" presStyleCnt="3">
        <dgm:presLayoutVars>
          <dgm:chMax val="0"/>
          <dgm:chPref val="0"/>
          <dgm:bulletEnabled val="1"/>
        </dgm:presLayoutVars>
      </dgm:prSet>
      <dgm:spPr/>
      <dgm:t>
        <a:bodyPr/>
        <a:lstStyle/>
        <a:p>
          <a:endParaRPr lang="ru-RU"/>
        </a:p>
      </dgm:t>
    </dgm:pt>
    <dgm:pt modelId="{B9968F26-1EA8-49B2-8546-0FA5C07B8C39}" type="pres">
      <dgm:prSet presAssocID="{C31DB1D8-2261-459D-92C7-206C840FA338}" presName="sibTrans" presStyleCnt="0"/>
      <dgm:spPr/>
    </dgm:pt>
    <dgm:pt modelId="{B548D615-483F-4008-A89B-EDE601C6AA78}" type="pres">
      <dgm:prSet presAssocID="{DD0EB433-FC53-4778-A5CD-3DEA4B73934E}" presName="composite" presStyleCnt="0"/>
      <dgm:spPr/>
    </dgm:pt>
    <dgm:pt modelId="{C28B63A4-C88B-4850-B700-F35F5F510B12}" type="pres">
      <dgm:prSet presAssocID="{DD0EB433-FC53-4778-A5CD-3DEA4B73934E}" presName="bentUpArrow1" presStyleLbl="alignImgPlace1" presStyleIdx="1" presStyleCnt="2" custLinFactNeighborX="-55036" custLinFactNeighborY="16569"/>
      <dgm:spPr/>
    </dgm:pt>
    <dgm:pt modelId="{7D457876-2C55-481C-B165-99A93A8F3171}" type="pres">
      <dgm:prSet presAssocID="{DD0EB433-FC53-4778-A5CD-3DEA4B73934E}" presName="ParentText" presStyleLbl="node1" presStyleIdx="1" presStyleCnt="3" custScaleX="151134" custLinFactNeighborX="-23536" custLinFactNeighborY="8458">
        <dgm:presLayoutVars>
          <dgm:chMax val="1"/>
          <dgm:chPref val="1"/>
          <dgm:bulletEnabled val="1"/>
        </dgm:presLayoutVars>
      </dgm:prSet>
      <dgm:spPr/>
      <dgm:t>
        <a:bodyPr/>
        <a:lstStyle/>
        <a:p>
          <a:endParaRPr lang="ru-RU"/>
        </a:p>
      </dgm:t>
    </dgm:pt>
    <dgm:pt modelId="{04E53350-41F5-40BE-9E65-9836C776993D}" type="pres">
      <dgm:prSet presAssocID="{DD0EB433-FC53-4778-A5CD-3DEA4B73934E}" presName="ChildText" presStyleLbl="revTx" presStyleIdx="1" presStyleCnt="3">
        <dgm:presLayoutVars>
          <dgm:chMax val="0"/>
          <dgm:chPref val="0"/>
          <dgm:bulletEnabled val="1"/>
        </dgm:presLayoutVars>
      </dgm:prSet>
      <dgm:spPr/>
      <dgm:t>
        <a:bodyPr/>
        <a:lstStyle/>
        <a:p>
          <a:endParaRPr lang="ru-RU"/>
        </a:p>
      </dgm:t>
    </dgm:pt>
    <dgm:pt modelId="{818132CC-1A20-4854-BF74-9F0FED976600}" type="pres">
      <dgm:prSet presAssocID="{BC6D5A91-F737-4A6D-B9A1-61ACA47A8E8D}" presName="sibTrans" presStyleCnt="0"/>
      <dgm:spPr/>
    </dgm:pt>
    <dgm:pt modelId="{7B816632-4FD2-4C2E-9006-24FEFD3ED719}" type="pres">
      <dgm:prSet presAssocID="{5C4A843A-D77B-4A72-93AE-CC83354688D8}" presName="composite" presStyleCnt="0"/>
      <dgm:spPr/>
    </dgm:pt>
    <dgm:pt modelId="{A263769B-744C-44A7-A98D-D0B37626686C}" type="pres">
      <dgm:prSet presAssocID="{5C4A843A-D77B-4A72-93AE-CC83354688D8}" presName="ParentText" presStyleLbl="node1" presStyleIdx="2" presStyleCnt="3" custScaleX="141607" custLinFactNeighborX="-35135" custLinFactNeighborY="4038">
        <dgm:presLayoutVars>
          <dgm:chMax val="1"/>
          <dgm:chPref val="1"/>
          <dgm:bulletEnabled val="1"/>
        </dgm:presLayoutVars>
      </dgm:prSet>
      <dgm:spPr/>
      <dgm:t>
        <a:bodyPr/>
        <a:lstStyle/>
        <a:p>
          <a:endParaRPr lang="ru-RU"/>
        </a:p>
      </dgm:t>
    </dgm:pt>
    <dgm:pt modelId="{AA9B679F-A013-46EE-94F2-D9E55CCEE99A}" type="pres">
      <dgm:prSet presAssocID="{5C4A843A-D77B-4A72-93AE-CC83354688D8}" presName="FinalChildText" presStyleLbl="revTx" presStyleIdx="2" presStyleCnt="3" custScaleX="140237" custScaleY="147532">
        <dgm:presLayoutVars>
          <dgm:chMax val="0"/>
          <dgm:chPref val="0"/>
          <dgm:bulletEnabled val="1"/>
        </dgm:presLayoutVars>
      </dgm:prSet>
      <dgm:spPr/>
      <dgm:t>
        <a:bodyPr/>
        <a:lstStyle/>
        <a:p>
          <a:endParaRPr lang="ru-RU"/>
        </a:p>
      </dgm:t>
    </dgm:pt>
  </dgm:ptLst>
  <dgm:cxnLst>
    <dgm:cxn modelId="{164FC07D-78AD-4464-B475-EC9AE88F2C3A}" type="presOf" srcId="{DD0EB433-FC53-4778-A5CD-3DEA4B73934E}" destId="{7D457876-2C55-481C-B165-99A93A8F3171}" srcOrd="0" destOrd="0" presId="urn:microsoft.com/office/officeart/2005/8/layout/StepDownProcess"/>
    <dgm:cxn modelId="{C0EDDA03-8F84-4673-9263-6796A0BCF3CF}" type="presOf" srcId="{B4F2A743-A146-4A60-B52B-FAD6128EE645}" destId="{AA9B679F-A013-46EE-94F2-D9E55CCEE99A}" srcOrd="0" destOrd="0" presId="urn:microsoft.com/office/officeart/2005/8/layout/StepDownProcess"/>
    <dgm:cxn modelId="{EE0610CC-7B3F-488A-938D-691E5DC3BA58}" type="presOf" srcId="{EB0C0F14-6DC8-4677-9885-3A296C97DF8D}" destId="{AA9B679F-A013-46EE-94F2-D9E55CCEE99A}" srcOrd="0" destOrd="2" presId="urn:microsoft.com/office/officeart/2005/8/layout/StepDownProcess"/>
    <dgm:cxn modelId="{8756AB6B-335F-411B-8379-3086FD26C0AA}" srcId="{185A4509-0838-44D3-99F1-E81496DDD201}" destId="{5C4A843A-D77B-4A72-93AE-CC83354688D8}" srcOrd="2" destOrd="0" parTransId="{DDEBAA8B-46D1-446A-B5AD-2D8BFB87E046}" sibTransId="{A1FE4941-93AE-41F1-B0B0-3CEAC46E79C9}"/>
    <dgm:cxn modelId="{06247118-546F-4889-AEC6-4B4EAD2F6A83}" srcId="{5C4A843A-D77B-4A72-93AE-CC83354688D8}" destId="{B4F2A743-A146-4A60-B52B-FAD6128EE645}" srcOrd="0" destOrd="0" parTransId="{8579F405-4B82-4521-86BD-5FDBAF922125}" sibTransId="{1A393F9C-C0ED-4AD2-A31C-AE957016A69E}"/>
    <dgm:cxn modelId="{32540665-11D1-4D7A-980E-B264D51BCB7E}" type="presOf" srcId="{185A4509-0838-44D3-99F1-E81496DDD201}" destId="{A9891C07-FF8F-4F1F-82CC-D3F3DCD9C303}" srcOrd="0" destOrd="0" presId="urn:microsoft.com/office/officeart/2005/8/layout/StepDownProcess"/>
    <dgm:cxn modelId="{CD21CAD9-F6CD-48B9-A75F-42D7A9B15738}" type="presOf" srcId="{5C4A843A-D77B-4A72-93AE-CC83354688D8}" destId="{A263769B-744C-44A7-A98D-D0B37626686C}" srcOrd="0" destOrd="0" presId="urn:microsoft.com/office/officeart/2005/8/layout/StepDownProcess"/>
    <dgm:cxn modelId="{24E2EE3B-DE28-462E-A6B7-449D178C7E79}" srcId="{5C4A843A-D77B-4A72-93AE-CC83354688D8}" destId="{EB0C0F14-6DC8-4677-9885-3A296C97DF8D}" srcOrd="2" destOrd="0" parTransId="{CAD0EE2C-FB64-4BB2-8101-6C87DEAB93F7}" sibTransId="{93C1C10B-639A-4218-ADD3-E873F1E3AE73}"/>
    <dgm:cxn modelId="{C76D42F2-AB1B-44FF-882D-2EA8514DADCB}" type="presOf" srcId="{CA84AC59-452D-4765-B04B-4D4C5B1B5DCC}" destId="{AA9B679F-A013-46EE-94F2-D9E55CCEE99A}" srcOrd="0" destOrd="1" presId="urn:microsoft.com/office/officeart/2005/8/layout/StepDownProcess"/>
    <dgm:cxn modelId="{6B4DF57B-9579-4C62-8CC0-DC7EF7294B1E}" srcId="{185A4509-0838-44D3-99F1-E81496DDD201}" destId="{5CCCE8F2-A898-40A5-B01D-EF9FBB7B5CD7}" srcOrd="0" destOrd="0" parTransId="{BE4DA77A-EEDA-42E5-B7EA-EC3EC4614422}" sibTransId="{C31DB1D8-2261-459D-92C7-206C840FA338}"/>
    <dgm:cxn modelId="{EA390C17-2714-4F45-8086-F7A1A4D69B26}" srcId="{5C4A843A-D77B-4A72-93AE-CC83354688D8}" destId="{CA84AC59-452D-4765-B04B-4D4C5B1B5DCC}" srcOrd="1" destOrd="0" parTransId="{68A33A62-E317-416C-9442-B6983C5E6A4A}" sibTransId="{1617A9A6-6C84-4DA7-81F5-0451F9A30DC9}"/>
    <dgm:cxn modelId="{2AFB1330-AA0A-45F6-BBF7-432FF5BF4C6A}" type="presOf" srcId="{5CCCE8F2-A898-40A5-B01D-EF9FBB7B5CD7}" destId="{48614C71-CF5B-443E-95CB-540ED5CC754D}" srcOrd="0" destOrd="0" presId="urn:microsoft.com/office/officeart/2005/8/layout/StepDownProcess"/>
    <dgm:cxn modelId="{D9539796-C728-4134-9B12-FC397360605E}" srcId="{185A4509-0838-44D3-99F1-E81496DDD201}" destId="{DD0EB433-FC53-4778-A5CD-3DEA4B73934E}" srcOrd="1" destOrd="0" parTransId="{469147A7-EA6A-4B58-B3F8-E6FB15D42A2A}" sibTransId="{BC6D5A91-F737-4A6D-B9A1-61ACA47A8E8D}"/>
    <dgm:cxn modelId="{202800A4-F2AF-4D14-8032-F6AE24B62ADE}" type="presParOf" srcId="{A9891C07-FF8F-4F1F-82CC-D3F3DCD9C303}" destId="{A9C91A58-3E2B-4A09-8A1C-E88BE3B252E1}" srcOrd="0" destOrd="0" presId="urn:microsoft.com/office/officeart/2005/8/layout/StepDownProcess"/>
    <dgm:cxn modelId="{7423D76F-84B0-4546-B9E3-FFEA17A7F104}" type="presParOf" srcId="{A9C91A58-3E2B-4A09-8A1C-E88BE3B252E1}" destId="{DB8C69F7-2B96-4FEC-AE87-A9323B038602}" srcOrd="0" destOrd="0" presId="urn:microsoft.com/office/officeart/2005/8/layout/StepDownProcess"/>
    <dgm:cxn modelId="{4FC23604-4EBA-43CE-93D7-4E2C0650CA22}" type="presParOf" srcId="{A9C91A58-3E2B-4A09-8A1C-E88BE3B252E1}" destId="{48614C71-CF5B-443E-95CB-540ED5CC754D}" srcOrd="1" destOrd="0" presId="urn:microsoft.com/office/officeart/2005/8/layout/StepDownProcess"/>
    <dgm:cxn modelId="{58DCB733-12CA-47D5-AD9F-739D5ADFECB0}" type="presParOf" srcId="{A9C91A58-3E2B-4A09-8A1C-E88BE3B252E1}" destId="{CCCF0533-BC95-481C-8FDD-8881E16B4D45}" srcOrd="2" destOrd="0" presId="urn:microsoft.com/office/officeart/2005/8/layout/StepDownProcess"/>
    <dgm:cxn modelId="{49285E0A-26B7-46CB-B21E-8CFF08E598DE}" type="presParOf" srcId="{A9891C07-FF8F-4F1F-82CC-D3F3DCD9C303}" destId="{B9968F26-1EA8-49B2-8546-0FA5C07B8C39}" srcOrd="1" destOrd="0" presId="urn:microsoft.com/office/officeart/2005/8/layout/StepDownProcess"/>
    <dgm:cxn modelId="{4150BC53-7B03-44F1-81BB-E30D1993D828}" type="presParOf" srcId="{A9891C07-FF8F-4F1F-82CC-D3F3DCD9C303}" destId="{B548D615-483F-4008-A89B-EDE601C6AA78}" srcOrd="2" destOrd="0" presId="urn:microsoft.com/office/officeart/2005/8/layout/StepDownProcess"/>
    <dgm:cxn modelId="{B4A38908-B8F3-49B7-8BC0-F06C9CAB743E}" type="presParOf" srcId="{B548D615-483F-4008-A89B-EDE601C6AA78}" destId="{C28B63A4-C88B-4850-B700-F35F5F510B12}" srcOrd="0" destOrd="0" presId="urn:microsoft.com/office/officeart/2005/8/layout/StepDownProcess"/>
    <dgm:cxn modelId="{1CB3C790-4196-4C12-A0B5-7AF748097C50}" type="presParOf" srcId="{B548D615-483F-4008-A89B-EDE601C6AA78}" destId="{7D457876-2C55-481C-B165-99A93A8F3171}" srcOrd="1" destOrd="0" presId="urn:microsoft.com/office/officeart/2005/8/layout/StepDownProcess"/>
    <dgm:cxn modelId="{77487832-F33F-4B5A-ABA0-7E634EA75239}" type="presParOf" srcId="{B548D615-483F-4008-A89B-EDE601C6AA78}" destId="{04E53350-41F5-40BE-9E65-9836C776993D}" srcOrd="2" destOrd="0" presId="urn:microsoft.com/office/officeart/2005/8/layout/StepDownProcess"/>
    <dgm:cxn modelId="{1D89D41C-AEB4-4D7E-BEC1-C56EA69D8956}" type="presParOf" srcId="{A9891C07-FF8F-4F1F-82CC-D3F3DCD9C303}" destId="{818132CC-1A20-4854-BF74-9F0FED976600}" srcOrd="3" destOrd="0" presId="urn:microsoft.com/office/officeart/2005/8/layout/StepDownProcess"/>
    <dgm:cxn modelId="{3D983F80-0844-42D2-A7D2-41790324702E}" type="presParOf" srcId="{A9891C07-FF8F-4F1F-82CC-D3F3DCD9C303}" destId="{7B816632-4FD2-4C2E-9006-24FEFD3ED719}" srcOrd="4" destOrd="0" presId="urn:microsoft.com/office/officeart/2005/8/layout/StepDownProcess"/>
    <dgm:cxn modelId="{1280CE52-EF31-4D8C-9DE0-B05FAA825C1A}" type="presParOf" srcId="{7B816632-4FD2-4C2E-9006-24FEFD3ED719}" destId="{A263769B-744C-44A7-A98D-D0B37626686C}" srcOrd="0" destOrd="0" presId="urn:microsoft.com/office/officeart/2005/8/layout/StepDownProcess"/>
    <dgm:cxn modelId="{F039B73F-EEF1-4A27-9A28-1D6DF2E5EE9D}" type="presParOf" srcId="{7B816632-4FD2-4C2E-9006-24FEFD3ED719}" destId="{AA9B679F-A013-46EE-94F2-D9E55CCEE99A}" srcOrd="1"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E6C577B-51BE-47DF-BC48-F537B3EA8F70}" type="doc">
      <dgm:prSet loTypeId="urn:microsoft.com/office/officeart/2005/8/layout/process4" loCatId="list" qsTypeId="urn:microsoft.com/office/officeart/2005/8/quickstyle/simple3" qsCatId="simple" csTypeId="urn:microsoft.com/office/officeart/2005/8/colors/accent1_2" csCatId="accent1" phldr="1"/>
      <dgm:spPr/>
      <dgm:t>
        <a:bodyPr/>
        <a:lstStyle/>
        <a:p>
          <a:endParaRPr lang="ru-RU"/>
        </a:p>
      </dgm:t>
    </dgm:pt>
    <dgm:pt modelId="{997B8963-F8F5-4B97-AD2F-BFE233086D5E}">
      <dgm:prSet phldrT="[Текст]" custT="1"/>
      <dgm:spPr>
        <a:solidFill>
          <a:schemeClr val="accent6">
            <a:lumMod val="20000"/>
            <a:lumOff val="80000"/>
          </a:schemeClr>
        </a:solidFill>
      </dgm:spPr>
      <dgm:t>
        <a:bodyPr/>
        <a:lstStyle/>
        <a:p>
          <a:r>
            <a:rPr lang="ru-RU" sz="2200" b="1" u="none" dirty="0" smtClean="0">
              <a:solidFill>
                <a:srgbClr val="002060"/>
              </a:solidFill>
              <a:latin typeface="Arial" panose="020B0604020202020204" pitchFamily="34" charset="0"/>
              <a:cs typeface="Arial" panose="020B0604020202020204" pitchFamily="34" charset="0"/>
            </a:rPr>
            <a:t>Министерство социальной политики Свердловской области </a:t>
          </a:r>
          <a:r>
            <a:rPr lang="ru-RU" sz="2000" b="1" u="none" dirty="0" smtClean="0">
              <a:latin typeface="Arial" panose="020B0604020202020204" pitchFamily="34" charset="0"/>
              <a:cs typeface="Arial" panose="020B0604020202020204" pitchFamily="34" charset="0"/>
            </a:rPr>
            <a:t>– </a:t>
          </a:r>
          <a:r>
            <a:rPr lang="ru-RU" sz="2000" b="1" u="none"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координатор по реализации Плана мероприятий</a:t>
          </a:r>
          <a:endParaRPr lang="ru-RU" sz="2000" b="1" u="none"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B14AC748-BE05-4BA2-B98C-D4C4792C76A7}" type="parTrans" cxnId="{6C8C9C70-0179-4E9B-AC75-D1CF6AD451A7}">
      <dgm:prSet/>
      <dgm:spPr/>
      <dgm:t>
        <a:bodyPr/>
        <a:lstStyle/>
        <a:p>
          <a:endParaRPr lang="ru-RU">
            <a:latin typeface="Arial" panose="020B0604020202020204" pitchFamily="34" charset="0"/>
            <a:cs typeface="Arial" panose="020B0604020202020204" pitchFamily="34" charset="0"/>
          </a:endParaRPr>
        </a:p>
      </dgm:t>
    </dgm:pt>
    <dgm:pt modelId="{D6DB0A2C-6CBE-4CD5-87F1-B731911ED044}" type="sibTrans" cxnId="{6C8C9C70-0179-4E9B-AC75-D1CF6AD451A7}">
      <dgm:prSet/>
      <dgm:spPr/>
      <dgm:t>
        <a:bodyPr/>
        <a:lstStyle/>
        <a:p>
          <a:endParaRPr lang="ru-RU">
            <a:latin typeface="Arial" panose="020B0604020202020204" pitchFamily="34" charset="0"/>
            <a:cs typeface="Arial" panose="020B0604020202020204" pitchFamily="34" charset="0"/>
          </a:endParaRPr>
        </a:p>
      </dgm:t>
    </dgm:pt>
    <dgm:pt modelId="{8D90F488-6C00-41E3-A309-8AC517ACDE28}">
      <dgm:prSet phldrT="[Текст]" custT="1"/>
      <dgm:spPr>
        <a:ln>
          <a:solidFill>
            <a:schemeClr val="accent1">
              <a:lumMod val="20000"/>
              <a:lumOff val="80000"/>
            </a:schemeClr>
          </a:solidFill>
        </a:ln>
      </dgm:spPr>
      <dgm:t>
        <a:bodyPr/>
        <a:lstStyle/>
        <a:p>
          <a:r>
            <a:rPr lang="ru-RU" sz="1500" b="1" dirty="0" smtClean="0">
              <a:latin typeface="Arial" panose="020B0604020202020204" pitchFamily="34" charset="0"/>
              <a:cs typeface="Arial" panose="020B0604020202020204" pitchFamily="34" charset="0"/>
            </a:rPr>
            <a:t>Министерство общего и профессионального образования Свердловской области</a:t>
          </a:r>
          <a:endParaRPr lang="ru-RU" sz="1500" b="1" dirty="0">
            <a:latin typeface="Arial" panose="020B0604020202020204" pitchFamily="34" charset="0"/>
            <a:cs typeface="Arial" panose="020B0604020202020204" pitchFamily="34" charset="0"/>
          </a:endParaRPr>
        </a:p>
      </dgm:t>
    </dgm:pt>
    <dgm:pt modelId="{9F9CB417-4BEA-435F-9347-558E3AD02460}" type="parTrans" cxnId="{C246A5F2-0CC2-4A3F-B79D-A1316CA5924A}">
      <dgm:prSet/>
      <dgm:spPr/>
      <dgm:t>
        <a:bodyPr/>
        <a:lstStyle/>
        <a:p>
          <a:endParaRPr lang="ru-RU">
            <a:latin typeface="Arial" panose="020B0604020202020204" pitchFamily="34" charset="0"/>
            <a:cs typeface="Arial" panose="020B0604020202020204" pitchFamily="34" charset="0"/>
          </a:endParaRPr>
        </a:p>
      </dgm:t>
    </dgm:pt>
    <dgm:pt modelId="{CC092374-9866-4DB8-A27F-E99DF4046A6A}" type="sibTrans" cxnId="{C246A5F2-0CC2-4A3F-B79D-A1316CA5924A}">
      <dgm:prSet/>
      <dgm:spPr/>
      <dgm:t>
        <a:bodyPr/>
        <a:lstStyle/>
        <a:p>
          <a:endParaRPr lang="ru-RU">
            <a:latin typeface="Arial" panose="020B0604020202020204" pitchFamily="34" charset="0"/>
            <a:cs typeface="Arial" panose="020B0604020202020204" pitchFamily="34" charset="0"/>
          </a:endParaRPr>
        </a:p>
      </dgm:t>
    </dgm:pt>
    <dgm:pt modelId="{8149A543-07CD-45B2-B30D-FC175932579F}">
      <dgm:prSet phldrT="[Текст]" custT="1"/>
      <dgm:spPr>
        <a:ln>
          <a:solidFill>
            <a:schemeClr val="accent1">
              <a:lumMod val="20000"/>
              <a:lumOff val="80000"/>
            </a:schemeClr>
          </a:solidFill>
        </a:ln>
      </dgm:spPr>
      <dgm:t>
        <a:bodyPr/>
        <a:lstStyle/>
        <a:p>
          <a:r>
            <a:rPr lang="ru-RU" sz="1500" b="1" dirty="0" smtClean="0">
              <a:latin typeface="Arial" panose="020B0604020202020204" pitchFamily="34" charset="0"/>
              <a:cs typeface="Arial" panose="020B0604020202020204" pitchFamily="34" charset="0"/>
            </a:rPr>
            <a:t>Министерство здравоохранения Свердловской области</a:t>
          </a:r>
          <a:endParaRPr lang="ru-RU" sz="1500" b="1" dirty="0">
            <a:latin typeface="Arial" panose="020B0604020202020204" pitchFamily="34" charset="0"/>
            <a:cs typeface="Arial" panose="020B0604020202020204" pitchFamily="34" charset="0"/>
          </a:endParaRPr>
        </a:p>
      </dgm:t>
    </dgm:pt>
    <dgm:pt modelId="{CE629301-8724-4488-9AEF-18279ED82889}" type="parTrans" cxnId="{107D3A70-46CC-47D9-AF1A-D1C2746D85E6}">
      <dgm:prSet/>
      <dgm:spPr/>
      <dgm:t>
        <a:bodyPr/>
        <a:lstStyle/>
        <a:p>
          <a:endParaRPr lang="ru-RU">
            <a:latin typeface="Arial" panose="020B0604020202020204" pitchFamily="34" charset="0"/>
            <a:cs typeface="Arial" panose="020B0604020202020204" pitchFamily="34" charset="0"/>
          </a:endParaRPr>
        </a:p>
      </dgm:t>
    </dgm:pt>
    <dgm:pt modelId="{C499E6DB-7ACA-4936-AE59-792DC9758970}" type="sibTrans" cxnId="{107D3A70-46CC-47D9-AF1A-D1C2746D85E6}">
      <dgm:prSet/>
      <dgm:spPr/>
      <dgm:t>
        <a:bodyPr/>
        <a:lstStyle/>
        <a:p>
          <a:endParaRPr lang="ru-RU">
            <a:latin typeface="Arial" panose="020B0604020202020204" pitchFamily="34" charset="0"/>
            <a:cs typeface="Arial" panose="020B0604020202020204" pitchFamily="34" charset="0"/>
          </a:endParaRPr>
        </a:p>
      </dgm:t>
    </dgm:pt>
    <dgm:pt modelId="{0FEBDC92-5334-4073-BB0F-728ADE772D19}">
      <dgm:prSet phldrT="[Текст]" custT="1"/>
      <dgm:spPr>
        <a:ln>
          <a:solidFill>
            <a:schemeClr val="accent1">
              <a:lumMod val="20000"/>
              <a:lumOff val="80000"/>
            </a:schemeClr>
          </a:solidFill>
        </a:ln>
      </dgm:spPr>
      <dgm:t>
        <a:bodyPr/>
        <a:lstStyle/>
        <a:p>
          <a:r>
            <a:rPr lang="ru-RU" sz="1450" b="1" dirty="0" smtClean="0">
              <a:latin typeface="Arial" panose="020B0604020202020204" pitchFamily="34" charset="0"/>
              <a:cs typeface="Arial" panose="020B0604020202020204" pitchFamily="34" charset="0"/>
            </a:rPr>
            <a:t>Министерство физической культуры, спорта и молодежной политики Свердловской области</a:t>
          </a:r>
          <a:endParaRPr lang="ru-RU" sz="1450" b="1" dirty="0">
            <a:latin typeface="Arial" panose="020B0604020202020204" pitchFamily="34" charset="0"/>
            <a:cs typeface="Arial" panose="020B0604020202020204" pitchFamily="34" charset="0"/>
          </a:endParaRPr>
        </a:p>
      </dgm:t>
    </dgm:pt>
    <dgm:pt modelId="{652C849F-8572-426C-9451-DB3560B61326}" type="parTrans" cxnId="{07377A56-4672-4954-89B2-628BA134D0E1}">
      <dgm:prSet/>
      <dgm:spPr/>
      <dgm:t>
        <a:bodyPr/>
        <a:lstStyle/>
        <a:p>
          <a:endParaRPr lang="ru-RU">
            <a:latin typeface="Arial" panose="020B0604020202020204" pitchFamily="34" charset="0"/>
            <a:cs typeface="Arial" panose="020B0604020202020204" pitchFamily="34" charset="0"/>
          </a:endParaRPr>
        </a:p>
      </dgm:t>
    </dgm:pt>
    <dgm:pt modelId="{0CF1B800-8E12-42FA-B8D2-BC365A63FBE8}" type="sibTrans" cxnId="{07377A56-4672-4954-89B2-628BA134D0E1}">
      <dgm:prSet/>
      <dgm:spPr/>
      <dgm:t>
        <a:bodyPr/>
        <a:lstStyle/>
        <a:p>
          <a:endParaRPr lang="ru-RU">
            <a:latin typeface="Arial" panose="020B0604020202020204" pitchFamily="34" charset="0"/>
            <a:cs typeface="Arial" panose="020B0604020202020204" pitchFamily="34" charset="0"/>
          </a:endParaRPr>
        </a:p>
      </dgm:t>
    </dgm:pt>
    <dgm:pt modelId="{39B9AC5F-0B8A-4ABD-9A75-70466F29DF4B}">
      <dgm:prSet phldrT="[Текст]" custT="1"/>
      <dgm:spPr>
        <a:ln>
          <a:solidFill>
            <a:schemeClr val="accent1">
              <a:lumMod val="20000"/>
              <a:lumOff val="80000"/>
            </a:schemeClr>
          </a:solidFill>
        </a:ln>
      </dgm:spPr>
      <dgm:t>
        <a:bodyPr/>
        <a:lstStyle/>
        <a:p>
          <a:r>
            <a:rPr lang="ru-RU" sz="1500" b="1" dirty="0" smtClean="0">
              <a:latin typeface="Arial" panose="020B0604020202020204" pitchFamily="34" charset="0"/>
              <a:cs typeface="Arial" panose="020B0604020202020204" pitchFamily="34" charset="0"/>
            </a:rPr>
            <a:t>Министерство культуры Свердловской области</a:t>
          </a:r>
          <a:endParaRPr lang="ru-RU" sz="1500" b="1" dirty="0">
            <a:latin typeface="Arial" panose="020B0604020202020204" pitchFamily="34" charset="0"/>
            <a:cs typeface="Arial" panose="020B0604020202020204" pitchFamily="34" charset="0"/>
          </a:endParaRPr>
        </a:p>
      </dgm:t>
    </dgm:pt>
    <dgm:pt modelId="{FAEE7B42-7DA6-4162-AB48-796489359AF6}" type="parTrans" cxnId="{59A5278D-52FF-4293-8CCD-79F0C1C7617F}">
      <dgm:prSet/>
      <dgm:spPr/>
      <dgm:t>
        <a:bodyPr/>
        <a:lstStyle/>
        <a:p>
          <a:endParaRPr lang="ru-RU">
            <a:latin typeface="Arial" panose="020B0604020202020204" pitchFamily="34" charset="0"/>
            <a:cs typeface="Arial" panose="020B0604020202020204" pitchFamily="34" charset="0"/>
          </a:endParaRPr>
        </a:p>
      </dgm:t>
    </dgm:pt>
    <dgm:pt modelId="{90E33FC9-1D43-488D-991D-6598EE6B76A9}" type="sibTrans" cxnId="{59A5278D-52FF-4293-8CCD-79F0C1C7617F}">
      <dgm:prSet/>
      <dgm:spPr/>
      <dgm:t>
        <a:bodyPr/>
        <a:lstStyle/>
        <a:p>
          <a:endParaRPr lang="ru-RU">
            <a:latin typeface="Arial" panose="020B0604020202020204" pitchFamily="34" charset="0"/>
            <a:cs typeface="Arial" panose="020B0604020202020204" pitchFamily="34" charset="0"/>
          </a:endParaRPr>
        </a:p>
      </dgm:t>
    </dgm:pt>
    <dgm:pt modelId="{68D5DF55-B319-48A9-A8F0-F898BC16C546}">
      <dgm:prSet custT="1"/>
      <dgm:spPr/>
      <dgm:t>
        <a:bodyPr/>
        <a:lstStyle/>
        <a:p>
          <a:r>
            <a:rPr lang="ru-RU" sz="17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Распоряжение Правительства Свердловской области от 09.10.2013 № 1628-РП «Об организации работы по формированию независимой системы оценки качества работы учреждений в сфере образования, здравоохранения, культуры, физической культуры и спорта, социального обслуживания»</a:t>
          </a:r>
          <a:endParaRPr lang="ru-RU" sz="17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CDA128A4-E104-4516-B2C7-6E4C0EC287DE}" type="parTrans" cxnId="{8E57FDCC-1D03-4F87-B671-719A49FF83B8}">
      <dgm:prSet/>
      <dgm:spPr/>
      <dgm:t>
        <a:bodyPr/>
        <a:lstStyle/>
        <a:p>
          <a:endParaRPr lang="ru-RU">
            <a:latin typeface="Arial" panose="020B0604020202020204" pitchFamily="34" charset="0"/>
            <a:cs typeface="Arial" panose="020B0604020202020204" pitchFamily="34" charset="0"/>
          </a:endParaRPr>
        </a:p>
      </dgm:t>
    </dgm:pt>
    <dgm:pt modelId="{DC6494B1-DE27-4CC3-B938-7CD0FDE88149}" type="sibTrans" cxnId="{8E57FDCC-1D03-4F87-B671-719A49FF83B8}">
      <dgm:prSet/>
      <dgm:spPr/>
      <dgm:t>
        <a:bodyPr/>
        <a:lstStyle/>
        <a:p>
          <a:endParaRPr lang="ru-RU">
            <a:latin typeface="Arial" panose="020B0604020202020204" pitchFamily="34" charset="0"/>
            <a:cs typeface="Arial" panose="020B0604020202020204" pitchFamily="34" charset="0"/>
          </a:endParaRPr>
        </a:p>
      </dgm:t>
    </dgm:pt>
    <dgm:pt modelId="{FDF1CC4D-AB5D-462C-8B91-7102FE3C53BD}" type="pres">
      <dgm:prSet presAssocID="{AE6C577B-51BE-47DF-BC48-F537B3EA8F70}" presName="Name0" presStyleCnt="0">
        <dgm:presLayoutVars>
          <dgm:dir/>
          <dgm:animLvl val="lvl"/>
          <dgm:resizeHandles val="exact"/>
        </dgm:presLayoutVars>
      </dgm:prSet>
      <dgm:spPr/>
      <dgm:t>
        <a:bodyPr/>
        <a:lstStyle/>
        <a:p>
          <a:endParaRPr lang="ru-RU"/>
        </a:p>
      </dgm:t>
    </dgm:pt>
    <dgm:pt modelId="{30C24CEF-0158-44A0-9BEA-5716A1D96515}" type="pres">
      <dgm:prSet presAssocID="{997B8963-F8F5-4B97-AD2F-BFE233086D5E}" presName="boxAndChildren" presStyleCnt="0"/>
      <dgm:spPr/>
    </dgm:pt>
    <dgm:pt modelId="{6942D061-AC04-4BAA-999F-45789A65ED29}" type="pres">
      <dgm:prSet presAssocID="{997B8963-F8F5-4B97-AD2F-BFE233086D5E}" presName="parentTextBox" presStyleLbl="node1" presStyleIdx="0" presStyleCnt="2"/>
      <dgm:spPr/>
      <dgm:t>
        <a:bodyPr/>
        <a:lstStyle/>
        <a:p>
          <a:endParaRPr lang="ru-RU"/>
        </a:p>
      </dgm:t>
    </dgm:pt>
    <dgm:pt modelId="{5339DE72-3EE0-4282-9869-A0BEAD0327C5}" type="pres">
      <dgm:prSet presAssocID="{997B8963-F8F5-4B97-AD2F-BFE233086D5E}" presName="entireBox" presStyleLbl="node1" presStyleIdx="0" presStyleCnt="2" custScaleY="174142" custLinFactNeighborY="2384"/>
      <dgm:spPr/>
      <dgm:t>
        <a:bodyPr/>
        <a:lstStyle/>
        <a:p>
          <a:endParaRPr lang="ru-RU"/>
        </a:p>
      </dgm:t>
    </dgm:pt>
    <dgm:pt modelId="{2D62F32C-96B1-41AE-B524-81CF4959FF8A}" type="pres">
      <dgm:prSet presAssocID="{997B8963-F8F5-4B97-AD2F-BFE233086D5E}" presName="descendantBox" presStyleCnt="0"/>
      <dgm:spPr/>
    </dgm:pt>
    <dgm:pt modelId="{475FDD44-4684-40A9-970D-53A66FC5AC93}" type="pres">
      <dgm:prSet presAssocID="{8D90F488-6C00-41E3-A309-8AC517ACDE28}" presName="childTextBox" presStyleLbl="fgAccFollowNode1" presStyleIdx="0" presStyleCnt="4" custScaleX="87350" custScaleY="193337" custLinFactNeighborX="-178" custLinFactNeighborY="50440">
        <dgm:presLayoutVars>
          <dgm:bulletEnabled val="1"/>
        </dgm:presLayoutVars>
      </dgm:prSet>
      <dgm:spPr/>
      <dgm:t>
        <a:bodyPr/>
        <a:lstStyle/>
        <a:p>
          <a:endParaRPr lang="ru-RU"/>
        </a:p>
      </dgm:t>
    </dgm:pt>
    <dgm:pt modelId="{DE06989F-4685-4B12-BEBE-87DA2D02ACD5}" type="pres">
      <dgm:prSet presAssocID="{8149A543-07CD-45B2-B30D-FC175932579F}" presName="childTextBox" presStyleLbl="fgAccFollowNode1" presStyleIdx="1" presStyleCnt="4" custScaleX="68455" custScaleY="193337" custLinFactNeighborX="-592" custLinFactNeighborY="50440">
        <dgm:presLayoutVars>
          <dgm:bulletEnabled val="1"/>
        </dgm:presLayoutVars>
      </dgm:prSet>
      <dgm:spPr/>
      <dgm:t>
        <a:bodyPr/>
        <a:lstStyle/>
        <a:p>
          <a:endParaRPr lang="ru-RU"/>
        </a:p>
      </dgm:t>
    </dgm:pt>
    <dgm:pt modelId="{CCEFC4D1-C8D3-482F-AC3B-4CA03275EBD8}" type="pres">
      <dgm:prSet presAssocID="{0FEBDC92-5334-4073-BB0F-728ADE772D19}" presName="childTextBox" presStyleLbl="fgAccFollowNode1" presStyleIdx="2" presStyleCnt="4" custScaleX="86687" custScaleY="193337" custLinFactNeighborX="-552" custLinFactNeighborY="50440">
        <dgm:presLayoutVars>
          <dgm:bulletEnabled val="1"/>
        </dgm:presLayoutVars>
      </dgm:prSet>
      <dgm:spPr/>
      <dgm:t>
        <a:bodyPr/>
        <a:lstStyle/>
        <a:p>
          <a:endParaRPr lang="ru-RU"/>
        </a:p>
      </dgm:t>
    </dgm:pt>
    <dgm:pt modelId="{ECC7453E-554A-4D6D-A8DA-950DCAAF885A}" type="pres">
      <dgm:prSet presAssocID="{39B9AC5F-0B8A-4ABD-9A75-70466F29DF4B}" presName="childTextBox" presStyleLbl="fgAccFollowNode1" presStyleIdx="3" presStyleCnt="4" custScaleX="60111" custScaleY="193337" custLinFactNeighborX="-303" custLinFactNeighborY="50440">
        <dgm:presLayoutVars>
          <dgm:bulletEnabled val="1"/>
        </dgm:presLayoutVars>
      </dgm:prSet>
      <dgm:spPr/>
      <dgm:t>
        <a:bodyPr/>
        <a:lstStyle/>
        <a:p>
          <a:endParaRPr lang="ru-RU"/>
        </a:p>
      </dgm:t>
    </dgm:pt>
    <dgm:pt modelId="{8B39B873-1D9D-4489-925E-9476191F3350}" type="pres">
      <dgm:prSet presAssocID="{DC6494B1-DE27-4CC3-B938-7CD0FDE88149}" presName="sp" presStyleCnt="0"/>
      <dgm:spPr/>
    </dgm:pt>
    <dgm:pt modelId="{218E4FBA-785A-4F09-AFEC-EB9B18C46818}" type="pres">
      <dgm:prSet presAssocID="{68D5DF55-B319-48A9-A8F0-F898BC16C546}" presName="arrowAndChildren" presStyleCnt="0"/>
      <dgm:spPr/>
    </dgm:pt>
    <dgm:pt modelId="{AD9F65EE-34B3-4FA6-AAD6-44E2DB8C9730}" type="pres">
      <dgm:prSet presAssocID="{68D5DF55-B319-48A9-A8F0-F898BC16C546}" presName="parentTextArrow" presStyleLbl="node1" presStyleIdx="1" presStyleCnt="2" custScaleY="99575"/>
      <dgm:spPr/>
      <dgm:t>
        <a:bodyPr/>
        <a:lstStyle/>
        <a:p>
          <a:endParaRPr lang="ru-RU"/>
        </a:p>
      </dgm:t>
    </dgm:pt>
  </dgm:ptLst>
  <dgm:cxnLst>
    <dgm:cxn modelId="{9BB9A96B-CD8F-4D2E-B330-E16AB9C2DA15}" type="presOf" srcId="{0FEBDC92-5334-4073-BB0F-728ADE772D19}" destId="{CCEFC4D1-C8D3-482F-AC3B-4CA03275EBD8}" srcOrd="0" destOrd="0" presId="urn:microsoft.com/office/officeart/2005/8/layout/process4"/>
    <dgm:cxn modelId="{07377A56-4672-4954-89B2-628BA134D0E1}" srcId="{997B8963-F8F5-4B97-AD2F-BFE233086D5E}" destId="{0FEBDC92-5334-4073-BB0F-728ADE772D19}" srcOrd="2" destOrd="0" parTransId="{652C849F-8572-426C-9451-DB3560B61326}" sibTransId="{0CF1B800-8E12-42FA-B8D2-BC365A63FBE8}"/>
    <dgm:cxn modelId="{59A5278D-52FF-4293-8CCD-79F0C1C7617F}" srcId="{997B8963-F8F5-4B97-AD2F-BFE233086D5E}" destId="{39B9AC5F-0B8A-4ABD-9A75-70466F29DF4B}" srcOrd="3" destOrd="0" parTransId="{FAEE7B42-7DA6-4162-AB48-796489359AF6}" sibTransId="{90E33FC9-1D43-488D-991D-6598EE6B76A9}"/>
    <dgm:cxn modelId="{8CB1D44A-517C-4D1C-AA97-69B1E849D48A}" type="presOf" srcId="{39B9AC5F-0B8A-4ABD-9A75-70466F29DF4B}" destId="{ECC7453E-554A-4D6D-A8DA-950DCAAF885A}" srcOrd="0" destOrd="0" presId="urn:microsoft.com/office/officeart/2005/8/layout/process4"/>
    <dgm:cxn modelId="{6C8C9C70-0179-4E9B-AC75-D1CF6AD451A7}" srcId="{AE6C577B-51BE-47DF-BC48-F537B3EA8F70}" destId="{997B8963-F8F5-4B97-AD2F-BFE233086D5E}" srcOrd="1" destOrd="0" parTransId="{B14AC748-BE05-4BA2-B98C-D4C4792C76A7}" sibTransId="{D6DB0A2C-6CBE-4CD5-87F1-B731911ED044}"/>
    <dgm:cxn modelId="{C246A5F2-0CC2-4A3F-B79D-A1316CA5924A}" srcId="{997B8963-F8F5-4B97-AD2F-BFE233086D5E}" destId="{8D90F488-6C00-41E3-A309-8AC517ACDE28}" srcOrd="0" destOrd="0" parTransId="{9F9CB417-4BEA-435F-9347-558E3AD02460}" sibTransId="{CC092374-9866-4DB8-A27F-E99DF4046A6A}"/>
    <dgm:cxn modelId="{77E1615B-A7CE-4845-AAE9-9B38A1884640}" type="presOf" srcId="{68D5DF55-B319-48A9-A8F0-F898BC16C546}" destId="{AD9F65EE-34B3-4FA6-AAD6-44E2DB8C9730}" srcOrd="0" destOrd="0" presId="urn:microsoft.com/office/officeart/2005/8/layout/process4"/>
    <dgm:cxn modelId="{3D8140F9-CED5-428E-B181-1DDB901605AE}" type="presOf" srcId="{997B8963-F8F5-4B97-AD2F-BFE233086D5E}" destId="{5339DE72-3EE0-4282-9869-A0BEAD0327C5}" srcOrd="1" destOrd="0" presId="urn:microsoft.com/office/officeart/2005/8/layout/process4"/>
    <dgm:cxn modelId="{C1ED8417-DCBF-493A-9719-F82039212DD7}" type="presOf" srcId="{8D90F488-6C00-41E3-A309-8AC517ACDE28}" destId="{475FDD44-4684-40A9-970D-53A66FC5AC93}" srcOrd="0" destOrd="0" presId="urn:microsoft.com/office/officeart/2005/8/layout/process4"/>
    <dgm:cxn modelId="{107D3A70-46CC-47D9-AF1A-D1C2746D85E6}" srcId="{997B8963-F8F5-4B97-AD2F-BFE233086D5E}" destId="{8149A543-07CD-45B2-B30D-FC175932579F}" srcOrd="1" destOrd="0" parTransId="{CE629301-8724-4488-9AEF-18279ED82889}" sibTransId="{C499E6DB-7ACA-4936-AE59-792DC9758970}"/>
    <dgm:cxn modelId="{8E57FDCC-1D03-4F87-B671-719A49FF83B8}" srcId="{AE6C577B-51BE-47DF-BC48-F537B3EA8F70}" destId="{68D5DF55-B319-48A9-A8F0-F898BC16C546}" srcOrd="0" destOrd="0" parTransId="{CDA128A4-E104-4516-B2C7-6E4C0EC287DE}" sibTransId="{DC6494B1-DE27-4CC3-B938-7CD0FDE88149}"/>
    <dgm:cxn modelId="{679DC844-71F2-4FD8-93FA-C69ACA8DB925}" type="presOf" srcId="{8149A543-07CD-45B2-B30D-FC175932579F}" destId="{DE06989F-4685-4B12-BEBE-87DA2D02ACD5}" srcOrd="0" destOrd="0" presId="urn:microsoft.com/office/officeart/2005/8/layout/process4"/>
    <dgm:cxn modelId="{A639FE5F-7258-4C40-A0F6-4AF7039DDD57}" type="presOf" srcId="{AE6C577B-51BE-47DF-BC48-F537B3EA8F70}" destId="{FDF1CC4D-AB5D-462C-8B91-7102FE3C53BD}" srcOrd="0" destOrd="0" presId="urn:microsoft.com/office/officeart/2005/8/layout/process4"/>
    <dgm:cxn modelId="{26CD82D6-16D3-44A8-8FAB-A115A8296A30}" type="presOf" srcId="{997B8963-F8F5-4B97-AD2F-BFE233086D5E}" destId="{6942D061-AC04-4BAA-999F-45789A65ED29}" srcOrd="0" destOrd="0" presId="urn:microsoft.com/office/officeart/2005/8/layout/process4"/>
    <dgm:cxn modelId="{3134D76C-21EC-4122-8916-329E78FCDB92}" type="presParOf" srcId="{FDF1CC4D-AB5D-462C-8B91-7102FE3C53BD}" destId="{30C24CEF-0158-44A0-9BEA-5716A1D96515}" srcOrd="0" destOrd="0" presId="urn:microsoft.com/office/officeart/2005/8/layout/process4"/>
    <dgm:cxn modelId="{23EE8917-3A96-4EAA-AC49-82622C0DDE56}" type="presParOf" srcId="{30C24CEF-0158-44A0-9BEA-5716A1D96515}" destId="{6942D061-AC04-4BAA-999F-45789A65ED29}" srcOrd="0" destOrd="0" presId="urn:microsoft.com/office/officeart/2005/8/layout/process4"/>
    <dgm:cxn modelId="{470D3849-4E35-49AC-AD87-9F4752FABDFB}" type="presParOf" srcId="{30C24CEF-0158-44A0-9BEA-5716A1D96515}" destId="{5339DE72-3EE0-4282-9869-A0BEAD0327C5}" srcOrd="1" destOrd="0" presId="urn:microsoft.com/office/officeart/2005/8/layout/process4"/>
    <dgm:cxn modelId="{DF7F741A-779D-46B4-8000-E296BE3ABCE4}" type="presParOf" srcId="{30C24CEF-0158-44A0-9BEA-5716A1D96515}" destId="{2D62F32C-96B1-41AE-B524-81CF4959FF8A}" srcOrd="2" destOrd="0" presId="urn:microsoft.com/office/officeart/2005/8/layout/process4"/>
    <dgm:cxn modelId="{00E486C1-3BFD-4A7B-9365-162DDCD773FE}" type="presParOf" srcId="{2D62F32C-96B1-41AE-B524-81CF4959FF8A}" destId="{475FDD44-4684-40A9-970D-53A66FC5AC93}" srcOrd="0" destOrd="0" presId="urn:microsoft.com/office/officeart/2005/8/layout/process4"/>
    <dgm:cxn modelId="{2B86A17D-22EF-4B95-AF34-98A95F41F6B5}" type="presParOf" srcId="{2D62F32C-96B1-41AE-B524-81CF4959FF8A}" destId="{DE06989F-4685-4B12-BEBE-87DA2D02ACD5}" srcOrd="1" destOrd="0" presId="urn:microsoft.com/office/officeart/2005/8/layout/process4"/>
    <dgm:cxn modelId="{60EA100D-4616-4F36-802D-3DBC7E8A160C}" type="presParOf" srcId="{2D62F32C-96B1-41AE-B524-81CF4959FF8A}" destId="{CCEFC4D1-C8D3-482F-AC3B-4CA03275EBD8}" srcOrd="2" destOrd="0" presId="urn:microsoft.com/office/officeart/2005/8/layout/process4"/>
    <dgm:cxn modelId="{49105862-362A-4AC7-99AC-776DA04B4758}" type="presParOf" srcId="{2D62F32C-96B1-41AE-B524-81CF4959FF8A}" destId="{ECC7453E-554A-4D6D-A8DA-950DCAAF885A}" srcOrd="3" destOrd="0" presId="urn:microsoft.com/office/officeart/2005/8/layout/process4"/>
    <dgm:cxn modelId="{281F254F-06F9-47DE-A705-F1A2C532FEB6}" type="presParOf" srcId="{FDF1CC4D-AB5D-462C-8B91-7102FE3C53BD}" destId="{8B39B873-1D9D-4489-925E-9476191F3350}" srcOrd="1" destOrd="0" presId="urn:microsoft.com/office/officeart/2005/8/layout/process4"/>
    <dgm:cxn modelId="{507AA075-5E95-4804-B193-EA62C9443125}" type="presParOf" srcId="{FDF1CC4D-AB5D-462C-8B91-7102FE3C53BD}" destId="{218E4FBA-785A-4F09-AFEC-EB9B18C46818}" srcOrd="2" destOrd="0" presId="urn:microsoft.com/office/officeart/2005/8/layout/process4"/>
    <dgm:cxn modelId="{CD42E770-9F0B-480F-9E9F-927036743BEA}" type="presParOf" srcId="{218E4FBA-785A-4F09-AFEC-EB9B18C46818}" destId="{AD9F65EE-34B3-4FA6-AAD6-44E2DB8C973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4FAC8E5-FBF8-46D6-A715-3EB9F46E4A9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ru-RU"/>
        </a:p>
      </dgm:t>
    </dgm:pt>
    <dgm:pt modelId="{9C70ACB9-9046-4148-9D64-28E7252DBF6E}">
      <dgm:prSet phldrT="[Текст]" custT="1"/>
      <dgm:spPr/>
      <dgm:t>
        <a:bodyPr vert="vert270"/>
        <a:lstStyle/>
        <a:p>
          <a:pPr algn="ctr"/>
          <a:r>
            <a:rPr lang="ru-RU" sz="1700" b="1"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Приказ </a:t>
          </a:r>
          <a:r>
            <a:rPr lang="ru-RU" sz="17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Министерства социальной политики Свердловской области  от 13.12.2013 г. № 847 «О проведении независимой оценки качества работы учреждений социального обслуживания населения Свердловской области»</a:t>
          </a:r>
          <a:endParaRPr lang="ru-RU" sz="17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5490A6D4-5234-4216-A43E-26699CE9C223}" type="parTrans" cxnId="{00D3DEFD-1315-4C31-80E1-53075A6CBC4B}">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2D29DC76-F67B-4150-8483-4FE167D9C0D6}" type="sibTrans" cxnId="{00D3DEFD-1315-4C31-80E1-53075A6CBC4B}">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1BA01F3D-B62D-4021-8EBC-A2170928366D}">
      <dgm:prSet phldrT="[Текст]" custT="1"/>
      <dgm:spPr/>
      <dgm:t>
        <a:bodyPr/>
        <a:lstStyle/>
        <a:p>
          <a:r>
            <a:rPr lang="ru-RU" sz="1400" b="1" dirty="0" smtClean="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1. План мероприятий («дорожная карта») по формированию независимой системы оценки  качества работы учреждений социального обслуживания населения</a:t>
          </a:r>
          <a:endParaRPr lang="ru-RU" sz="1400" b="1"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03165317-7CB6-4868-810D-503027360871}" type="parTrans" cxnId="{DCDF45E6-7373-413E-8C5B-B718F5D36437}">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209DDA65-4A6B-42B8-9DB5-6EA72E0D623E}" type="sibTrans" cxnId="{DCDF45E6-7373-413E-8C5B-B718F5D36437}">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E5BC6EED-1918-4D62-B666-E5ABF06C8D88}">
      <dgm:prSet phldrT="[Текст]" custT="1"/>
      <dgm:spPr/>
      <dgm:t>
        <a:bodyPr/>
        <a:lstStyle/>
        <a:p>
          <a:r>
            <a:rPr lang="ru-RU" sz="1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Порядок проведения  независимой оценки качества работы учреждений социального обслуживания населения</a:t>
          </a:r>
          <a:endParaRPr lang="ru-RU"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AF6AEE6D-A856-4896-856F-6C1E8DD5CF5C}" type="parTrans" cxnId="{D1944141-266B-4212-BF8E-3DBACB3EBB72}">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0CF65692-35C2-4FEA-AB31-AC9A870D107B}" type="sibTrans" cxnId="{D1944141-266B-4212-BF8E-3DBACB3EBB72}">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C59DDB7C-F3EC-4D48-9EAE-07B95F986632}">
      <dgm:prSet phldrT="[Текст]" custT="1"/>
      <dgm:spPr/>
      <dgm:t>
        <a:bodyPr/>
        <a:lstStyle/>
        <a:p>
          <a:r>
            <a:rPr lang="ru-RU" sz="1400" b="1" dirty="0" smtClean="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Методические рекомендации по проведению независимой оценки качества работы учреждений социального обслуживания населения, включающие:</a:t>
          </a:r>
          <a:endParaRPr lang="ru-RU" sz="1400" b="1"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11E50BE8-0A75-4644-8675-503213530562}" type="parTrans" cxnId="{E2D42A1D-3D8A-4DE1-AD91-864FAA4FB70E}">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E340B251-B5F2-4A04-942F-765C1B9D04A0}" type="sibTrans" cxnId="{E2D42A1D-3D8A-4DE1-AD91-864FAA4FB70E}">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4E58FCC5-6600-428D-AFCB-8BD8ACBAB740}">
      <dgm:prSet phldrT="[Текст]" custT="1"/>
      <dgm:spPr/>
      <dgm:t>
        <a:bodyPr/>
        <a:lstStyle/>
        <a:p>
          <a:r>
            <a:rPr lang="ru-RU" sz="1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Перечень учреждений социального обслуживания населения Свердловской области для проведения независимой оценки качества</a:t>
          </a:r>
          <a:endParaRPr lang="ru-RU"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8138DB7C-5E55-4448-98FE-59A634E7C901}" type="parTrans" cxnId="{31326EA3-0DE2-4AB6-8AF5-DCBCBB395C39}">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9F585260-E050-4E4C-A72D-FEF856F2636F}" type="sibTrans" cxnId="{31326EA3-0DE2-4AB6-8AF5-DCBCBB395C39}">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7AF720CB-50CE-4BC1-8F20-8E8F3077AA0D}">
      <dgm:prSet phldrT="[Текст]" custT="1"/>
      <dgm:spPr/>
      <dgm:t>
        <a:bodyPr/>
        <a:lstStyle/>
        <a:p>
          <a:r>
            <a:rPr lang="ru-RU" sz="1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Перечень дополнительной и необходимой информации о деятельности учреждений социального обслуживания населения, которая должна быть предоставлена гражданам – потребителям услуг</a:t>
          </a:r>
          <a:endParaRPr lang="ru-RU"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397B2D1A-508C-4FD5-89CB-4D82AFA8C913}" type="parTrans" cxnId="{BE571FA0-5F96-43AE-AC23-501DD55EBED3}">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BC1E68B5-9EE3-4C08-9707-A30C9AF4B3F8}" type="sibTrans" cxnId="{BE571FA0-5F96-43AE-AC23-501DD55EBED3}">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19803EE6-6C22-4271-BAE2-274582981890}">
      <dgm:prSet phldrT="[Текст]" custT="1"/>
      <dgm:spPr/>
      <dgm:t>
        <a:bodyPr/>
        <a:lstStyle/>
        <a:p>
          <a:r>
            <a:rPr lang="ru-RU" sz="1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Перечень показателей оценки качества работы учреждений социального обслуживания населения</a:t>
          </a:r>
          <a:endParaRPr lang="ru-RU"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80F10E2B-C427-4A5B-A0AB-F12089E98B08}" type="parTrans" cxnId="{C14FAF8F-41F5-446D-8DE0-F0EB579E53BC}">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64C86FB5-C299-49DD-9BF2-55C2F8EA648C}" type="sibTrans" cxnId="{C14FAF8F-41F5-446D-8DE0-F0EB579E53BC}">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E5A5199D-A5D5-456B-AC06-72819331F1DC}">
      <dgm:prSet phldrT="[Текст]" custT="1"/>
      <dgm:spPr/>
      <dgm:t>
        <a:bodyPr/>
        <a:lstStyle/>
        <a:p>
          <a:r>
            <a:rPr lang="ru-RU" sz="1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Образец анкеты по анализу удовлетворенности качеством оказания социальных услуг в учреждениях социального обслуживания населения</a:t>
          </a:r>
          <a:endParaRPr lang="ru-RU"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84F0CA1D-EC33-4BCB-BF82-CA8C7052C0DD}" type="parTrans" cxnId="{AE48FB6D-EA8B-4E53-85C3-D94B065CC9A3}">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755A7B7B-3E62-46CD-9ABA-FF6FA93E9DA2}" type="sibTrans" cxnId="{AE48FB6D-EA8B-4E53-85C3-D94B065CC9A3}">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20781095-AF13-464D-BD95-3A0F3379806F}">
      <dgm:prSet phldrT="[Текст]" custT="1"/>
      <dgm:spPr/>
      <dgm:t>
        <a:bodyPr/>
        <a:lstStyle/>
        <a:p>
          <a:r>
            <a:rPr lang="ru-RU" sz="1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Форма отчета о реализации плана мероприятий по формированию  независимой системы  оценки качества  работы учреждений социального обслуживания населения</a:t>
          </a:r>
          <a:endParaRPr lang="ru-RU"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ED5A52A3-AE5E-4582-838A-E40A5982F152}" type="parTrans" cxnId="{B63ED715-7A65-4622-8DA6-3B4534B0F65A}">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E6C661A0-7452-42FE-8096-47629346BE41}" type="sibTrans" cxnId="{B63ED715-7A65-4622-8DA6-3B4534B0F65A}">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0643CDDD-5BEC-40F8-8E7C-FEB596E1B1CD}">
      <dgm:prSet phldrT="[Текст]" custT="1"/>
      <dgm:spPr/>
      <dgm:t>
        <a:bodyPr/>
        <a:lstStyle/>
        <a:p>
          <a:r>
            <a:rPr lang="ru-RU" sz="14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Форма Плана мероприятий по улучшению качества работы учреждений социального обслуживания населения</a:t>
          </a:r>
          <a:endParaRPr lang="ru-RU"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039337A1-E6AE-42D0-BB3C-92B9A68C5AB1}" type="parTrans" cxnId="{A228B1C1-E994-4BD8-B099-F562654E1C79}">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B06741DF-3630-453F-AE83-81418A548DD8}" type="sibTrans" cxnId="{A228B1C1-E994-4BD8-B099-F562654E1C79}">
      <dgm:prSet/>
      <dgm:spPr/>
      <dgm:t>
        <a:bodyPr/>
        <a:lstStyle/>
        <a:p>
          <a:endParaRPr lang="ru-RU" sz="1400" b="1">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8879F63E-1E38-4F9C-B384-61E7A5035036}" type="pres">
      <dgm:prSet presAssocID="{74FAC8E5-FBF8-46D6-A715-3EB9F46E4A9F}" presName="vert0" presStyleCnt="0">
        <dgm:presLayoutVars>
          <dgm:dir/>
          <dgm:animOne val="branch"/>
          <dgm:animLvl val="lvl"/>
        </dgm:presLayoutVars>
      </dgm:prSet>
      <dgm:spPr/>
      <dgm:t>
        <a:bodyPr/>
        <a:lstStyle/>
        <a:p>
          <a:endParaRPr lang="ru-RU"/>
        </a:p>
      </dgm:t>
    </dgm:pt>
    <dgm:pt modelId="{E2882258-72D5-486E-9F45-2B5E85978A95}" type="pres">
      <dgm:prSet presAssocID="{9C70ACB9-9046-4148-9D64-28E7252DBF6E}" presName="thickLine" presStyleLbl="alignNode1" presStyleIdx="0" presStyleCnt="1"/>
      <dgm:spPr/>
    </dgm:pt>
    <dgm:pt modelId="{0A38B41F-70FF-46EA-8A22-086072B39AC4}" type="pres">
      <dgm:prSet presAssocID="{9C70ACB9-9046-4148-9D64-28E7252DBF6E}" presName="horz1" presStyleCnt="0"/>
      <dgm:spPr/>
    </dgm:pt>
    <dgm:pt modelId="{B191BD6D-3E78-45A1-810D-0B68FE0B04C9}" type="pres">
      <dgm:prSet presAssocID="{9C70ACB9-9046-4148-9D64-28E7252DBF6E}" presName="tx1" presStyleLbl="revTx" presStyleIdx="0" presStyleCnt="10" custScaleX="78862"/>
      <dgm:spPr/>
      <dgm:t>
        <a:bodyPr/>
        <a:lstStyle/>
        <a:p>
          <a:endParaRPr lang="ru-RU"/>
        </a:p>
      </dgm:t>
    </dgm:pt>
    <dgm:pt modelId="{CA548D68-6FA4-4A99-A084-0BCE589510BB}" type="pres">
      <dgm:prSet presAssocID="{9C70ACB9-9046-4148-9D64-28E7252DBF6E}" presName="vert1" presStyleCnt="0"/>
      <dgm:spPr/>
    </dgm:pt>
    <dgm:pt modelId="{95CC2E40-C178-4091-BEC8-50EF51AF9392}" type="pres">
      <dgm:prSet presAssocID="{1BA01F3D-B62D-4021-8EBC-A2170928366D}" presName="vertSpace2a" presStyleCnt="0"/>
      <dgm:spPr/>
    </dgm:pt>
    <dgm:pt modelId="{8A5C7BD0-48DD-4650-A68E-F1572220DC44}" type="pres">
      <dgm:prSet presAssocID="{1BA01F3D-B62D-4021-8EBC-A2170928366D}" presName="horz2" presStyleCnt="0"/>
      <dgm:spPr/>
    </dgm:pt>
    <dgm:pt modelId="{2DCF5854-61BD-4B26-9500-E2C7B89800D6}" type="pres">
      <dgm:prSet presAssocID="{1BA01F3D-B62D-4021-8EBC-A2170928366D}" presName="horzSpace2" presStyleCnt="0"/>
      <dgm:spPr/>
    </dgm:pt>
    <dgm:pt modelId="{A97E7CBF-5315-4F8F-8572-5BD155133F6F}" type="pres">
      <dgm:prSet presAssocID="{1BA01F3D-B62D-4021-8EBC-A2170928366D}" presName="tx2" presStyleLbl="revTx" presStyleIdx="1" presStyleCnt="10" custScaleX="108700" custScaleY="147155"/>
      <dgm:spPr/>
      <dgm:t>
        <a:bodyPr/>
        <a:lstStyle/>
        <a:p>
          <a:endParaRPr lang="ru-RU"/>
        </a:p>
      </dgm:t>
    </dgm:pt>
    <dgm:pt modelId="{AD69E8F0-8E1C-4029-89FC-BE2A24980014}" type="pres">
      <dgm:prSet presAssocID="{1BA01F3D-B62D-4021-8EBC-A2170928366D}" presName="vert2" presStyleCnt="0"/>
      <dgm:spPr/>
    </dgm:pt>
    <dgm:pt modelId="{3C92A9D0-7BA0-4B1E-B9CC-ADA26E123130}" type="pres">
      <dgm:prSet presAssocID="{1BA01F3D-B62D-4021-8EBC-A2170928366D}" presName="thinLine2b" presStyleLbl="callout" presStyleIdx="0" presStyleCnt="9"/>
      <dgm:spPr/>
    </dgm:pt>
    <dgm:pt modelId="{0660AA0D-8D6C-42DE-B88A-F4325628B9FC}" type="pres">
      <dgm:prSet presAssocID="{1BA01F3D-B62D-4021-8EBC-A2170928366D}" presName="vertSpace2b" presStyleCnt="0"/>
      <dgm:spPr/>
    </dgm:pt>
    <dgm:pt modelId="{CE4CFCF3-F3EA-42AB-B49A-2641DF98CA5D}" type="pres">
      <dgm:prSet presAssocID="{E5BC6EED-1918-4D62-B666-E5ABF06C8D88}" presName="horz2" presStyleCnt="0"/>
      <dgm:spPr/>
    </dgm:pt>
    <dgm:pt modelId="{AF5DF39A-BC79-427D-90C5-E11BD536AE0B}" type="pres">
      <dgm:prSet presAssocID="{E5BC6EED-1918-4D62-B666-E5ABF06C8D88}" presName="horzSpace2" presStyleCnt="0"/>
      <dgm:spPr/>
    </dgm:pt>
    <dgm:pt modelId="{A4D6A954-70F0-4DAE-9EB5-43B370FACB82}" type="pres">
      <dgm:prSet presAssocID="{E5BC6EED-1918-4D62-B666-E5ABF06C8D88}" presName="tx2" presStyleLbl="revTx" presStyleIdx="2" presStyleCnt="10" custScaleX="104279" custLinFactY="9252" custLinFactNeighborX="-271" custLinFactNeighborY="100000"/>
      <dgm:spPr/>
      <dgm:t>
        <a:bodyPr/>
        <a:lstStyle/>
        <a:p>
          <a:endParaRPr lang="ru-RU"/>
        </a:p>
      </dgm:t>
    </dgm:pt>
    <dgm:pt modelId="{BF69CBD1-1437-41FA-A970-728FA99FC590}" type="pres">
      <dgm:prSet presAssocID="{E5BC6EED-1918-4D62-B666-E5ABF06C8D88}" presName="vert2" presStyleCnt="0"/>
      <dgm:spPr/>
    </dgm:pt>
    <dgm:pt modelId="{D7C9B382-2772-4795-A4E2-AF80B1F75F07}" type="pres">
      <dgm:prSet presAssocID="{E5BC6EED-1918-4D62-B666-E5ABF06C8D88}" presName="thinLine2b" presStyleLbl="callout" presStyleIdx="1" presStyleCnt="9"/>
      <dgm:spPr/>
    </dgm:pt>
    <dgm:pt modelId="{C430651A-AF95-461C-83FE-D36B0F1099F6}" type="pres">
      <dgm:prSet presAssocID="{E5BC6EED-1918-4D62-B666-E5ABF06C8D88}" presName="vertSpace2b" presStyleCnt="0"/>
      <dgm:spPr/>
    </dgm:pt>
    <dgm:pt modelId="{6743359E-1BE6-4096-8558-D039AA4482FC}" type="pres">
      <dgm:prSet presAssocID="{C59DDB7C-F3EC-4D48-9EAE-07B95F986632}" presName="horz2" presStyleCnt="0"/>
      <dgm:spPr/>
    </dgm:pt>
    <dgm:pt modelId="{C5378570-C4DF-42C5-8DC8-79AAD6FADFF3}" type="pres">
      <dgm:prSet presAssocID="{C59DDB7C-F3EC-4D48-9EAE-07B95F986632}" presName="horzSpace2" presStyleCnt="0"/>
      <dgm:spPr/>
    </dgm:pt>
    <dgm:pt modelId="{879B703E-FEB2-47F4-B9EB-DEEC042B11FF}" type="pres">
      <dgm:prSet presAssocID="{C59DDB7C-F3EC-4D48-9EAE-07B95F986632}" presName="tx2" presStyleLbl="revTx" presStyleIdx="3" presStyleCnt="10" custScaleX="111594" custLinFactY="-12954" custLinFactNeighborX="-271" custLinFactNeighborY="-100000"/>
      <dgm:spPr/>
      <dgm:t>
        <a:bodyPr/>
        <a:lstStyle/>
        <a:p>
          <a:endParaRPr lang="ru-RU"/>
        </a:p>
      </dgm:t>
    </dgm:pt>
    <dgm:pt modelId="{4F6EAD6D-A704-4B1F-AD50-7BC77EAA4BAC}" type="pres">
      <dgm:prSet presAssocID="{C59DDB7C-F3EC-4D48-9EAE-07B95F986632}" presName="vert2" presStyleCnt="0"/>
      <dgm:spPr/>
    </dgm:pt>
    <dgm:pt modelId="{CDC75767-FE58-4060-8011-C124818D1A03}" type="pres">
      <dgm:prSet presAssocID="{C59DDB7C-F3EC-4D48-9EAE-07B95F986632}" presName="thinLine2b" presStyleLbl="callout" presStyleIdx="2" presStyleCnt="9"/>
      <dgm:spPr/>
    </dgm:pt>
    <dgm:pt modelId="{C48F9BBA-1484-4AA5-A2CB-B7D7918916E9}" type="pres">
      <dgm:prSet presAssocID="{C59DDB7C-F3EC-4D48-9EAE-07B95F986632}" presName="vertSpace2b" presStyleCnt="0"/>
      <dgm:spPr/>
    </dgm:pt>
    <dgm:pt modelId="{91540137-2420-4D6E-8501-09DB3400DB67}" type="pres">
      <dgm:prSet presAssocID="{4E58FCC5-6600-428D-AFCB-8BD8ACBAB740}" presName="horz2" presStyleCnt="0"/>
      <dgm:spPr/>
    </dgm:pt>
    <dgm:pt modelId="{CA2DB250-BB25-4B21-AC33-2E0F76A39268}" type="pres">
      <dgm:prSet presAssocID="{4E58FCC5-6600-428D-AFCB-8BD8ACBAB740}" presName="horzSpace2" presStyleCnt="0"/>
      <dgm:spPr/>
    </dgm:pt>
    <dgm:pt modelId="{BC651F74-BA1B-49E1-BD99-5793FEC111C2}" type="pres">
      <dgm:prSet presAssocID="{4E58FCC5-6600-428D-AFCB-8BD8ACBAB740}" presName="tx2" presStyleLbl="revTx" presStyleIdx="4" presStyleCnt="10"/>
      <dgm:spPr/>
      <dgm:t>
        <a:bodyPr/>
        <a:lstStyle/>
        <a:p>
          <a:endParaRPr lang="ru-RU"/>
        </a:p>
      </dgm:t>
    </dgm:pt>
    <dgm:pt modelId="{03A09126-B9B3-4938-AECF-DA5D409E9002}" type="pres">
      <dgm:prSet presAssocID="{4E58FCC5-6600-428D-AFCB-8BD8ACBAB740}" presName="vert2" presStyleCnt="0"/>
      <dgm:spPr/>
    </dgm:pt>
    <dgm:pt modelId="{6A763920-3D61-4E88-B4E9-F1C632200B40}" type="pres">
      <dgm:prSet presAssocID="{4E58FCC5-6600-428D-AFCB-8BD8ACBAB740}" presName="thinLine2b" presStyleLbl="callout" presStyleIdx="3" presStyleCnt="9"/>
      <dgm:spPr/>
    </dgm:pt>
    <dgm:pt modelId="{09C1AF9F-16DC-462A-BA44-8E8627AECA7F}" type="pres">
      <dgm:prSet presAssocID="{4E58FCC5-6600-428D-AFCB-8BD8ACBAB740}" presName="vertSpace2b" presStyleCnt="0"/>
      <dgm:spPr/>
    </dgm:pt>
    <dgm:pt modelId="{4A7F246D-0666-4CB5-B2FA-6CC25DC00921}" type="pres">
      <dgm:prSet presAssocID="{7AF720CB-50CE-4BC1-8F20-8E8F3077AA0D}" presName="horz2" presStyleCnt="0"/>
      <dgm:spPr/>
    </dgm:pt>
    <dgm:pt modelId="{E6A10DCE-FF2F-4E5E-81EE-42C7CB8353F2}" type="pres">
      <dgm:prSet presAssocID="{7AF720CB-50CE-4BC1-8F20-8E8F3077AA0D}" presName="horzSpace2" presStyleCnt="0"/>
      <dgm:spPr/>
    </dgm:pt>
    <dgm:pt modelId="{2BC7A465-FBDB-44E6-BC6E-F115DAF94633}" type="pres">
      <dgm:prSet presAssocID="{7AF720CB-50CE-4BC1-8F20-8E8F3077AA0D}" presName="tx2" presStyleLbl="revTx" presStyleIdx="5" presStyleCnt="10" custScaleY="133033"/>
      <dgm:spPr/>
      <dgm:t>
        <a:bodyPr/>
        <a:lstStyle/>
        <a:p>
          <a:endParaRPr lang="ru-RU"/>
        </a:p>
      </dgm:t>
    </dgm:pt>
    <dgm:pt modelId="{DCBE363B-4EE5-420A-A171-CD1E31239AEF}" type="pres">
      <dgm:prSet presAssocID="{7AF720CB-50CE-4BC1-8F20-8E8F3077AA0D}" presName="vert2" presStyleCnt="0"/>
      <dgm:spPr/>
    </dgm:pt>
    <dgm:pt modelId="{46239189-7922-4603-BD95-D5AB203E3F2D}" type="pres">
      <dgm:prSet presAssocID="{7AF720CB-50CE-4BC1-8F20-8E8F3077AA0D}" presName="thinLine2b" presStyleLbl="callout" presStyleIdx="4" presStyleCnt="9"/>
      <dgm:spPr/>
    </dgm:pt>
    <dgm:pt modelId="{CB09707C-4ED9-4FEB-B090-D28B260051B5}" type="pres">
      <dgm:prSet presAssocID="{7AF720CB-50CE-4BC1-8F20-8E8F3077AA0D}" presName="vertSpace2b" presStyleCnt="0"/>
      <dgm:spPr/>
    </dgm:pt>
    <dgm:pt modelId="{4002C854-2C07-498A-B99A-E8E928013436}" type="pres">
      <dgm:prSet presAssocID="{19803EE6-6C22-4271-BAE2-274582981890}" presName="horz2" presStyleCnt="0"/>
      <dgm:spPr/>
    </dgm:pt>
    <dgm:pt modelId="{AAE2FE01-D3C1-4703-82D0-5A0F1D3E2FDF}" type="pres">
      <dgm:prSet presAssocID="{19803EE6-6C22-4271-BAE2-274582981890}" presName="horzSpace2" presStyleCnt="0"/>
      <dgm:spPr/>
    </dgm:pt>
    <dgm:pt modelId="{30476350-EE46-46CA-A21B-DC287453273F}" type="pres">
      <dgm:prSet presAssocID="{19803EE6-6C22-4271-BAE2-274582981890}" presName="tx2" presStyleLbl="revTx" presStyleIdx="6" presStyleCnt="10"/>
      <dgm:spPr/>
      <dgm:t>
        <a:bodyPr/>
        <a:lstStyle/>
        <a:p>
          <a:endParaRPr lang="ru-RU"/>
        </a:p>
      </dgm:t>
    </dgm:pt>
    <dgm:pt modelId="{15A8CB75-164A-424D-8842-A828C6161079}" type="pres">
      <dgm:prSet presAssocID="{19803EE6-6C22-4271-BAE2-274582981890}" presName="vert2" presStyleCnt="0"/>
      <dgm:spPr/>
    </dgm:pt>
    <dgm:pt modelId="{11579EF4-3764-4289-99C4-0AE515A0F0AB}" type="pres">
      <dgm:prSet presAssocID="{19803EE6-6C22-4271-BAE2-274582981890}" presName="thinLine2b" presStyleLbl="callout" presStyleIdx="5" presStyleCnt="9"/>
      <dgm:spPr/>
    </dgm:pt>
    <dgm:pt modelId="{9283AF43-E0F8-48F3-8A1F-9F0B5775DF28}" type="pres">
      <dgm:prSet presAssocID="{19803EE6-6C22-4271-BAE2-274582981890}" presName="vertSpace2b" presStyleCnt="0"/>
      <dgm:spPr/>
    </dgm:pt>
    <dgm:pt modelId="{B3BBF7C6-7EAD-4F4D-A8FD-2E2B5EF78F04}" type="pres">
      <dgm:prSet presAssocID="{E5A5199D-A5D5-456B-AC06-72819331F1DC}" presName="horz2" presStyleCnt="0"/>
      <dgm:spPr/>
    </dgm:pt>
    <dgm:pt modelId="{4958249D-EB3A-4242-AF53-8FC2D1C45FA3}" type="pres">
      <dgm:prSet presAssocID="{E5A5199D-A5D5-456B-AC06-72819331F1DC}" presName="horzSpace2" presStyleCnt="0"/>
      <dgm:spPr/>
    </dgm:pt>
    <dgm:pt modelId="{A1F8F2BE-E4E7-405B-B80D-7350FA389D8C}" type="pres">
      <dgm:prSet presAssocID="{E5A5199D-A5D5-456B-AC06-72819331F1DC}" presName="tx2" presStyleLbl="revTx" presStyleIdx="7" presStyleCnt="10"/>
      <dgm:spPr/>
      <dgm:t>
        <a:bodyPr/>
        <a:lstStyle/>
        <a:p>
          <a:endParaRPr lang="ru-RU"/>
        </a:p>
      </dgm:t>
    </dgm:pt>
    <dgm:pt modelId="{0C2B967A-FC8C-4D37-A008-7E24F7EA616E}" type="pres">
      <dgm:prSet presAssocID="{E5A5199D-A5D5-456B-AC06-72819331F1DC}" presName="vert2" presStyleCnt="0"/>
      <dgm:spPr/>
    </dgm:pt>
    <dgm:pt modelId="{0618EFE1-62E9-452D-A5D6-B9E99132CB10}" type="pres">
      <dgm:prSet presAssocID="{E5A5199D-A5D5-456B-AC06-72819331F1DC}" presName="thinLine2b" presStyleLbl="callout" presStyleIdx="6" presStyleCnt="9"/>
      <dgm:spPr/>
    </dgm:pt>
    <dgm:pt modelId="{0B73FC24-F209-4899-A2F3-A16E8C488C27}" type="pres">
      <dgm:prSet presAssocID="{E5A5199D-A5D5-456B-AC06-72819331F1DC}" presName="vertSpace2b" presStyleCnt="0"/>
      <dgm:spPr/>
    </dgm:pt>
    <dgm:pt modelId="{D4C4EBD6-4696-4893-AA5F-8DA89361EAA8}" type="pres">
      <dgm:prSet presAssocID="{20781095-AF13-464D-BD95-3A0F3379806F}" presName="horz2" presStyleCnt="0"/>
      <dgm:spPr/>
    </dgm:pt>
    <dgm:pt modelId="{A9FCDDB6-6A82-4F34-8577-FA43CD1B153F}" type="pres">
      <dgm:prSet presAssocID="{20781095-AF13-464D-BD95-3A0F3379806F}" presName="horzSpace2" presStyleCnt="0"/>
      <dgm:spPr/>
    </dgm:pt>
    <dgm:pt modelId="{1343F04A-E316-4BA6-98CB-C92C3D717AFD}" type="pres">
      <dgm:prSet presAssocID="{20781095-AF13-464D-BD95-3A0F3379806F}" presName="tx2" presStyleLbl="revTx" presStyleIdx="8" presStyleCnt="10" custScaleY="126226"/>
      <dgm:spPr/>
      <dgm:t>
        <a:bodyPr/>
        <a:lstStyle/>
        <a:p>
          <a:endParaRPr lang="ru-RU"/>
        </a:p>
      </dgm:t>
    </dgm:pt>
    <dgm:pt modelId="{E1629E4F-87A3-4FDB-96A2-D82B38D49DDD}" type="pres">
      <dgm:prSet presAssocID="{20781095-AF13-464D-BD95-3A0F3379806F}" presName="vert2" presStyleCnt="0"/>
      <dgm:spPr/>
    </dgm:pt>
    <dgm:pt modelId="{FA3C6DDB-2627-43C1-8F70-080B8AE86BA8}" type="pres">
      <dgm:prSet presAssocID="{20781095-AF13-464D-BD95-3A0F3379806F}" presName="thinLine2b" presStyleLbl="callout" presStyleIdx="7" presStyleCnt="9"/>
      <dgm:spPr/>
    </dgm:pt>
    <dgm:pt modelId="{E9B5AFE7-57FF-4CB0-A933-BADDD2B8D0FF}" type="pres">
      <dgm:prSet presAssocID="{20781095-AF13-464D-BD95-3A0F3379806F}" presName="vertSpace2b" presStyleCnt="0"/>
      <dgm:spPr/>
    </dgm:pt>
    <dgm:pt modelId="{0F2A785F-A57D-42F5-B144-F4710BF00039}" type="pres">
      <dgm:prSet presAssocID="{0643CDDD-5BEC-40F8-8E7C-FEB596E1B1CD}" presName="horz2" presStyleCnt="0"/>
      <dgm:spPr/>
    </dgm:pt>
    <dgm:pt modelId="{4392EF14-0B89-4F6D-B2C0-B9768917FA69}" type="pres">
      <dgm:prSet presAssocID="{0643CDDD-5BEC-40F8-8E7C-FEB596E1B1CD}" presName="horzSpace2" presStyleCnt="0"/>
      <dgm:spPr/>
    </dgm:pt>
    <dgm:pt modelId="{C0BFC32F-72EB-4964-B7C2-A1F89C75574A}" type="pres">
      <dgm:prSet presAssocID="{0643CDDD-5BEC-40F8-8E7C-FEB596E1B1CD}" presName="tx2" presStyleLbl="revTx" presStyleIdx="9" presStyleCnt="10"/>
      <dgm:spPr/>
      <dgm:t>
        <a:bodyPr/>
        <a:lstStyle/>
        <a:p>
          <a:endParaRPr lang="ru-RU"/>
        </a:p>
      </dgm:t>
    </dgm:pt>
    <dgm:pt modelId="{6C8DA3C4-60F3-4BA4-91C0-6E47B5AB3B4B}" type="pres">
      <dgm:prSet presAssocID="{0643CDDD-5BEC-40F8-8E7C-FEB596E1B1CD}" presName="vert2" presStyleCnt="0"/>
      <dgm:spPr/>
    </dgm:pt>
    <dgm:pt modelId="{3221D103-A620-4EEE-AD1A-E2FFBBF4A41C}" type="pres">
      <dgm:prSet presAssocID="{0643CDDD-5BEC-40F8-8E7C-FEB596E1B1CD}" presName="thinLine2b" presStyleLbl="callout" presStyleIdx="8" presStyleCnt="9"/>
      <dgm:spPr/>
    </dgm:pt>
    <dgm:pt modelId="{9D060677-030E-4F40-8683-9AC47E88A54D}" type="pres">
      <dgm:prSet presAssocID="{0643CDDD-5BEC-40F8-8E7C-FEB596E1B1CD}" presName="vertSpace2b" presStyleCnt="0"/>
      <dgm:spPr/>
    </dgm:pt>
  </dgm:ptLst>
  <dgm:cxnLst>
    <dgm:cxn modelId="{7F89BFEE-39DE-4377-A201-AFDF31A5AAFD}" type="presOf" srcId="{E5A5199D-A5D5-456B-AC06-72819331F1DC}" destId="{A1F8F2BE-E4E7-405B-B80D-7350FA389D8C}" srcOrd="0" destOrd="0" presId="urn:microsoft.com/office/officeart/2008/layout/LinedList"/>
    <dgm:cxn modelId="{00D3DEFD-1315-4C31-80E1-53075A6CBC4B}" srcId="{74FAC8E5-FBF8-46D6-A715-3EB9F46E4A9F}" destId="{9C70ACB9-9046-4148-9D64-28E7252DBF6E}" srcOrd="0" destOrd="0" parTransId="{5490A6D4-5234-4216-A43E-26699CE9C223}" sibTransId="{2D29DC76-F67B-4150-8483-4FE167D9C0D6}"/>
    <dgm:cxn modelId="{DCDF45E6-7373-413E-8C5B-B718F5D36437}" srcId="{9C70ACB9-9046-4148-9D64-28E7252DBF6E}" destId="{1BA01F3D-B62D-4021-8EBC-A2170928366D}" srcOrd="0" destOrd="0" parTransId="{03165317-7CB6-4868-810D-503027360871}" sibTransId="{209DDA65-4A6B-42B8-9DB5-6EA72E0D623E}"/>
    <dgm:cxn modelId="{BE571FA0-5F96-43AE-AC23-501DD55EBED3}" srcId="{9C70ACB9-9046-4148-9D64-28E7252DBF6E}" destId="{7AF720CB-50CE-4BC1-8F20-8E8F3077AA0D}" srcOrd="4" destOrd="0" parTransId="{397B2D1A-508C-4FD5-89CB-4D82AFA8C913}" sibTransId="{BC1E68B5-9EE3-4C08-9707-A30C9AF4B3F8}"/>
    <dgm:cxn modelId="{AE48FB6D-EA8B-4E53-85C3-D94B065CC9A3}" srcId="{9C70ACB9-9046-4148-9D64-28E7252DBF6E}" destId="{E5A5199D-A5D5-456B-AC06-72819331F1DC}" srcOrd="6" destOrd="0" parTransId="{84F0CA1D-EC33-4BCB-BF82-CA8C7052C0DD}" sibTransId="{755A7B7B-3E62-46CD-9ABA-FF6FA93E9DA2}"/>
    <dgm:cxn modelId="{38AAE899-1C70-4D94-86F4-BFC3504605E1}" type="presOf" srcId="{19803EE6-6C22-4271-BAE2-274582981890}" destId="{30476350-EE46-46CA-A21B-DC287453273F}" srcOrd="0" destOrd="0" presId="urn:microsoft.com/office/officeart/2008/layout/LinedList"/>
    <dgm:cxn modelId="{31326EA3-0DE2-4AB6-8AF5-DCBCBB395C39}" srcId="{9C70ACB9-9046-4148-9D64-28E7252DBF6E}" destId="{4E58FCC5-6600-428D-AFCB-8BD8ACBAB740}" srcOrd="3" destOrd="0" parTransId="{8138DB7C-5E55-4448-98FE-59A634E7C901}" sibTransId="{9F585260-E050-4E4C-A72D-FEF856F2636F}"/>
    <dgm:cxn modelId="{57236EED-9E48-4063-9506-462DDF319009}" type="presOf" srcId="{0643CDDD-5BEC-40F8-8E7C-FEB596E1B1CD}" destId="{C0BFC32F-72EB-4964-B7C2-A1F89C75574A}" srcOrd="0" destOrd="0" presId="urn:microsoft.com/office/officeart/2008/layout/LinedList"/>
    <dgm:cxn modelId="{FE6090A7-B08A-4C24-ACF5-028C55F68545}" type="presOf" srcId="{9C70ACB9-9046-4148-9D64-28E7252DBF6E}" destId="{B191BD6D-3E78-45A1-810D-0B68FE0B04C9}" srcOrd="0" destOrd="0" presId="urn:microsoft.com/office/officeart/2008/layout/LinedList"/>
    <dgm:cxn modelId="{5EA2839C-F106-42C8-A103-DB476FFD8887}" type="presOf" srcId="{74FAC8E5-FBF8-46D6-A715-3EB9F46E4A9F}" destId="{8879F63E-1E38-4F9C-B384-61E7A5035036}" srcOrd="0" destOrd="0" presId="urn:microsoft.com/office/officeart/2008/layout/LinedList"/>
    <dgm:cxn modelId="{A228B1C1-E994-4BD8-B099-F562654E1C79}" srcId="{9C70ACB9-9046-4148-9D64-28E7252DBF6E}" destId="{0643CDDD-5BEC-40F8-8E7C-FEB596E1B1CD}" srcOrd="8" destOrd="0" parTransId="{039337A1-E6AE-42D0-BB3C-92B9A68C5AB1}" sibTransId="{B06741DF-3630-453F-AE83-81418A548DD8}"/>
    <dgm:cxn modelId="{F5659505-4786-430E-8EBC-902ECFAFA639}" type="presOf" srcId="{20781095-AF13-464D-BD95-3A0F3379806F}" destId="{1343F04A-E316-4BA6-98CB-C92C3D717AFD}" srcOrd="0" destOrd="0" presId="urn:microsoft.com/office/officeart/2008/layout/LinedList"/>
    <dgm:cxn modelId="{4EC22CC6-E4E9-4F7C-B42A-32307329F63D}" type="presOf" srcId="{4E58FCC5-6600-428D-AFCB-8BD8ACBAB740}" destId="{BC651F74-BA1B-49E1-BD99-5793FEC111C2}" srcOrd="0" destOrd="0" presId="urn:microsoft.com/office/officeart/2008/layout/LinedList"/>
    <dgm:cxn modelId="{B63ED715-7A65-4622-8DA6-3B4534B0F65A}" srcId="{9C70ACB9-9046-4148-9D64-28E7252DBF6E}" destId="{20781095-AF13-464D-BD95-3A0F3379806F}" srcOrd="7" destOrd="0" parTransId="{ED5A52A3-AE5E-4582-838A-E40A5982F152}" sibTransId="{E6C661A0-7452-42FE-8096-47629346BE41}"/>
    <dgm:cxn modelId="{452B563C-8231-45AB-ACE6-BB1F4E66CF01}" type="presOf" srcId="{E5BC6EED-1918-4D62-B666-E5ABF06C8D88}" destId="{A4D6A954-70F0-4DAE-9EB5-43B370FACB82}" srcOrd="0" destOrd="0" presId="urn:microsoft.com/office/officeart/2008/layout/LinedList"/>
    <dgm:cxn modelId="{70B7250A-4421-4558-B618-E0DE2C0E8BCD}" type="presOf" srcId="{1BA01F3D-B62D-4021-8EBC-A2170928366D}" destId="{A97E7CBF-5315-4F8F-8572-5BD155133F6F}" srcOrd="0" destOrd="0" presId="urn:microsoft.com/office/officeart/2008/layout/LinedList"/>
    <dgm:cxn modelId="{E2D42A1D-3D8A-4DE1-AD91-864FAA4FB70E}" srcId="{9C70ACB9-9046-4148-9D64-28E7252DBF6E}" destId="{C59DDB7C-F3EC-4D48-9EAE-07B95F986632}" srcOrd="2" destOrd="0" parTransId="{11E50BE8-0A75-4644-8675-503213530562}" sibTransId="{E340B251-B5F2-4A04-942F-765C1B9D04A0}"/>
    <dgm:cxn modelId="{52F8122D-9B3F-4834-8980-946217207FA8}" type="presOf" srcId="{C59DDB7C-F3EC-4D48-9EAE-07B95F986632}" destId="{879B703E-FEB2-47F4-B9EB-DEEC042B11FF}" srcOrd="0" destOrd="0" presId="urn:microsoft.com/office/officeart/2008/layout/LinedList"/>
    <dgm:cxn modelId="{C14FAF8F-41F5-446D-8DE0-F0EB579E53BC}" srcId="{9C70ACB9-9046-4148-9D64-28E7252DBF6E}" destId="{19803EE6-6C22-4271-BAE2-274582981890}" srcOrd="5" destOrd="0" parTransId="{80F10E2B-C427-4A5B-A0AB-F12089E98B08}" sibTransId="{64C86FB5-C299-49DD-9BF2-55C2F8EA648C}"/>
    <dgm:cxn modelId="{FE572392-E0DF-4313-8DF7-2FBBA4F8FA79}" type="presOf" srcId="{7AF720CB-50CE-4BC1-8F20-8E8F3077AA0D}" destId="{2BC7A465-FBDB-44E6-BC6E-F115DAF94633}" srcOrd="0" destOrd="0" presId="urn:microsoft.com/office/officeart/2008/layout/LinedList"/>
    <dgm:cxn modelId="{D1944141-266B-4212-BF8E-3DBACB3EBB72}" srcId="{9C70ACB9-9046-4148-9D64-28E7252DBF6E}" destId="{E5BC6EED-1918-4D62-B666-E5ABF06C8D88}" srcOrd="1" destOrd="0" parTransId="{AF6AEE6D-A856-4896-856F-6C1E8DD5CF5C}" sibTransId="{0CF65692-35C2-4FEA-AB31-AC9A870D107B}"/>
    <dgm:cxn modelId="{A74A52C4-4FF1-48DC-815A-42C970D1D4FF}" type="presParOf" srcId="{8879F63E-1E38-4F9C-B384-61E7A5035036}" destId="{E2882258-72D5-486E-9F45-2B5E85978A95}" srcOrd="0" destOrd="0" presId="urn:microsoft.com/office/officeart/2008/layout/LinedList"/>
    <dgm:cxn modelId="{B4FA208F-BEEC-4C65-ACC9-10C29466E052}" type="presParOf" srcId="{8879F63E-1E38-4F9C-B384-61E7A5035036}" destId="{0A38B41F-70FF-46EA-8A22-086072B39AC4}" srcOrd="1" destOrd="0" presId="urn:microsoft.com/office/officeart/2008/layout/LinedList"/>
    <dgm:cxn modelId="{B0EE4D5E-5399-4448-82AE-DD9B6AD77CBC}" type="presParOf" srcId="{0A38B41F-70FF-46EA-8A22-086072B39AC4}" destId="{B191BD6D-3E78-45A1-810D-0B68FE0B04C9}" srcOrd="0" destOrd="0" presId="urn:microsoft.com/office/officeart/2008/layout/LinedList"/>
    <dgm:cxn modelId="{BEE9FB4B-9812-45D4-8097-60F9D6815795}" type="presParOf" srcId="{0A38B41F-70FF-46EA-8A22-086072B39AC4}" destId="{CA548D68-6FA4-4A99-A084-0BCE589510BB}" srcOrd="1" destOrd="0" presId="urn:microsoft.com/office/officeart/2008/layout/LinedList"/>
    <dgm:cxn modelId="{5473EF81-DB62-443B-9385-E713382318CB}" type="presParOf" srcId="{CA548D68-6FA4-4A99-A084-0BCE589510BB}" destId="{95CC2E40-C178-4091-BEC8-50EF51AF9392}" srcOrd="0" destOrd="0" presId="urn:microsoft.com/office/officeart/2008/layout/LinedList"/>
    <dgm:cxn modelId="{3C0B6BED-C9E3-4B03-B887-703E1AD74B8E}" type="presParOf" srcId="{CA548D68-6FA4-4A99-A084-0BCE589510BB}" destId="{8A5C7BD0-48DD-4650-A68E-F1572220DC44}" srcOrd="1" destOrd="0" presId="urn:microsoft.com/office/officeart/2008/layout/LinedList"/>
    <dgm:cxn modelId="{17A38F25-C94C-4370-B4E4-1B2A3E34396C}" type="presParOf" srcId="{8A5C7BD0-48DD-4650-A68E-F1572220DC44}" destId="{2DCF5854-61BD-4B26-9500-E2C7B89800D6}" srcOrd="0" destOrd="0" presId="urn:microsoft.com/office/officeart/2008/layout/LinedList"/>
    <dgm:cxn modelId="{B16781AC-A8D5-45D8-B0A6-8FF17130D2E2}" type="presParOf" srcId="{8A5C7BD0-48DD-4650-A68E-F1572220DC44}" destId="{A97E7CBF-5315-4F8F-8572-5BD155133F6F}" srcOrd="1" destOrd="0" presId="urn:microsoft.com/office/officeart/2008/layout/LinedList"/>
    <dgm:cxn modelId="{92958BA1-886D-4D60-A2BE-0B5B85A5E7A8}" type="presParOf" srcId="{8A5C7BD0-48DD-4650-A68E-F1572220DC44}" destId="{AD69E8F0-8E1C-4029-89FC-BE2A24980014}" srcOrd="2" destOrd="0" presId="urn:microsoft.com/office/officeart/2008/layout/LinedList"/>
    <dgm:cxn modelId="{270F5EDF-3EC4-4BF3-94BF-087D586CF0B8}" type="presParOf" srcId="{CA548D68-6FA4-4A99-A084-0BCE589510BB}" destId="{3C92A9D0-7BA0-4B1E-B9CC-ADA26E123130}" srcOrd="2" destOrd="0" presId="urn:microsoft.com/office/officeart/2008/layout/LinedList"/>
    <dgm:cxn modelId="{07A8FC2C-E7D8-42E1-A0DD-80F58AC53C01}" type="presParOf" srcId="{CA548D68-6FA4-4A99-A084-0BCE589510BB}" destId="{0660AA0D-8D6C-42DE-B88A-F4325628B9FC}" srcOrd="3" destOrd="0" presId="urn:microsoft.com/office/officeart/2008/layout/LinedList"/>
    <dgm:cxn modelId="{61273809-1CBE-4E63-835A-E0A71B1D0D13}" type="presParOf" srcId="{CA548D68-6FA4-4A99-A084-0BCE589510BB}" destId="{CE4CFCF3-F3EA-42AB-B49A-2641DF98CA5D}" srcOrd="4" destOrd="0" presId="urn:microsoft.com/office/officeart/2008/layout/LinedList"/>
    <dgm:cxn modelId="{E71EF9CB-4E08-48A8-962A-332DAF222125}" type="presParOf" srcId="{CE4CFCF3-F3EA-42AB-B49A-2641DF98CA5D}" destId="{AF5DF39A-BC79-427D-90C5-E11BD536AE0B}" srcOrd="0" destOrd="0" presId="urn:microsoft.com/office/officeart/2008/layout/LinedList"/>
    <dgm:cxn modelId="{E70853C1-A8B6-4A72-AA61-728540BDF605}" type="presParOf" srcId="{CE4CFCF3-F3EA-42AB-B49A-2641DF98CA5D}" destId="{A4D6A954-70F0-4DAE-9EB5-43B370FACB82}" srcOrd="1" destOrd="0" presId="urn:microsoft.com/office/officeart/2008/layout/LinedList"/>
    <dgm:cxn modelId="{7E69212A-2E0D-4620-90B3-AEE61FD8714B}" type="presParOf" srcId="{CE4CFCF3-F3EA-42AB-B49A-2641DF98CA5D}" destId="{BF69CBD1-1437-41FA-A970-728FA99FC590}" srcOrd="2" destOrd="0" presId="urn:microsoft.com/office/officeart/2008/layout/LinedList"/>
    <dgm:cxn modelId="{6FD2FA5C-EE34-4EF9-AE2C-BF554B08196C}" type="presParOf" srcId="{CA548D68-6FA4-4A99-A084-0BCE589510BB}" destId="{D7C9B382-2772-4795-A4E2-AF80B1F75F07}" srcOrd="5" destOrd="0" presId="urn:microsoft.com/office/officeart/2008/layout/LinedList"/>
    <dgm:cxn modelId="{534CC1CD-6134-4B47-B018-FD888C30F1B8}" type="presParOf" srcId="{CA548D68-6FA4-4A99-A084-0BCE589510BB}" destId="{C430651A-AF95-461C-83FE-D36B0F1099F6}" srcOrd="6" destOrd="0" presId="urn:microsoft.com/office/officeart/2008/layout/LinedList"/>
    <dgm:cxn modelId="{258F3928-D34C-48A1-9945-E6D51BF81101}" type="presParOf" srcId="{CA548D68-6FA4-4A99-A084-0BCE589510BB}" destId="{6743359E-1BE6-4096-8558-D039AA4482FC}" srcOrd="7" destOrd="0" presId="urn:microsoft.com/office/officeart/2008/layout/LinedList"/>
    <dgm:cxn modelId="{4B197772-825B-4021-8144-C8E978B97AAC}" type="presParOf" srcId="{6743359E-1BE6-4096-8558-D039AA4482FC}" destId="{C5378570-C4DF-42C5-8DC8-79AAD6FADFF3}" srcOrd="0" destOrd="0" presId="urn:microsoft.com/office/officeart/2008/layout/LinedList"/>
    <dgm:cxn modelId="{93D75760-CA7E-4934-B5D3-2E21CFD8D29E}" type="presParOf" srcId="{6743359E-1BE6-4096-8558-D039AA4482FC}" destId="{879B703E-FEB2-47F4-B9EB-DEEC042B11FF}" srcOrd="1" destOrd="0" presId="urn:microsoft.com/office/officeart/2008/layout/LinedList"/>
    <dgm:cxn modelId="{620CBD72-F645-4656-8E69-33F06DF8A629}" type="presParOf" srcId="{6743359E-1BE6-4096-8558-D039AA4482FC}" destId="{4F6EAD6D-A704-4B1F-AD50-7BC77EAA4BAC}" srcOrd="2" destOrd="0" presId="urn:microsoft.com/office/officeart/2008/layout/LinedList"/>
    <dgm:cxn modelId="{A17AA163-F7B7-4FDA-9083-EA74E9EBF8FF}" type="presParOf" srcId="{CA548D68-6FA4-4A99-A084-0BCE589510BB}" destId="{CDC75767-FE58-4060-8011-C124818D1A03}" srcOrd="8" destOrd="0" presId="urn:microsoft.com/office/officeart/2008/layout/LinedList"/>
    <dgm:cxn modelId="{0E45998D-9945-470A-A0BA-FAE53C280575}" type="presParOf" srcId="{CA548D68-6FA4-4A99-A084-0BCE589510BB}" destId="{C48F9BBA-1484-4AA5-A2CB-B7D7918916E9}" srcOrd="9" destOrd="0" presId="urn:microsoft.com/office/officeart/2008/layout/LinedList"/>
    <dgm:cxn modelId="{7D6636EC-5AE4-4546-AFF6-CCFA42E86E3E}" type="presParOf" srcId="{CA548D68-6FA4-4A99-A084-0BCE589510BB}" destId="{91540137-2420-4D6E-8501-09DB3400DB67}" srcOrd="10" destOrd="0" presId="urn:microsoft.com/office/officeart/2008/layout/LinedList"/>
    <dgm:cxn modelId="{DC858AE3-6325-4F25-A88F-9262A66B1454}" type="presParOf" srcId="{91540137-2420-4D6E-8501-09DB3400DB67}" destId="{CA2DB250-BB25-4B21-AC33-2E0F76A39268}" srcOrd="0" destOrd="0" presId="urn:microsoft.com/office/officeart/2008/layout/LinedList"/>
    <dgm:cxn modelId="{D7509C13-0554-4005-A8B2-0FB08A252FBE}" type="presParOf" srcId="{91540137-2420-4D6E-8501-09DB3400DB67}" destId="{BC651F74-BA1B-49E1-BD99-5793FEC111C2}" srcOrd="1" destOrd="0" presId="urn:microsoft.com/office/officeart/2008/layout/LinedList"/>
    <dgm:cxn modelId="{E7FC87C6-D7A3-4FC8-9BAA-87418D6590C6}" type="presParOf" srcId="{91540137-2420-4D6E-8501-09DB3400DB67}" destId="{03A09126-B9B3-4938-AECF-DA5D409E9002}" srcOrd="2" destOrd="0" presId="urn:microsoft.com/office/officeart/2008/layout/LinedList"/>
    <dgm:cxn modelId="{B865E47D-E35D-41EF-8AA7-684C63081A0D}" type="presParOf" srcId="{CA548D68-6FA4-4A99-A084-0BCE589510BB}" destId="{6A763920-3D61-4E88-B4E9-F1C632200B40}" srcOrd="11" destOrd="0" presId="urn:microsoft.com/office/officeart/2008/layout/LinedList"/>
    <dgm:cxn modelId="{EADC2D44-EC5A-4A51-B6A0-2D8FBCCEFB1A}" type="presParOf" srcId="{CA548D68-6FA4-4A99-A084-0BCE589510BB}" destId="{09C1AF9F-16DC-462A-BA44-8E8627AECA7F}" srcOrd="12" destOrd="0" presId="urn:microsoft.com/office/officeart/2008/layout/LinedList"/>
    <dgm:cxn modelId="{BB285D9F-D5F5-4527-93B5-C28F21B7A972}" type="presParOf" srcId="{CA548D68-6FA4-4A99-A084-0BCE589510BB}" destId="{4A7F246D-0666-4CB5-B2FA-6CC25DC00921}" srcOrd="13" destOrd="0" presId="urn:microsoft.com/office/officeart/2008/layout/LinedList"/>
    <dgm:cxn modelId="{7EBFD065-A096-48ED-A8A7-FFC89142008E}" type="presParOf" srcId="{4A7F246D-0666-4CB5-B2FA-6CC25DC00921}" destId="{E6A10DCE-FF2F-4E5E-81EE-42C7CB8353F2}" srcOrd="0" destOrd="0" presId="urn:microsoft.com/office/officeart/2008/layout/LinedList"/>
    <dgm:cxn modelId="{4DE79560-3C81-4B6E-8B0B-4C6647BF9089}" type="presParOf" srcId="{4A7F246D-0666-4CB5-B2FA-6CC25DC00921}" destId="{2BC7A465-FBDB-44E6-BC6E-F115DAF94633}" srcOrd="1" destOrd="0" presId="urn:microsoft.com/office/officeart/2008/layout/LinedList"/>
    <dgm:cxn modelId="{56EB24A3-BF86-4357-8B54-7C7B0FB32C2C}" type="presParOf" srcId="{4A7F246D-0666-4CB5-B2FA-6CC25DC00921}" destId="{DCBE363B-4EE5-420A-A171-CD1E31239AEF}" srcOrd="2" destOrd="0" presId="urn:microsoft.com/office/officeart/2008/layout/LinedList"/>
    <dgm:cxn modelId="{C8E505A6-EC76-4392-A0B8-5D6ACCCD1379}" type="presParOf" srcId="{CA548D68-6FA4-4A99-A084-0BCE589510BB}" destId="{46239189-7922-4603-BD95-D5AB203E3F2D}" srcOrd="14" destOrd="0" presId="urn:microsoft.com/office/officeart/2008/layout/LinedList"/>
    <dgm:cxn modelId="{F80BC922-BF35-4A21-A6D4-F875BFC07F3F}" type="presParOf" srcId="{CA548D68-6FA4-4A99-A084-0BCE589510BB}" destId="{CB09707C-4ED9-4FEB-B090-D28B260051B5}" srcOrd="15" destOrd="0" presId="urn:microsoft.com/office/officeart/2008/layout/LinedList"/>
    <dgm:cxn modelId="{ADA665CD-55A1-44EE-B174-21C34187994D}" type="presParOf" srcId="{CA548D68-6FA4-4A99-A084-0BCE589510BB}" destId="{4002C854-2C07-498A-B99A-E8E928013436}" srcOrd="16" destOrd="0" presId="urn:microsoft.com/office/officeart/2008/layout/LinedList"/>
    <dgm:cxn modelId="{D8CBFC0E-7C3E-4C49-9A7E-CBA48BC035E4}" type="presParOf" srcId="{4002C854-2C07-498A-B99A-E8E928013436}" destId="{AAE2FE01-D3C1-4703-82D0-5A0F1D3E2FDF}" srcOrd="0" destOrd="0" presId="urn:microsoft.com/office/officeart/2008/layout/LinedList"/>
    <dgm:cxn modelId="{538286DF-723F-4208-8446-665593F13EF8}" type="presParOf" srcId="{4002C854-2C07-498A-B99A-E8E928013436}" destId="{30476350-EE46-46CA-A21B-DC287453273F}" srcOrd="1" destOrd="0" presId="urn:microsoft.com/office/officeart/2008/layout/LinedList"/>
    <dgm:cxn modelId="{E6D89241-5F76-4930-9174-9BD5AC5D68AD}" type="presParOf" srcId="{4002C854-2C07-498A-B99A-E8E928013436}" destId="{15A8CB75-164A-424D-8842-A828C6161079}" srcOrd="2" destOrd="0" presId="urn:microsoft.com/office/officeart/2008/layout/LinedList"/>
    <dgm:cxn modelId="{05F6F938-6BC7-44E0-950F-AA1E19B15824}" type="presParOf" srcId="{CA548D68-6FA4-4A99-A084-0BCE589510BB}" destId="{11579EF4-3764-4289-99C4-0AE515A0F0AB}" srcOrd="17" destOrd="0" presId="urn:microsoft.com/office/officeart/2008/layout/LinedList"/>
    <dgm:cxn modelId="{BD51CF9D-81BB-4FC5-92A7-14756D46BC3B}" type="presParOf" srcId="{CA548D68-6FA4-4A99-A084-0BCE589510BB}" destId="{9283AF43-E0F8-48F3-8A1F-9F0B5775DF28}" srcOrd="18" destOrd="0" presId="urn:microsoft.com/office/officeart/2008/layout/LinedList"/>
    <dgm:cxn modelId="{2B871F7E-3D28-4BF4-B027-11891535D25C}" type="presParOf" srcId="{CA548D68-6FA4-4A99-A084-0BCE589510BB}" destId="{B3BBF7C6-7EAD-4F4D-A8FD-2E2B5EF78F04}" srcOrd="19" destOrd="0" presId="urn:microsoft.com/office/officeart/2008/layout/LinedList"/>
    <dgm:cxn modelId="{8987C8D2-CA2B-4C38-AB16-D92290A5BBFA}" type="presParOf" srcId="{B3BBF7C6-7EAD-4F4D-A8FD-2E2B5EF78F04}" destId="{4958249D-EB3A-4242-AF53-8FC2D1C45FA3}" srcOrd="0" destOrd="0" presId="urn:microsoft.com/office/officeart/2008/layout/LinedList"/>
    <dgm:cxn modelId="{A849BC65-3B8C-4C7A-98C7-0F7DCB9B86F6}" type="presParOf" srcId="{B3BBF7C6-7EAD-4F4D-A8FD-2E2B5EF78F04}" destId="{A1F8F2BE-E4E7-405B-B80D-7350FA389D8C}" srcOrd="1" destOrd="0" presId="urn:microsoft.com/office/officeart/2008/layout/LinedList"/>
    <dgm:cxn modelId="{45168272-9B9A-46D8-BDBF-CED8F3FC8331}" type="presParOf" srcId="{B3BBF7C6-7EAD-4F4D-A8FD-2E2B5EF78F04}" destId="{0C2B967A-FC8C-4D37-A008-7E24F7EA616E}" srcOrd="2" destOrd="0" presId="urn:microsoft.com/office/officeart/2008/layout/LinedList"/>
    <dgm:cxn modelId="{DC64E96C-ADF5-46C1-8058-6EBB98237312}" type="presParOf" srcId="{CA548D68-6FA4-4A99-A084-0BCE589510BB}" destId="{0618EFE1-62E9-452D-A5D6-B9E99132CB10}" srcOrd="20" destOrd="0" presId="urn:microsoft.com/office/officeart/2008/layout/LinedList"/>
    <dgm:cxn modelId="{562DBE51-316E-4499-B145-1E804F716492}" type="presParOf" srcId="{CA548D68-6FA4-4A99-A084-0BCE589510BB}" destId="{0B73FC24-F209-4899-A2F3-A16E8C488C27}" srcOrd="21" destOrd="0" presId="urn:microsoft.com/office/officeart/2008/layout/LinedList"/>
    <dgm:cxn modelId="{01217E27-A58C-42CA-A9C1-C026FFEDAB7F}" type="presParOf" srcId="{CA548D68-6FA4-4A99-A084-0BCE589510BB}" destId="{D4C4EBD6-4696-4893-AA5F-8DA89361EAA8}" srcOrd="22" destOrd="0" presId="urn:microsoft.com/office/officeart/2008/layout/LinedList"/>
    <dgm:cxn modelId="{3B4A765D-57DB-486B-BBB0-7DDD33B24ACE}" type="presParOf" srcId="{D4C4EBD6-4696-4893-AA5F-8DA89361EAA8}" destId="{A9FCDDB6-6A82-4F34-8577-FA43CD1B153F}" srcOrd="0" destOrd="0" presId="urn:microsoft.com/office/officeart/2008/layout/LinedList"/>
    <dgm:cxn modelId="{A86A1C23-C088-4AF3-B754-72D562A37719}" type="presParOf" srcId="{D4C4EBD6-4696-4893-AA5F-8DA89361EAA8}" destId="{1343F04A-E316-4BA6-98CB-C92C3D717AFD}" srcOrd="1" destOrd="0" presId="urn:microsoft.com/office/officeart/2008/layout/LinedList"/>
    <dgm:cxn modelId="{F9F3C880-8BAA-4ED3-8225-5AA81B1C66F4}" type="presParOf" srcId="{D4C4EBD6-4696-4893-AA5F-8DA89361EAA8}" destId="{E1629E4F-87A3-4FDB-96A2-D82B38D49DDD}" srcOrd="2" destOrd="0" presId="urn:microsoft.com/office/officeart/2008/layout/LinedList"/>
    <dgm:cxn modelId="{515AEB2D-DB09-4AB8-8815-9037C368B25D}" type="presParOf" srcId="{CA548D68-6FA4-4A99-A084-0BCE589510BB}" destId="{FA3C6DDB-2627-43C1-8F70-080B8AE86BA8}" srcOrd="23" destOrd="0" presId="urn:microsoft.com/office/officeart/2008/layout/LinedList"/>
    <dgm:cxn modelId="{96930F37-9E76-468D-81C9-F7B528D83571}" type="presParOf" srcId="{CA548D68-6FA4-4A99-A084-0BCE589510BB}" destId="{E9B5AFE7-57FF-4CB0-A933-BADDD2B8D0FF}" srcOrd="24" destOrd="0" presId="urn:microsoft.com/office/officeart/2008/layout/LinedList"/>
    <dgm:cxn modelId="{C9FF6657-B4B3-4A98-9D2F-075E6590CF70}" type="presParOf" srcId="{CA548D68-6FA4-4A99-A084-0BCE589510BB}" destId="{0F2A785F-A57D-42F5-B144-F4710BF00039}" srcOrd="25" destOrd="0" presId="urn:microsoft.com/office/officeart/2008/layout/LinedList"/>
    <dgm:cxn modelId="{15E120C8-F784-45D9-BAB7-B354C00D4668}" type="presParOf" srcId="{0F2A785F-A57D-42F5-B144-F4710BF00039}" destId="{4392EF14-0B89-4F6D-B2C0-B9768917FA69}" srcOrd="0" destOrd="0" presId="urn:microsoft.com/office/officeart/2008/layout/LinedList"/>
    <dgm:cxn modelId="{F22CCC98-43DD-4CB3-9560-C7E14DEBE17C}" type="presParOf" srcId="{0F2A785F-A57D-42F5-B144-F4710BF00039}" destId="{C0BFC32F-72EB-4964-B7C2-A1F89C75574A}" srcOrd="1" destOrd="0" presId="urn:microsoft.com/office/officeart/2008/layout/LinedList"/>
    <dgm:cxn modelId="{82B263D4-E919-484C-9516-881F70DF60DC}" type="presParOf" srcId="{0F2A785F-A57D-42F5-B144-F4710BF00039}" destId="{6C8DA3C4-60F3-4BA4-91C0-6E47B5AB3B4B}" srcOrd="2" destOrd="0" presId="urn:microsoft.com/office/officeart/2008/layout/LinedList"/>
    <dgm:cxn modelId="{9B3E6C9B-40D4-4ADE-9695-8849AADE7B54}" type="presParOf" srcId="{CA548D68-6FA4-4A99-A084-0BCE589510BB}" destId="{3221D103-A620-4EEE-AD1A-E2FFBBF4A41C}" srcOrd="26" destOrd="0" presId="urn:microsoft.com/office/officeart/2008/layout/LinedList"/>
    <dgm:cxn modelId="{0F9694DB-8C8E-4ECA-AFFF-CFFFD21EB245}" type="presParOf" srcId="{CA548D68-6FA4-4A99-A084-0BCE589510BB}" destId="{9D060677-030E-4F40-8683-9AC47E88A54D}" srcOrd="27"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843204-5E0C-4A73-B9DD-B4CFDA1C8C3F}" type="doc">
      <dgm:prSet loTypeId="urn:microsoft.com/office/officeart/2008/layout/VerticalCurvedList" loCatId="list" qsTypeId="urn:microsoft.com/office/officeart/2005/8/quickstyle/3d1" qsCatId="3D" csTypeId="urn:microsoft.com/office/officeart/2005/8/colors/colorful4" csCatId="colorful" phldr="1"/>
      <dgm:spPr/>
      <dgm:t>
        <a:bodyPr/>
        <a:lstStyle/>
        <a:p>
          <a:endParaRPr lang="ru-RU"/>
        </a:p>
      </dgm:t>
    </dgm:pt>
    <dgm:pt modelId="{9792026A-942D-4492-85CC-0868C352FC35}">
      <dgm:prSet phldrT="[Текст]" custT="1"/>
      <dgm:spPr/>
      <dgm:t>
        <a:bodyPr/>
        <a:lstStyle/>
        <a:p>
          <a:r>
            <a:rPr lang="ru-RU" sz="2000" b="1" dirty="0" smtClean="0">
              <a:solidFill>
                <a:schemeClr val="tx1"/>
              </a:solidFill>
              <a:latin typeface="Arial" panose="020B0604020202020204" pitchFamily="34" charset="0"/>
              <a:cs typeface="Arial" panose="020B0604020202020204" pitchFamily="34" charset="0"/>
            </a:rPr>
            <a:t>улучшение информированности потребителей о качестве работы учреждений; повышение информационной открытости учреждений</a:t>
          </a:r>
          <a:endParaRPr lang="ru-RU" sz="2000" b="1" dirty="0">
            <a:solidFill>
              <a:schemeClr val="tx1"/>
            </a:solidFill>
            <a:latin typeface="Arial" panose="020B0604020202020204" pitchFamily="34" charset="0"/>
            <a:cs typeface="Arial" panose="020B0604020202020204" pitchFamily="34" charset="0"/>
          </a:endParaRPr>
        </a:p>
      </dgm:t>
    </dgm:pt>
    <dgm:pt modelId="{D870B7C0-C742-4A81-94EE-DD1F74D0BFFA}" type="parTrans" cxnId="{03932229-2A0C-4295-A337-69D426AC96EF}">
      <dgm:prSet/>
      <dgm:spPr/>
      <dgm:t>
        <a:bodyPr/>
        <a:lstStyle/>
        <a:p>
          <a:endParaRPr lang="ru-RU" sz="2000" b="1">
            <a:solidFill>
              <a:schemeClr val="tx1"/>
            </a:solidFill>
            <a:latin typeface="Arial" panose="020B0604020202020204" pitchFamily="34" charset="0"/>
            <a:cs typeface="Arial" panose="020B0604020202020204" pitchFamily="34" charset="0"/>
          </a:endParaRPr>
        </a:p>
      </dgm:t>
    </dgm:pt>
    <dgm:pt modelId="{2D5978F1-8D57-4C1B-BBBB-09B50BD0875F}" type="sibTrans" cxnId="{03932229-2A0C-4295-A337-69D426AC96EF}">
      <dgm:prSet/>
      <dgm:spPr/>
      <dgm:t>
        <a:bodyPr/>
        <a:lstStyle/>
        <a:p>
          <a:endParaRPr lang="ru-RU" sz="2000" b="1">
            <a:solidFill>
              <a:schemeClr val="tx1"/>
            </a:solidFill>
            <a:latin typeface="Arial" panose="020B0604020202020204" pitchFamily="34" charset="0"/>
            <a:cs typeface="Arial" panose="020B0604020202020204" pitchFamily="34" charset="0"/>
          </a:endParaRPr>
        </a:p>
      </dgm:t>
    </dgm:pt>
    <dgm:pt modelId="{F7C73BFB-C40D-46C1-B63C-46C3B2B66162}">
      <dgm:prSet custT="1"/>
      <dgm:spPr/>
      <dgm:t>
        <a:bodyPr/>
        <a:lstStyle/>
        <a:p>
          <a:r>
            <a:rPr lang="ru-RU" sz="2000" b="1" dirty="0" smtClean="0">
              <a:solidFill>
                <a:schemeClr val="tx1"/>
              </a:solidFill>
              <a:latin typeface="Arial" panose="020B0604020202020204" pitchFamily="34" charset="0"/>
              <a:cs typeface="Arial" panose="020B0604020202020204" pitchFamily="34" charset="0"/>
            </a:rPr>
            <a:t>установление диалога между учреждениями и гражданами-потребителями услуг; мониторинг общественного мнения по вопросу качества социальных услуг</a:t>
          </a:r>
          <a:endParaRPr lang="ru-RU" sz="2000" b="1" dirty="0">
            <a:solidFill>
              <a:schemeClr val="tx1"/>
            </a:solidFill>
            <a:latin typeface="Arial" panose="020B0604020202020204" pitchFamily="34" charset="0"/>
            <a:cs typeface="Arial" panose="020B0604020202020204" pitchFamily="34" charset="0"/>
          </a:endParaRPr>
        </a:p>
      </dgm:t>
    </dgm:pt>
    <dgm:pt modelId="{4533E63A-BA7D-4028-8F5F-F2023F2A62A4}" type="parTrans" cxnId="{16D8C628-B89C-4AD0-BE42-1803B47F2F9B}">
      <dgm:prSet/>
      <dgm:spPr/>
      <dgm:t>
        <a:bodyPr/>
        <a:lstStyle/>
        <a:p>
          <a:endParaRPr lang="ru-RU" sz="2000" b="1">
            <a:solidFill>
              <a:schemeClr val="tx1"/>
            </a:solidFill>
            <a:latin typeface="Arial" panose="020B0604020202020204" pitchFamily="34" charset="0"/>
            <a:cs typeface="Arial" panose="020B0604020202020204" pitchFamily="34" charset="0"/>
          </a:endParaRPr>
        </a:p>
      </dgm:t>
    </dgm:pt>
    <dgm:pt modelId="{5A76B550-7481-4F73-BF42-0CA78C00C3F5}" type="sibTrans" cxnId="{16D8C628-B89C-4AD0-BE42-1803B47F2F9B}">
      <dgm:prSet/>
      <dgm:spPr/>
      <dgm:t>
        <a:bodyPr/>
        <a:lstStyle/>
        <a:p>
          <a:endParaRPr lang="ru-RU" sz="2000" b="1">
            <a:solidFill>
              <a:schemeClr val="tx1"/>
            </a:solidFill>
            <a:latin typeface="Arial" panose="020B0604020202020204" pitchFamily="34" charset="0"/>
            <a:cs typeface="Arial" panose="020B0604020202020204" pitchFamily="34" charset="0"/>
          </a:endParaRPr>
        </a:p>
      </dgm:t>
    </dgm:pt>
    <dgm:pt modelId="{D5340B72-D069-4BFA-9949-35A83EA4E653}">
      <dgm:prSet custT="1"/>
      <dgm:spPr/>
      <dgm:t>
        <a:bodyPr/>
        <a:lstStyle/>
        <a:p>
          <a:r>
            <a:rPr lang="ru-RU" sz="2000" b="1" dirty="0" smtClean="0">
              <a:solidFill>
                <a:schemeClr val="tx1"/>
              </a:solidFill>
              <a:latin typeface="Arial" panose="020B0604020202020204" pitchFamily="34" charset="0"/>
              <a:cs typeface="Arial" panose="020B0604020202020204" pitchFamily="34" charset="0"/>
            </a:rPr>
            <a:t>создание условий для активного участия общественных организаций в оценке качества социальных услуг</a:t>
          </a:r>
          <a:endParaRPr lang="ru-RU" sz="2000" b="1" dirty="0">
            <a:solidFill>
              <a:schemeClr val="tx1"/>
            </a:solidFill>
            <a:latin typeface="Arial" panose="020B0604020202020204" pitchFamily="34" charset="0"/>
            <a:cs typeface="Arial" panose="020B0604020202020204" pitchFamily="34" charset="0"/>
          </a:endParaRPr>
        </a:p>
      </dgm:t>
    </dgm:pt>
    <dgm:pt modelId="{2558905F-78C0-4128-AF51-1742DE21952B}" type="parTrans" cxnId="{4E199C63-1510-451F-B03E-FCD61146C1ED}">
      <dgm:prSet/>
      <dgm:spPr/>
      <dgm:t>
        <a:bodyPr/>
        <a:lstStyle/>
        <a:p>
          <a:endParaRPr lang="ru-RU" sz="2000" b="1">
            <a:solidFill>
              <a:schemeClr val="tx1"/>
            </a:solidFill>
            <a:latin typeface="Arial" panose="020B0604020202020204" pitchFamily="34" charset="0"/>
            <a:cs typeface="Arial" panose="020B0604020202020204" pitchFamily="34" charset="0"/>
          </a:endParaRPr>
        </a:p>
      </dgm:t>
    </dgm:pt>
    <dgm:pt modelId="{16B77D1B-7795-4EDC-8002-CB42FEC1DEEE}" type="sibTrans" cxnId="{4E199C63-1510-451F-B03E-FCD61146C1ED}">
      <dgm:prSet/>
      <dgm:spPr/>
      <dgm:t>
        <a:bodyPr/>
        <a:lstStyle/>
        <a:p>
          <a:endParaRPr lang="ru-RU" sz="2000" b="1">
            <a:solidFill>
              <a:schemeClr val="tx1"/>
            </a:solidFill>
            <a:latin typeface="Arial" panose="020B0604020202020204" pitchFamily="34" charset="0"/>
            <a:cs typeface="Arial" panose="020B0604020202020204" pitchFamily="34" charset="0"/>
          </a:endParaRPr>
        </a:p>
      </dgm:t>
    </dgm:pt>
    <dgm:pt modelId="{44E29C0A-D491-4DC8-AB9F-4ACB94C55AEF}">
      <dgm:prSet custT="1"/>
      <dgm:spPr/>
      <dgm:t>
        <a:bodyPr/>
        <a:lstStyle/>
        <a:p>
          <a:r>
            <a:rPr lang="ru-RU" sz="2000" b="1" smtClean="0">
              <a:solidFill>
                <a:schemeClr val="tx1"/>
              </a:solidFill>
              <a:latin typeface="Arial" panose="020B0604020202020204" pitchFamily="34" charset="0"/>
              <a:cs typeface="Arial" panose="020B0604020202020204" pitchFamily="34" charset="0"/>
            </a:rPr>
            <a:t>повышение качества социальных услуг для населения</a:t>
          </a:r>
          <a:endParaRPr lang="ru-RU" sz="2000" b="1">
            <a:solidFill>
              <a:schemeClr val="tx1"/>
            </a:solidFill>
            <a:latin typeface="Arial" panose="020B0604020202020204" pitchFamily="34" charset="0"/>
            <a:cs typeface="Arial" panose="020B0604020202020204" pitchFamily="34" charset="0"/>
          </a:endParaRPr>
        </a:p>
      </dgm:t>
    </dgm:pt>
    <dgm:pt modelId="{1B6FD997-5145-4A37-9863-D50BC443A990}" type="parTrans" cxnId="{9A5E4797-4A17-40AD-9458-876940FF8044}">
      <dgm:prSet/>
      <dgm:spPr/>
      <dgm:t>
        <a:bodyPr/>
        <a:lstStyle/>
        <a:p>
          <a:endParaRPr lang="ru-RU" sz="2000" b="1">
            <a:solidFill>
              <a:schemeClr val="tx1"/>
            </a:solidFill>
            <a:latin typeface="Arial" panose="020B0604020202020204" pitchFamily="34" charset="0"/>
            <a:cs typeface="Arial" panose="020B0604020202020204" pitchFamily="34" charset="0"/>
          </a:endParaRPr>
        </a:p>
      </dgm:t>
    </dgm:pt>
    <dgm:pt modelId="{21949704-E2BE-48BD-9EAC-9BB1750AA791}" type="sibTrans" cxnId="{9A5E4797-4A17-40AD-9458-876940FF8044}">
      <dgm:prSet/>
      <dgm:spPr/>
      <dgm:t>
        <a:bodyPr/>
        <a:lstStyle/>
        <a:p>
          <a:endParaRPr lang="ru-RU" sz="2000" b="1">
            <a:solidFill>
              <a:schemeClr val="tx1"/>
            </a:solidFill>
            <a:latin typeface="Arial" panose="020B0604020202020204" pitchFamily="34" charset="0"/>
            <a:cs typeface="Arial" panose="020B0604020202020204" pitchFamily="34" charset="0"/>
          </a:endParaRPr>
        </a:p>
      </dgm:t>
    </dgm:pt>
    <dgm:pt modelId="{00BA393A-1129-4CB8-92D0-9300CE3E33A1}" type="pres">
      <dgm:prSet presAssocID="{C4843204-5E0C-4A73-B9DD-B4CFDA1C8C3F}" presName="Name0" presStyleCnt="0">
        <dgm:presLayoutVars>
          <dgm:chMax val="7"/>
          <dgm:chPref val="7"/>
          <dgm:dir/>
        </dgm:presLayoutVars>
      </dgm:prSet>
      <dgm:spPr/>
      <dgm:t>
        <a:bodyPr/>
        <a:lstStyle/>
        <a:p>
          <a:endParaRPr lang="ru-RU"/>
        </a:p>
      </dgm:t>
    </dgm:pt>
    <dgm:pt modelId="{2909BC04-9548-4EEF-B82A-49CDFF25D9B5}" type="pres">
      <dgm:prSet presAssocID="{C4843204-5E0C-4A73-B9DD-B4CFDA1C8C3F}" presName="Name1" presStyleCnt="0"/>
      <dgm:spPr/>
    </dgm:pt>
    <dgm:pt modelId="{66C49AE0-A0F8-4E34-97E7-64116D343893}" type="pres">
      <dgm:prSet presAssocID="{C4843204-5E0C-4A73-B9DD-B4CFDA1C8C3F}" presName="cycle" presStyleCnt="0"/>
      <dgm:spPr/>
    </dgm:pt>
    <dgm:pt modelId="{51A367E4-4E1E-4D12-A400-72DC5D9E8C43}" type="pres">
      <dgm:prSet presAssocID="{C4843204-5E0C-4A73-B9DD-B4CFDA1C8C3F}" presName="srcNode" presStyleLbl="node1" presStyleIdx="0" presStyleCnt="4"/>
      <dgm:spPr/>
    </dgm:pt>
    <dgm:pt modelId="{5004CFDB-02F7-404F-9F42-7D42FEA09DCA}" type="pres">
      <dgm:prSet presAssocID="{C4843204-5E0C-4A73-B9DD-B4CFDA1C8C3F}" presName="conn" presStyleLbl="parChTrans1D2" presStyleIdx="0" presStyleCnt="1"/>
      <dgm:spPr/>
      <dgm:t>
        <a:bodyPr/>
        <a:lstStyle/>
        <a:p>
          <a:endParaRPr lang="ru-RU"/>
        </a:p>
      </dgm:t>
    </dgm:pt>
    <dgm:pt modelId="{74B3D70C-675D-4B36-ACFA-48CE79E119F3}" type="pres">
      <dgm:prSet presAssocID="{C4843204-5E0C-4A73-B9DD-B4CFDA1C8C3F}" presName="extraNode" presStyleLbl="node1" presStyleIdx="0" presStyleCnt="4"/>
      <dgm:spPr/>
    </dgm:pt>
    <dgm:pt modelId="{12FF278B-DBDA-409D-9965-4903B004A296}" type="pres">
      <dgm:prSet presAssocID="{C4843204-5E0C-4A73-B9DD-B4CFDA1C8C3F}" presName="dstNode" presStyleLbl="node1" presStyleIdx="0" presStyleCnt="4"/>
      <dgm:spPr/>
    </dgm:pt>
    <dgm:pt modelId="{60E7B7CB-0FB0-4532-966F-5893F2F0C039}" type="pres">
      <dgm:prSet presAssocID="{9792026A-942D-4492-85CC-0868C352FC35}" presName="text_1" presStyleLbl="node1" presStyleIdx="0" presStyleCnt="4">
        <dgm:presLayoutVars>
          <dgm:bulletEnabled val="1"/>
        </dgm:presLayoutVars>
      </dgm:prSet>
      <dgm:spPr/>
      <dgm:t>
        <a:bodyPr/>
        <a:lstStyle/>
        <a:p>
          <a:endParaRPr lang="ru-RU"/>
        </a:p>
      </dgm:t>
    </dgm:pt>
    <dgm:pt modelId="{0A0E21AA-C7ED-4AAF-B289-D733796F020E}" type="pres">
      <dgm:prSet presAssocID="{9792026A-942D-4492-85CC-0868C352FC35}" presName="accent_1" presStyleCnt="0"/>
      <dgm:spPr/>
    </dgm:pt>
    <dgm:pt modelId="{0944AA7F-33C4-4680-B6C5-8D89285C7B5E}" type="pres">
      <dgm:prSet presAssocID="{9792026A-942D-4492-85CC-0868C352FC35}" presName="accentRepeatNode" presStyleLbl="solidFgAcc1" presStyleIdx="0" presStyleCnt="4"/>
      <dgm:spPr/>
    </dgm:pt>
    <dgm:pt modelId="{0BE29B40-3D66-40AF-AA59-29A0E2C1C054}" type="pres">
      <dgm:prSet presAssocID="{F7C73BFB-C40D-46C1-B63C-46C3B2B66162}" presName="text_2" presStyleLbl="node1" presStyleIdx="1" presStyleCnt="4" custScaleY="124701">
        <dgm:presLayoutVars>
          <dgm:bulletEnabled val="1"/>
        </dgm:presLayoutVars>
      </dgm:prSet>
      <dgm:spPr/>
      <dgm:t>
        <a:bodyPr/>
        <a:lstStyle/>
        <a:p>
          <a:endParaRPr lang="ru-RU"/>
        </a:p>
      </dgm:t>
    </dgm:pt>
    <dgm:pt modelId="{24045E67-C1B4-4B2A-BA88-FD3E36CA85FB}" type="pres">
      <dgm:prSet presAssocID="{F7C73BFB-C40D-46C1-B63C-46C3B2B66162}" presName="accent_2" presStyleCnt="0"/>
      <dgm:spPr/>
    </dgm:pt>
    <dgm:pt modelId="{31BE44FE-AFA4-49C7-9182-D9185347E152}" type="pres">
      <dgm:prSet presAssocID="{F7C73BFB-C40D-46C1-B63C-46C3B2B66162}" presName="accentRepeatNode" presStyleLbl="solidFgAcc1" presStyleIdx="1" presStyleCnt="4"/>
      <dgm:spPr/>
    </dgm:pt>
    <dgm:pt modelId="{2B8BB167-9859-47FC-897F-B9040074D4F2}" type="pres">
      <dgm:prSet presAssocID="{D5340B72-D069-4BFA-9949-35A83EA4E653}" presName="text_3" presStyleLbl="node1" presStyleIdx="2" presStyleCnt="4">
        <dgm:presLayoutVars>
          <dgm:bulletEnabled val="1"/>
        </dgm:presLayoutVars>
      </dgm:prSet>
      <dgm:spPr/>
      <dgm:t>
        <a:bodyPr/>
        <a:lstStyle/>
        <a:p>
          <a:endParaRPr lang="ru-RU"/>
        </a:p>
      </dgm:t>
    </dgm:pt>
    <dgm:pt modelId="{0C0C73BB-85EE-409F-A89B-4F08F9760049}" type="pres">
      <dgm:prSet presAssocID="{D5340B72-D069-4BFA-9949-35A83EA4E653}" presName="accent_3" presStyleCnt="0"/>
      <dgm:spPr/>
    </dgm:pt>
    <dgm:pt modelId="{4859AE28-5447-4558-A168-6519DB6630EA}" type="pres">
      <dgm:prSet presAssocID="{D5340B72-D069-4BFA-9949-35A83EA4E653}" presName="accentRepeatNode" presStyleLbl="solidFgAcc1" presStyleIdx="2" presStyleCnt="4"/>
      <dgm:spPr/>
    </dgm:pt>
    <dgm:pt modelId="{84D217B3-7C66-4B78-833B-D672195FA5F9}" type="pres">
      <dgm:prSet presAssocID="{44E29C0A-D491-4DC8-AB9F-4ACB94C55AEF}" presName="text_4" presStyleLbl="node1" presStyleIdx="3" presStyleCnt="4">
        <dgm:presLayoutVars>
          <dgm:bulletEnabled val="1"/>
        </dgm:presLayoutVars>
      </dgm:prSet>
      <dgm:spPr/>
      <dgm:t>
        <a:bodyPr/>
        <a:lstStyle/>
        <a:p>
          <a:endParaRPr lang="ru-RU"/>
        </a:p>
      </dgm:t>
    </dgm:pt>
    <dgm:pt modelId="{5E151EBB-AC6C-40DA-9D63-382E74267CCA}" type="pres">
      <dgm:prSet presAssocID="{44E29C0A-D491-4DC8-AB9F-4ACB94C55AEF}" presName="accent_4" presStyleCnt="0"/>
      <dgm:spPr/>
    </dgm:pt>
    <dgm:pt modelId="{FF6F7C55-4D6A-4575-9C44-D711BBAE87D3}" type="pres">
      <dgm:prSet presAssocID="{44E29C0A-D491-4DC8-AB9F-4ACB94C55AEF}" presName="accentRepeatNode" presStyleLbl="solidFgAcc1" presStyleIdx="3" presStyleCnt="4"/>
      <dgm:spPr/>
    </dgm:pt>
  </dgm:ptLst>
  <dgm:cxnLst>
    <dgm:cxn modelId="{F807B2FC-1136-4B0D-9597-C9455C567EA7}" type="presOf" srcId="{44E29C0A-D491-4DC8-AB9F-4ACB94C55AEF}" destId="{84D217B3-7C66-4B78-833B-D672195FA5F9}" srcOrd="0" destOrd="0" presId="urn:microsoft.com/office/officeart/2008/layout/VerticalCurvedList"/>
    <dgm:cxn modelId="{044622FF-D904-4352-8B3B-0F0A97B53304}" type="presOf" srcId="{9792026A-942D-4492-85CC-0868C352FC35}" destId="{60E7B7CB-0FB0-4532-966F-5893F2F0C039}" srcOrd="0" destOrd="0" presId="urn:microsoft.com/office/officeart/2008/layout/VerticalCurvedList"/>
    <dgm:cxn modelId="{9A5E4797-4A17-40AD-9458-876940FF8044}" srcId="{C4843204-5E0C-4A73-B9DD-B4CFDA1C8C3F}" destId="{44E29C0A-D491-4DC8-AB9F-4ACB94C55AEF}" srcOrd="3" destOrd="0" parTransId="{1B6FD997-5145-4A37-9863-D50BC443A990}" sibTransId="{21949704-E2BE-48BD-9EAC-9BB1750AA791}"/>
    <dgm:cxn modelId="{81044D98-D592-40C9-9AC9-5074ED418FAE}" type="presOf" srcId="{2D5978F1-8D57-4C1B-BBBB-09B50BD0875F}" destId="{5004CFDB-02F7-404F-9F42-7D42FEA09DCA}" srcOrd="0" destOrd="0" presId="urn:microsoft.com/office/officeart/2008/layout/VerticalCurvedList"/>
    <dgm:cxn modelId="{03932229-2A0C-4295-A337-69D426AC96EF}" srcId="{C4843204-5E0C-4A73-B9DD-B4CFDA1C8C3F}" destId="{9792026A-942D-4492-85CC-0868C352FC35}" srcOrd="0" destOrd="0" parTransId="{D870B7C0-C742-4A81-94EE-DD1F74D0BFFA}" sibTransId="{2D5978F1-8D57-4C1B-BBBB-09B50BD0875F}"/>
    <dgm:cxn modelId="{561CC45A-9DF4-429F-87C8-641A40952214}" type="presOf" srcId="{F7C73BFB-C40D-46C1-B63C-46C3B2B66162}" destId="{0BE29B40-3D66-40AF-AA59-29A0E2C1C054}" srcOrd="0" destOrd="0" presId="urn:microsoft.com/office/officeart/2008/layout/VerticalCurvedList"/>
    <dgm:cxn modelId="{A0BE8C64-AFA6-46FE-BFE1-6DBFF3C1C6DB}" type="presOf" srcId="{D5340B72-D069-4BFA-9949-35A83EA4E653}" destId="{2B8BB167-9859-47FC-897F-B9040074D4F2}" srcOrd="0" destOrd="0" presId="urn:microsoft.com/office/officeart/2008/layout/VerticalCurvedList"/>
    <dgm:cxn modelId="{16D8C628-B89C-4AD0-BE42-1803B47F2F9B}" srcId="{C4843204-5E0C-4A73-B9DD-B4CFDA1C8C3F}" destId="{F7C73BFB-C40D-46C1-B63C-46C3B2B66162}" srcOrd="1" destOrd="0" parTransId="{4533E63A-BA7D-4028-8F5F-F2023F2A62A4}" sibTransId="{5A76B550-7481-4F73-BF42-0CA78C00C3F5}"/>
    <dgm:cxn modelId="{738F2B25-CDD0-4524-92AA-EE5DA8FB4F45}" type="presOf" srcId="{C4843204-5E0C-4A73-B9DD-B4CFDA1C8C3F}" destId="{00BA393A-1129-4CB8-92D0-9300CE3E33A1}" srcOrd="0" destOrd="0" presId="urn:microsoft.com/office/officeart/2008/layout/VerticalCurvedList"/>
    <dgm:cxn modelId="{4E199C63-1510-451F-B03E-FCD61146C1ED}" srcId="{C4843204-5E0C-4A73-B9DD-B4CFDA1C8C3F}" destId="{D5340B72-D069-4BFA-9949-35A83EA4E653}" srcOrd="2" destOrd="0" parTransId="{2558905F-78C0-4128-AF51-1742DE21952B}" sibTransId="{16B77D1B-7795-4EDC-8002-CB42FEC1DEEE}"/>
    <dgm:cxn modelId="{51FEFB8A-B588-4852-92EB-71EDABA3400E}" type="presParOf" srcId="{00BA393A-1129-4CB8-92D0-9300CE3E33A1}" destId="{2909BC04-9548-4EEF-B82A-49CDFF25D9B5}" srcOrd="0" destOrd="0" presId="urn:microsoft.com/office/officeart/2008/layout/VerticalCurvedList"/>
    <dgm:cxn modelId="{92C02BFC-5462-4486-9E1E-D86DA89D0510}" type="presParOf" srcId="{2909BC04-9548-4EEF-B82A-49CDFF25D9B5}" destId="{66C49AE0-A0F8-4E34-97E7-64116D343893}" srcOrd="0" destOrd="0" presId="urn:microsoft.com/office/officeart/2008/layout/VerticalCurvedList"/>
    <dgm:cxn modelId="{A28604AE-6828-43C7-A899-51891E02BB7A}" type="presParOf" srcId="{66C49AE0-A0F8-4E34-97E7-64116D343893}" destId="{51A367E4-4E1E-4D12-A400-72DC5D9E8C43}" srcOrd="0" destOrd="0" presId="urn:microsoft.com/office/officeart/2008/layout/VerticalCurvedList"/>
    <dgm:cxn modelId="{AE1B07A7-182C-4FF5-AB67-480593FA0C3B}" type="presParOf" srcId="{66C49AE0-A0F8-4E34-97E7-64116D343893}" destId="{5004CFDB-02F7-404F-9F42-7D42FEA09DCA}" srcOrd="1" destOrd="0" presId="urn:microsoft.com/office/officeart/2008/layout/VerticalCurvedList"/>
    <dgm:cxn modelId="{D54F0153-D7C2-40E6-BB05-897A210DFA6F}" type="presParOf" srcId="{66C49AE0-A0F8-4E34-97E7-64116D343893}" destId="{74B3D70C-675D-4B36-ACFA-48CE79E119F3}" srcOrd="2" destOrd="0" presId="urn:microsoft.com/office/officeart/2008/layout/VerticalCurvedList"/>
    <dgm:cxn modelId="{E0B0B6AE-619B-4872-9F3D-77311259DE2B}" type="presParOf" srcId="{66C49AE0-A0F8-4E34-97E7-64116D343893}" destId="{12FF278B-DBDA-409D-9965-4903B004A296}" srcOrd="3" destOrd="0" presId="urn:microsoft.com/office/officeart/2008/layout/VerticalCurvedList"/>
    <dgm:cxn modelId="{DF2BBBF4-D2EF-4D98-BAAE-AAF2DC4D6C7D}" type="presParOf" srcId="{2909BC04-9548-4EEF-B82A-49CDFF25D9B5}" destId="{60E7B7CB-0FB0-4532-966F-5893F2F0C039}" srcOrd="1" destOrd="0" presId="urn:microsoft.com/office/officeart/2008/layout/VerticalCurvedList"/>
    <dgm:cxn modelId="{CA076B9F-257A-441A-AB31-B607A15D1239}" type="presParOf" srcId="{2909BC04-9548-4EEF-B82A-49CDFF25D9B5}" destId="{0A0E21AA-C7ED-4AAF-B289-D733796F020E}" srcOrd="2" destOrd="0" presId="urn:microsoft.com/office/officeart/2008/layout/VerticalCurvedList"/>
    <dgm:cxn modelId="{26BEF81B-33AD-4CD1-96B1-B6C990C2F04C}" type="presParOf" srcId="{0A0E21AA-C7ED-4AAF-B289-D733796F020E}" destId="{0944AA7F-33C4-4680-B6C5-8D89285C7B5E}" srcOrd="0" destOrd="0" presId="urn:microsoft.com/office/officeart/2008/layout/VerticalCurvedList"/>
    <dgm:cxn modelId="{06124E9D-D9CF-4480-BCB4-B183FB018D15}" type="presParOf" srcId="{2909BC04-9548-4EEF-B82A-49CDFF25D9B5}" destId="{0BE29B40-3D66-40AF-AA59-29A0E2C1C054}" srcOrd="3" destOrd="0" presId="urn:microsoft.com/office/officeart/2008/layout/VerticalCurvedList"/>
    <dgm:cxn modelId="{ABCECDCD-294B-40BE-BD02-1C55CDC6D845}" type="presParOf" srcId="{2909BC04-9548-4EEF-B82A-49CDFF25D9B5}" destId="{24045E67-C1B4-4B2A-BA88-FD3E36CA85FB}" srcOrd="4" destOrd="0" presId="urn:microsoft.com/office/officeart/2008/layout/VerticalCurvedList"/>
    <dgm:cxn modelId="{9610D8EA-5C09-42C0-B3A3-1F8298C50311}" type="presParOf" srcId="{24045E67-C1B4-4B2A-BA88-FD3E36CA85FB}" destId="{31BE44FE-AFA4-49C7-9182-D9185347E152}" srcOrd="0" destOrd="0" presId="urn:microsoft.com/office/officeart/2008/layout/VerticalCurvedList"/>
    <dgm:cxn modelId="{264DE0A9-0318-48AF-8D96-C2905560E5CF}" type="presParOf" srcId="{2909BC04-9548-4EEF-B82A-49CDFF25D9B5}" destId="{2B8BB167-9859-47FC-897F-B9040074D4F2}" srcOrd="5" destOrd="0" presId="urn:microsoft.com/office/officeart/2008/layout/VerticalCurvedList"/>
    <dgm:cxn modelId="{86972727-FC68-485E-AFFC-3C030A389EAA}" type="presParOf" srcId="{2909BC04-9548-4EEF-B82A-49CDFF25D9B5}" destId="{0C0C73BB-85EE-409F-A89B-4F08F9760049}" srcOrd="6" destOrd="0" presId="urn:microsoft.com/office/officeart/2008/layout/VerticalCurvedList"/>
    <dgm:cxn modelId="{A62193E9-4493-4434-B8E3-CD51863F314F}" type="presParOf" srcId="{0C0C73BB-85EE-409F-A89B-4F08F9760049}" destId="{4859AE28-5447-4558-A168-6519DB6630EA}" srcOrd="0" destOrd="0" presId="urn:microsoft.com/office/officeart/2008/layout/VerticalCurvedList"/>
    <dgm:cxn modelId="{0E28714E-0F89-418A-8E8A-4C964C65D5B6}" type="presParOf" srcId="{2909BC04-9548-4EEF-B82A-49CDFF25D9B5}" destId="{84D217B3-7C66-4B78-833B-D672195FA5F9}" srcOrd="7" destOrd="0" presId="urn:microsoft.com/office/officeart/2008/layout/VerticalCurvedList"/>
    <dgm:cxn modelId="{67A5061D-FF5F-4B34-B3E0-32433286EB12}" type="presParOf" srcId="{2909BC04-9548-4EEF-B82A-49CDFF25D9B5}" destId="{5E151EBB-AC6C-40DA-9D63-382E74267CCA}" srcOrd="8" destOrd="0" presId="urn:microsoft.com/office/officeart/2008/layout/VerticalCurvedList"/>
    <dgm:cxn modelId="{009E5AFA-409C-45B4-8EB6-BD94F448E80A}" type="presParOf" srcId="{5E151EBB-AC6C-40DA-9D63-382E74267CCA}" destId="{FF6F7C55-4D6A-4575-9C44-D711BBAE87D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690F5D3-65B2-4015-8B43-575534BB09E5}" type="doc">
      <dgm:prSet loTypeId="urn:microsoft.com/office/officeart/2005/8/layout/hierarchy4" loCatId="list" qsTypeId="urn:microsoft.com/office/officeart/2005/8/quickstyle/simple1" qsCatId="simple" csTypeId="urn:microsoft.com/office/officeart/2005/8/colors/colorful4" csCatId="colorful" phldr="1"/>
      <dgm:spPr/>
      <dgm:t>
        <a:bodyPr/>
        <a:lstStyle/>
        <a:p>
          <a:endParaRPr lang="ru-RU"/>
        </a:p>
      </dgm:t>
    </dgm:pt>
    <dgm:pt modelId="{B541CF1B-18EB-4AD6-9C15-7262E900B546}">
      <dgm:prSet phldrT="[Текст]" custT="1"/>
      <dgm:spPr/>
      <dgm:t>
        <a:bodyPr/>
        <a:lstStyle/>
        <a:p>
          <a:r>
            <a:rPr lang="ru-RU" sz="1800" b="1" dirty="0" smtClean="0">
              <a:solidFill>
                <a:schemeClr val="tx1"/>
              </a:solidFill>
              <a:latin typeface="Arial" panose="020B0604020202020204" pitchFamily="34" charset="0"/>
              <a:cs typeface="Arial" panose="020B0604020202020204" pitchFamily="34" charset="0"/>
            </a:rPr>
            <a:t>Видов социальных услуг, оказываемых учреждениями социального обслуживания в Свердловской области</a:t>
          </a:r>
          <a:endParaRPr lang="ru-RU" sz="1800" b="1" dirty="0">
            <a:solidFill>
              <a:schemeClr val="tx1"/>
            </a:solidFill>
            <a:latin typeface="Arial" panose="020B0604020202020204" pitchFamily="34" charset="0"/>
            <a:cs typeface="Arial" panose="020B0604020202020204" pitchFamily="34" charset="0"/>
          </a:endParaRPr>
        </a:p>
      </dgm:t>
    </dgm:pt>
    <dgm:pt modelId="{0E662A3A-0150-4E8C-B59C-44EA737CD034}" type="parTrans" cxnId="{40411D69-144B-4A8D-9BCB-827758838872}">
      <dgm:prSet/>
      <dgm:spPr/>
      <dgm:t>
        <a:bodyPr/>
        <a:lstStyle/>
        <a:p>
          <a:endParaRPr lang="ru-RU" sz="2000" b="1">
            <a:latin typeface="Arial" panose="020B0604020202020204" pitchFamily="34" charset="0"/>
            <a:cs typeface="Arial" panose="020B0604020202020204" pitchFamily="34" charset="0"/>
          </a:endParaRPr>
        </a:p>
      </dgm:t>
    </dgm:pt>
    <dgm:pt modelId="{E6CB1E29-C681-4ACF-B02C-468AF5F9E8FD}" type="sibTrans" cxnId="{40411D69-144B-4A8D-9BCB-827758838872}">
      <dgm:prSet/>
      <dgm:spPr/>
      <dgm:t>
        <a:bodyPr/>
        <a:lstStyle/>
        <a:p>
          <a:endParaRPr lang="ru-RU" sz="2000" b="1">
            <a:latin typeface="Arial" panose="020B0604020202020204" pitchFamily="34" charset="0"/>
            <a:cs typeface="Arial" panose="020B0604020202020204" pitchFamily="34" charset="0"/>
          </a:endParaRPr>
        </a:p>
      </dgm:t>
    </dgm:pt>
    <dgm:pt modelId="{563FC1BC-0A75-4264-96ED-7ED21D9E0576}">
      <dgm:prSet phldrT="[Текст]" custT="1"/>
      <dgm:spPr/>
      <dgm:t>
        <a:bodyPr/>
        <a:lstStyle/>
        <a:p>
          <a:r>
            <a:rPr lang="ru-RU" sz="1800" b="1" dirty="0" smtClean="0">
              <a:solidFill>
                <a:schemeClr val="tx1"/>
              </a:solidFill>
              <a:latin typeface="Arial" panose="020B0604020202020204" pitchFamily="34" charset="0"/>
              <a:cs typeface="Arial" panose="020B0604020202020204" pitchFamily="34" charset="0"/>
            </a:rPr>
            <a:t>Категорий получателей социальных услуг</a:t>
          </a:r>
          <a:endParaRPr lang="ru-RU" sz="1800" b="1" dirty="0">
            <a:solidFill>
              <a:schemeClr val="tx1"/>
            </a:solidFill>
            <a:latin typeface="Arial" panose="020B0604020202020204" pitchFamily="34" charset="0"/>
            <a:cs typeface="Arial" panose="020B0604020202020204" pitchFamily="34" charset="0"/>
          </a:endParaRPr>
        </a:p>
      </dgm:t>
    </dgm:pt>
    <dgm:pt modelId="{FF8E979E-2BAE-4165-BC47-9CEC9479550C}" type="parTrans" cxnId="{9A4DFB7A-9953-4A26-A095-A61F254F8A8D}">
      <dgm:prSet/>
      <dgm:spPr/>
      <dgm:t>
        <a:bodyPr/>
        <a:lstStyle/>
        <a:p>
          <a:endParaRPr lang="ru-RU" sz="2000" b="1">
            <a:latin typeface="Arial" panose="020B0604020202020204" pitchFamily="34" charset="0"/>
            <a:cs typeface="Arial" panose="020B0604020202020204" pitchFamily="34" charset="0"/>
          </a:endParaRPr>
        </a:p>
      </dgm:t>
    </dgm:pt>
    <dgm:pt modelId="{86E5A327-A2D7-4D38-A79A-42D97F327BA0}" type="sibTrans" cxnId="{9A4DFB7A-9953-4A26-A095-A61F254F8A8D}">
      <dgm:prSet/>
      <dgm:spPr/>
      <dgm:t>
        <a:bodyPr/>
        <a:lstStyle/>
        <a:p>
          <a:endParaRPr lang="ru-RU" sz="2000" b="1">
            <a:latin typeface="Arial" panose="020B0604020202020204" pitchFamily="34" charset="0"/>
            <a:cs typeface="Arial" panose="020B0604020202020204" pitchFamily="34" charset="0"/>
          </a:endParaRPr>
        </a:p>
      </dgm:t>
    </dgm:pt>
    <dgm:pt modelId="{4B9742A8-AC2B-4A0F-9762-E127F41A6B2F}">
      <dgm:prSet phldrT="[Текст]" custT="1"/>
      <dgm:spPr/>
      <dgm:t>
        <a:bodyPr/>
        <a:lstStyle/>
        <a:p>
          <a:r>
            <a:rPr lang="ru-RU" sz="1800" b="1" dirty="0" smtClean="0">
              <a:solidFill>
                <a:schemeClr val="tx1"/>
              </a:solidFill>
              <a:latin typeface="Arial" panose="020B0604020202020204" pitchFamily="34" charset="0"/>
              <a:cs typeface="Arial" panose="020B0604020202020204" pitchFamily="34" charset="0"/>
            </a:rPr>
            <a:t>Типов учреждений</a:t>
          </a:r>
          <a:endParaRPr lang="ru-RU" sz="1800" b="1" dirty="0">
            <a:solidFill>
              <a:schemeClr val="tx1"/>
            </a:solidFill>
            <a:latin typeface="Arial" panose="020B0604020202020204" pitchFamily="34" charset="0"/>
            <a:cs typeface="Arial" panose="020B0604020202020204" pitchFamily="34" charset="0"/>
          </a:endParaRPr>
        </a:p>
      </dgm:t>
    </dgm:pt>
    <dgm:pt modelId="{B1D0C97F-8252-4C58-9E48-6785F34801B6}" type="sibTrans" cxnId="{D7EDC6A3-7583-4B29-91FB-5FD9007C679B}">
      <dgm:prSet/>
      <dgm:spPr/>
      <dgm:t>
        <a:bodyPr/>
        <a:lstStyle/>
        <a:p>
          <a:endParaRPr lang="ru-RU" sz="2000" b="1">
            <a:latin typeface="Arial" panose="020B0604020202020204" pitchFamily="34" charset="0"/>
            <a:cs typeface="Arial" panose="020B0604020202020204" pitchFamily="34" charset="0"/>
          </a:endParaRPr>
        </a:p>
      </dgm:t>
    </dgm:pt>
    <dgm:pt modelId="{7D0C6225-B74A-44EE-BC43-8EEDE9B12B92}" type="parTrans" cxnId="{D7EDC6A3-7583-4B29-91FB-5FD9007C679B}">
      <dgm:prSet/>
      <dgm:spPr/>
      <dgm:t>
        <a:bodyPr/>
        <a:lstStyle/>
        <a:p>
          <a:endParaRPr lang="ru-RU" sz="2000" b="1">
            <a:latin typeface="Arial" panose="020B0604020202020204" pitchFamily="34" charset="0"/>
            <a:cs typeface="Arial" panose="020B0604020202020204" pitchFamily="34" charset="0"/>
          </a:endParaRPr>
        </a:p>
      </dgm:t>
    </dgm:pt>
    <dgm:pt modelId="{BA6A7ECF-DA51-4662-881B-CABDEDE97FA4}" type="pres">
      <dgm:prSet presAssocID="{6690F5D3-65B2-4015-8B43-575534BB09E5}" presName="Name0" presStyleCnt="0">
        <dgm:presLayoutVars>
          <dgm:chPref val="1"/>
          <dgm:dir/>
          <dgm:animOne val="branch"/>
          <dgm:animLvl val="lvl"/>
          <dgm:resizeHandles/>
        </dgm:presLayoutVars>
      </dgm:prSet>
      <dgm:spPr/>
      <dgm:t>
        <a:bodyPr/>
        <a:lstStyle/>
        <a:p>
          <a:endParaRPr lang="ru-RU"/>
        </a:p>
      </dgm:t>
    </dgm:pt>
    <dgm:pt modelId="{64B95835-7668-4E1A-AEAB-DF20D8238F6E}" type="pres">
      <dgm:prSet presAssocID="{4B9742A8-AC2B-4A0F-9762-E127F41A6B2F}" presName="vertOne" presStyleCnt="0"/>
      <dgm:spPr/>
      <dgm:t>
        <a:bodyPr/>
        <a:lstStyle/>
        <a:p>
          <a:endParaRPr lang="ru-RU"/>
        </a:p>
      </dgm:t>
    </dgm:pt>
    <dgm:pt modelId="{9A49529C-1448-45B8-965E-45FDE47FF3C2}" type="pres">
      <dgm:prSet presAssocID="{4B9742A8-AC2B-4A0F-9762-E127F41A6B2F}" presName="txOne" presStyleLbl="node0" presStyleIdx="0" presStyleCnt="3" custScaleX="89428" custScaleY="24415" custLinFactNeighborX="10474" custLinFactNeighborY="-19890">
        <dgm:presLayoutVars>
          <dgm:chPref val="3"/>
        </dgm:presLayoutVars>
      </dgm:prSet>
      <dgm:spPr/>
      <dgm:t>
        <a:bodyPr/>
        <a:lstStyle/>
        <a:p>
          <a:endParaRPr lang="ru-RU"/>
        </a:p>
      </dgm:t>
    </dgm:pt>
    <dgm:pt modelId="{4E87AAD2-1DC0-43E7-AC75-A9A462262DF0}" type="pres">
      <dgm:prSet presAssocID="{4B9742A8-AC2B-4A0F-9762-E127F41A6B2F}" presName="horzOne" presStyleCnt="0"/>
      <dgm:spPr/>
      <dgm:t>
        <a:bodyPr/>
        <a:lstStyle/>
        <a:p>
          <a:endParaRPr lang="ru-RU"/>
        </a:p>
      </dgm:t>
    </dgm:pt>
    <dgm:pt modelId="{74E7938A-61DE-42F3-8E9C-F09B5A78F21A}" type="pres">
      <dgm:prSet presAssocID="{B1D0C97F-8252-4C58-9E48-6785F34801B6}" presName="sibSpaceOne" presStyleCnt="0"/>
      <dgm:spPr/>
      <dgm:t>
        <a:bodyPr/>
        <a:lstStyle/>
        <a:p>
          <a:endParaRPr lang="ru-RU"/>
        </a:p>
      </dgm:t>
    </dgm:pt>
    <dgm:pt modelId="{E225E7B7-4A9D-4236-B4A3-2C028E9CB727}" type="pres">
      <dgm:prSet presAssocID="{B541CF1B-18EB-4AD6-9C15-7262E900B546}" presName="vertOne" presStyleCnt="0"/>
      <dgm:spPr/>
      <dgm:t>
        <a:bodyPr/>
        <a:lstStyle/>
        <a:p>
          <a:endParaRPr lang="ru-RU"/>
        </a:p>
      </dgm:t>
    </dgm:pt>
    <dgm:pt modelId="{A62C0F98-4B4E-4265-81B6-21294FBC50F8}" type="pres">
      <dgm:prSet presAssocID="{B541CF1B-18EB-4AD6-9C15-7262E900B546}" presName="txOne" presStyleLbl="node0" presStyleIdx="1" presStyleCnt="3" custScaleX="84167" custScaleY="38331" custLinFactNeighborX="3567" custLinFactNeighborY="-19890">
        <dgm:presLayoutVars>
          <dgm:chPref val="3"/>
        </dgm:presLayoutVars>
      </dgm:prSet>
      <dgm:spPr/>
      <dgm:t>
        <a:bodyPr/>
        <a:lstStyle/>
        <a:p>
          <a:endParaRPr lang="ru-RU"/>
        </a:p>
      </dgm:t>
    </dgm:pt>
    <dgm:pt modelId="{689CD551-96F4-4AD5-8041-5BDDBD851B38}" type="pres">
      <dgm:prSet presAssocID="{B541CF1B-18EB-4AD6-9C15-7262E900B546}" presName="horzOne" presStyleCnt="0"/>
      <dgm:spPr/>
      <dgm:t>
        <a:bodyPr/>
        <a:lstStyle/>
        <a:p>
          <a:endParaRPr lang="ru-RU"/>
        </a:p>
      </dgm:t>
    </dgm:pt>
    <dgm:pt modelId="{522C2CE2-FDE7-4EEA-AE3D-A8B3CC7FA8AA}" type="pres">
      <dgm:prSet presAssocID="{E6CB1E29-C681-4ACF-B02C-468AF5F9E8FD}" presName="sibSpaceOne" presStyleCnt="0"/>
      <dgm:spPr/>
      <dgm:t>
        <a:bodyPr/>
        <a:lstStyle/>
        <a:p>
          <a:endParaRPr lang="ru-RU"/>
        </a:p>
      </dgm:t>
    </dgm:pt>
    <dgm:pt modelId="{54FF774C-DFFA-422D-B177-CE797FF91F03}" type="pres">
      <dgm:prSet presAssocID="{563FC1BC-0A75-4264-96ED-7ED21D9E0576}" presName="vertOne" presStyleCnt="0"/>
      <dgm:spPr/>
      <dgm:t>
        <a:bodyPr/>
        <a:lstStyle/>
        <a:p>
          <a:endParaRPr lang="ru-RU"/>
        </a:p>
      </dgm:t>
    </dgm:pt>
    <dgm:pt modelId="{995C8EEF-2A8C-468F-BA01-06525CC94971}" type="pres">
      <dgm:prSet presAssocID="{563FC1BC-0A75-4264-96ED-7ED21D9E0576}" presName="txOne" presStyleLbl="node0" presStyleIdx="2" presStyleCnt="3" custScaleX="92797" custScaleY="27625" custLinFactNeighborX="-5174" custLinFactNeighborY="-18441">
        <dgm:presLayoutVars>
          <dgm:chPref val="3"/>
        </dgm:presLayoutVars>
      </dgm:prSet>
      <dgm:spPr/>
      <dgm:t>
        <a:bodyPr/>
        <a:lstStyle/>
        <a:p>
          <a:endParaRPr lang="ru-RU"/>
        </a:p>
      </dgm:t>
    </dgm:pt>
    <dgm:pt modelId="{549CCC5E-5D1A-4B60-B2BF-09F1F4AC7E8A}" type="pres">
      <dgm:prSet presAssocID="{563FC1BC-0A75-4264-96ED-7ED21D9E0576}" presName="horzOne" presStyleCnt="0"/>
      <dgm:spPr/>
      <dgm:t>
        <a:bodyPr/>
        <a:lstStyle/>
        <a:p>
          <a:endParaRPr lang="ru-RU"/>
        </a:p>
      </dgm:t>
    </dgm:pt>
  </dgm:ptLst>
  <dgm:cxnLst>
    <dgm:cxn modelId="{D7EDC6A3-7583-4B29-91FB-5FD9007C679B}" srcId="{6690F5D3-65B2-4015-8B43-575534BB09E5}" destId="{4B9742A8-AC2B-4A0F-9762-E127F41A6B2F}" srcOrd="0" destOrd="0" parTransId="{7D0C6225-B74A-44EE-BC43-8EEDE9B12B92}" sibTransId="{B1D0C97F-8252-4C58-9E48-6785F34801B6}"/>
    <dgm:cxn modelId="{0D9C47AF-FDBF-4ADE-A7C4-2ABEA30C5C7D}" type="presOf" srcId="{6690F5D3-65B2-4015-8B43-575534BB09E5}" destId="{BA6A7ECF-DA51-4662-881B-CABDEDE97FA4}" srcOrd="0" destOrd="0" presId="urn:microsoft.com/office/officeart/2005/8/layout/hierarchy4"/>
    <dgm:cxn modelId="{9A4DFB7A-9953-4A26-A095-A61F254F8A8D}" srcId="{6690F5D3-65B2-4015-8B43-575534BB09E5}" destId="{563FC1BC-0A75-4264-96ED-7ED21D9E0576}" srcOrd="2" destOrd="0" parTransId="{FF8E979E-2BAE-4165-BC47-9CEC9479550C}" sibTransId="{86E5A327-A2D7-4D38-A79A-42D97F327BA0}"/>
    <dgm:cxn modelId="{B570BF3F-2E46-4AD1-8D35-BB66B262587E}" type="presOf" srcId="{4B9742A8-AC2B-4A0F-9762-E127F41A6B2F}" destId="{9A49529C-1448-45B8-965E-45FDE47FF3C2}" srcOrd="0" destOrd="0" presId="urn:microsoft.com/office/officeart/2005/8/layout/hierarchy4"/>
    <dgm:cxn modelId="{6D18C5C4-5588-4ED5-85ED-678AFF31D7C2}" type="presOf" srcId="{B541CF1B-18EB-4AD6-9C15-7262E900B546}" destId="{A62C0F98-4B4E-4265-81B6-21294FBC50F8}" srcOrd="0" destOrd="0" presId="urn:microsoft.com/office/officeart/2005/8/layout/hierarchy4"/>
    <dgm:cxn modelId="{40411D69-144B-4A8D-9BCB-827758838872}" srcId="{6690F5D3-65B2-4015-8B43-575534BB09E5}" destId="{B541CF1B-18EB-4AD6-9C15-7262E900B546}" srcOrd="1" destOrd="0" parTransId="{0E662A3A-0150-4E8C-B59C-44EA737CD034}" sibTransId="{E6CB1E29-C681-4ACF-B02C-468AF5F9E8FD}"/>
    <dgm:cxn modelId="{49092EE0-55AB-4369-AB2F-5823C23C25BE}" type="presOf" srcId="{563FC1BC-0A75-4264-96ED-7ED21D9E0576}" destId="{995C8EEF-2A8C-468F-BA01-06525CC94971}" srcOrd="0" destOrd="0" presId="urn:microsoft.com/office/officeart/2005/8/layout/hierarchy4"/>
    <dgm:cxn modelId="{3D28C06C-5B38-41EC-9934-BD1216BBD082}" type="presParOf" srcId="{BA6A7ECF-DA51-4662-881B-CABDEDE97FA4}" destId="{64B95835-7668-4E1A-AEAB-DF20D8238F6E}" srcOrd="0" destOrd="0" presId="urn:microsoft.com/office/officeart/2005/8/layout/hierarchy4"/>
    <dgm:cxn modelId="{7D0D1639-BA53-4D00-A762-7E7C0AA34503}" type="presParOf" srcId="{64B95835-7668-4E1A-AEAB-DF20D8238F6E}" destId="{9A49529C-1448-45B8-965E-45FDE47FF3C2}" srcOrd="0" destOrd="0" presId="urn:microsoft.com/office/officeart/2005/8/layout/hierarchy4"/>
    <dgm:cxn modelId="{284A75F4-1477-4216-A23B-0F13C7729051}" type="presParOf" srcId="{64B95835-7668-4E1A-AEAB-DF20D8238F6E}" destId="{4E87AAD2-1DC0-43E7-AC75-A9A462262DF0}" srcOrd="1" destOrd="0" presId="urn:microsoft.com/office/officeart/2005/8/layout/hierarchy4"/>
    <dgm:cxn modelId="{8D965D7C-8BD5-4702-BE31-C6F550CBA6D6}" type="presParOf" srcId="{BA6A7ECF-DA51-4662-881B-CABDEDE97FA4}" destId="{74E7938A-61DE-42F3-8E9C-F09B5A78F21A}" srcOrd="1" destOrd="0" presId="urn:microsoft.com/office/officeart/2005/8/layout/hierarchy4"/>
    <dgm:cxn modelId="{7C168C51-72BB-4063-AAE4-39DA49FC64F7}" type="presParOf" srcId="{BA6A7ECF-DA51-4662-881B-CABDEDE97FA4}" destId="{E225E7B7-4A9D-4236-B4A3-2C028E9CB727}" srcOrd="2" destOrd="0" presId="urn:microsoft.com/office/officeart/2005/8/layout/hierarchy4"/>
    <dgm:cxn modelId="{63C10492-13C8-45E6-A566-36D34D5EB9C6}" type="presParOf" srcId="{E225E7B7-4A9D-4236-B4A3-2C028E9CB727}" destId="{A62C0F98-4B4E-4265-81B6-21294FBC50F8}" srcOrd="0" destOrd="0" presId="urn:microsoft.com/office/officeart/2005/8/layout/hierarchy4"/>
    <dgm:cxn modelId="{D3E0726A-5328-427B-A0BF-637AB13D66E0}" type="presParOf" srcId="{E225E7B7-4A9D-4236-B4A3-2C028E9CB727}" destId="{689CD551-96F4-4AD5-8041-5BDDBD851B38}" srcOrd="1" destOrd="0" presId="urn:microsoft.com/office/officeart/2005/8/layout/hierarchy4"/>
    <dgm:cxn modelId="{2B7AB04A-EA3D-4087-9EE4-12CAFD6F881B}" type="presParOf" srcId="{BA6A7ECF-DA51-4662-881B-CABDEDE97FA4}" destId="{522C2CE2-FDE7-4EEA-AE3D-A8B3CC7FA8AA}" srcOrd="3" destOrd="0" presId="urn:microsoft.com/office/officeart/2005/8/layout/hierarchy4"/>
    <dgm:cxn modelId="{44C71F79-D14B-4E40-A2B3-56FA7D02F17C}" type="presParOf" srcId="{BA6A7ECF-DA51-4662-881B-CABDEDE97FA4}" destId="{54FF774C-DFFA-422D-B177-CE797FF91F03}" srcOrd="4" destOrd="0" presId="urn:microsoft.com/office/officeart/2005/8/layout/hierarchy4"/>
    <dgm:cxn modelId="{A1E5AAB6-05D0-42E6-A9AE-ABF4782F5F9A}" type="presParOf" srcId="{54FF774C-DFFA-422D-B177-CE797FF91F03}" destId="{995C8EEF-2A8C-468F-BA01-06525CC94971}" srcOrd="0" destOrd="0" presId="urn:microsoft.com/office/officeart/2005/8/layout/hierarchy4"/>
    <dgm:cxn modelId="{4814402C-A156-42D5-BA92-5C3F2F4E9878}" type="presParOf" srcId="{54FF774C-DFFA-422D-B177-CE797FF91F03}" destId="{549CCC5E-5D1A-4B60-B2BF-09F1F4AC7E8A}"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2D8FE79-F554-4A82-8B9D-1E6A2C047C99}" type="doc">
      <dgm:prSet loTypeId="urn:microsoft.com/office/officeart/2005/8/layout/default" loCatId="list" qsTypeId="urn:microsoft.com/office/officeart/2005/8/quickstyle/simple3" qsCatId="simple" csTypeId="urn:microsoft.com/office/officeart/2005/8/colors/colorful4" csCatId="colorful" phldr="1"/>
      <dgm:spPr/>
      <dgm:t>
        <a:bodyPr/>
        <a:lstStyle/>
        <a:p>
          <a:endParaRPr lang="ru-RU"/>
        </a:p>
      </dgm:t>
    </dgm:pt>
    <dgm:pt modelId="{1FCF8350-ECAE-4DCD-B1A5-AAFB8D92F9BD}">
      <dgm:prSet phldrT="[Текст]" custT="1"/>
      <dgm:spPr/>
      <dgm:t>
        <a:bodyPr/>
        <a:lstStyle/>
        <a:p>
          <a:r>
            <a:rPr lang="ru-RU" sz="1600" b="1" dirty="0" smtClean="0">
              <a:latin typeface="Arial" panose="020B0604020202020204" pitchFamily="34" charset="0"/>
              <a:cs typeface="Arial" panose="020B0604020202020204" pitchFamily="34" charset="0"/>
            </a:rPr>
            <a:t>В целях формирования рейтинга учреждений социального обслуживания используется десятибалльная система оценки, которая утверждается общественным советом</a:t>
          </a:r>
          <a:endParaRPr lang="ru-RU" sz="1600" b="1" dirty="0">
            <a:latin typeface="Arial" panose="020B0604020202020204" pitchFamily="34" charset="0"/>
            <a:cs typeface="Arial" panose="020B0604020202020204" pitchFamily="34" charset="0"/>
          </a:endParaRPr>
        </a:p>
      </dgm:t>
    </dgm:pt>
    <dgm:pt modelId="{7982195D-3F9D-401A-89BB-5720D7399415}" type="parTrans" cxnId="{1599DAD5-DD8D-4345-8FF3-86105DA3E02E}">
      <dgm:prSet/>
      <dgm:spPr/>
      <dgm:t>
        <a:bodyPr/>
        <a:lstStyle/>
        <a:p>
          <a:endParaRPr lang="ru-RU" sz="1600" b="1">
            <a:latin typeface="Arial" panose="020B0604020202020204" pitchFamily="34" charset="0"/>
            <a:cs typeface="Arial" panose="020B0604020202020204" pitchFamily="34" charset="0"/>
          </a:endParaRPr>
        </a:p>
      </dgm:t>
    </dgm:pt>
    <dgm:pt modelId="{05413D8B-7A4B-4250-94DB-DA91EAC23F5F}" type="sibTrans" cxnId="{1599DAD5-DD8D-4345-8FF3-86105DA3E02E}">
      <dgm:prSet/>
      <dgm:spPr/>
      <dgm:t>
        <a:bodyPr/>
        <a:lstStyle/>
        <a:p>
          <a:endParaRPr lang="ru-RU" sz="1600" b="1">
            <a:latin typeface="Arial" panose="020B0604020202020204" pitchFamily="34" charset="0"/>
            <a:cs typeface="Arial" panose="020B0604020202020204" pitchFamily="34" charset="0"/>
          </a:endParaRPr>
        </a:p>
      </dgm:t>
    </dgm:pt>
    <dgm:pt modelId="{27CC98FA-6E84-4802-B408-9E8FB672B515}">
      <dgm:prSet phldrT="[Текст]" custT="1"/>
      <dgm:spPr/>
      <dgm:t>
        <a:bodyPr/>
        <a:lstStyle/>
        <a:p>
          <a:r>
            <a:rPr lang="ru-RU" sz="1600" b="1" dirty="0" smtClean="0">
              <a:latin typeface="Arial" panose="020B0604020202020204" pitchFamily="34" charset="0"/>
              <a:cs typeface="Arial" panose="020B0604020202020204" pitchFamily="34" charset="0"/>
            </a:rPr>
            <a:t>Проведение независимой оценки и формирование рейтинга рекомендуется осуществлять один раз в год</a:t>
          </a:r>
          <a:endParaRPr lang="ru-RU" sz="1600" b="1" dirty="0">
            <a:latin typeface="Arial" panose="020B0604020202020204" pitchFamily="34" charset="0"/>
            <a:cs typeface="Arial" panose="020B0604020202020204" pitchFamily="34" charset="0"/>
          </a:endParaRPr>
        </a:p>
      </dgm:t>
    </dgm:pt>
    <dgm:pt modelId="{4F311455-A6AE-4E2B-AB36-9A26E1D43619}" type="parTrans" cxnId="{6DF11D0F-9B0E-48F4-9532-F364207E48CB}">
      <dgm:prSet/>
      <dgm:spPr/>
      <dgm:t>
        <a:bodyPr/>
        <a:lstStyle/>
        <a:p>
          <a:endParaRPr lang="ru-RU" sz="1600" b="1">
            <a:latin typeface="Arial" panose="020B0604020202020204" pitchFamily="34" charset="0"/>
            <a:cs typeface="Arial" panose="020B0604020202020204" pitchFamily="34" charset="0"/>
          </a:endParaRPr>
        </a:p>
      </dgm:t>
    </dgm:pt>
    <dgm:pt modelId="{2DEDE26B-72CB-43B4-B75A-D34243AF49FE}" type="sibTrans" cxnId="{6DF11D0F-9B0E-48F4-9532-F364207E48CB}">
      <dgm:prSet/>
      <dgm:spPr/>
      <dgm:t>
        <a:bodyPr/>
        <a:lstStyle/>
        <a:p>
          <a:endParaRPr lang="ru-RU" sz="1600" b="1">
            <a:latin typeface="Arial" panose="020B0604020202020204" pitchFamily="34" charset="0"/>
            <a:cs typeface="Arial" panose="020B0604020202020204" pitchFamily="34" charset="0"/>
          </a:endParaRPr>
        </a:p>
      </dgm:t>
    </dgm:pt>
    <dgm:pt modelId="{06B91312-F630-46DD-A02B-ACCC2BA19056}">
      <dgm:prSet phldrT="[Текст]" custT="1"/>
      <dgm:spPr/>
      <dgm:t>
        <a:bodyPr/>
        <a:lstStyle/>
        <a:p>
          <a:r>
            <a:rPr lang="ru-RU" sz="1600" b="1" dirty="0" smtClean="0">
              <a:latin typeface="Arial" panose="020B0604020202020204" pitchFamily="34" charset="0"/>
              <a:cs typeface="Arial" panose="020B0604020202020204" pitchFamily="34" charset="0"/>
            </a:rPr>
            <a:t>Министерство определяет организацию-оператора по проведению мониторинга деятельности учреждения социального обслуживания для  формирования рейтингов в соответствии с законодательством Российской Федерации о размещении заказов для государственных и муниципальных нужд</a:t>
          </a:r>
          <a:endParaRPr lang="ru-RU" sz="1600" b="1" dirty="0">
            <a:latin typeface="Arial" panose="020B0604020202020204" pitchFamily="34" charset="0"/>
            <a:cs typeface="Arial" panose="020B0604020202020204" pitchFamily="34" charset="0"/>
          </a:endParaRPr>
        </a:p>
      </dgm:t>
    </dgm:pt>
    <dgm:pt modelId="{85609C04-CBF2-4D46-8B95-807BE8EB50E9}" type="parTrans" cxnId="{1A553587-120A-4A9E-AED4-E7154828065B}">
      <dgm:prSet/>
      <dgm:spPr/>
      <dgm:t>
        <a:bodyPr/>
        <a:lstStyle/>
        <a:p>
          <a:endParaRPr lang="ru-RU" sz="1600" b="1">
            <a:latin typeface="Arial" panose="020B0604020202020204" pitchFamily="34" charset="0"/>
            <a:cs typeface="Arial" panose="020B0604020202020204" pitchFamily="34" charset="0"/>
          </a:endParaRPr>
        </a:p>
      </dgm:t>
    </dgm:pt>
    <dgm:pt modelId="{B95B7C4B-A000-4335-8835-60B7ED082190}" type="sibTrans" cxnId="{1A553587-120A-4A9E-AED4-E7154828065B}">
      <dgm:prSet/>
      <dgm:spPr/>
      <dgm:t>
        <a:bodyPr/>
        <a:lstStyle/>
        <a:p>
          <a:endParaRPr lang="ru-RU" sz="1600" b="1">
            <a:latin typeface="Arial" panose="020B0604020202020204" pitchFamily="34" charset="0"/>
            <a:cs typeface="Arial" panose="020B0604020202020204" pitchFamily="34" charset="0"/>
          </a:endParaRPr>
        </a:p>
      </dgm:t>
    </dgm:pt>
    <dgm:pt modelId="{0FB346DA-C2DE-4C57-AB1F-331BD82BF760}">
      <dgm:prSet phldrT="[Текст]" custT="1"/>
      <dgm:spPr/>
      <dgm:t>
        <a:bodyPr/>
        <a:lstStyle/>
        <a:p>
          <a:r>
            <a:rPr lang="ru-RU" sz="1600" b="1" dirty="0" smtClean="0">
              <a:latin typeface="Arial" panose="020B0604020202020204" pitchFamily="34" charset="0"/>
              <a:cs typeface="Arial" panose="020B0604020202020204" pitchFamily="34" charset="0"/>
            </a:rPr>
            <a:t>Предварительные результаты проведения независимой оценки организацией-оператором подлежат обязательному рассмотрению общественным советом</a:t>
          </a:r>
          <a:endParaRPr lang="ru-RU" sz="1600" b="1" dirty="0">
            <a:latin typeface="Arial" panose="020B0604020202020204" pitchFamily="34" charset="0"/>
            <a:cs typeface="Arial" panose="020B0604020202020204" pitchFamily="34" charset="0"/>
          </a:endParaRPr>
        </a:p>
      </dgm:t>
    </dgm:pt>
    <dgm:pt modelId="{443A4ECD-C365-4364-A407-95C589008D27}" type="parTrans" cxnId="{DD4B6313-F89A-4E94-BC89-622AEF572DD2}">
      <dgm:prSet/>
      <dgm:spPr/>
      <dgm:t>
        <a:bodyPr/>
        <a:lstStyle/>
        <a:p>
          <a:endParaRPr lang="ru-RU" sz="1600" b="1">
            <a:latin typeface="Arial" panose="020B0604020202020204" pitchFamily="34" charset="0"/>
            <a:cs typeface="Arial" panose="020B0604020202020204" pitchFamily="34" charset="0"/>
          </a:endParaRPr>
        </a:p>
      </dgm:t>
    </dgm:pt>
    <dgm:pt modelId="{8BD3660B-885E-4C32-8B53-D1F35F3B77E3}" type="sibTrans" cxnId="{DD4B6313-F89A-4E94-BC89-622AEF572DD2}">
      <dgm:prSet/>
      <dgm:spPr/>
      <dgm:t>
        <a:bodyPr/>
        <a:lstStyle/>
        <a:p>
          <a:endParaRPr lang="ru-RU" sz="1600" b="1">
            <a:latin typeface="Arial" panose="020B0604020202020204" pitchFamily="34" charset="0"/>
            <a:cs typeface="Arial" panose="020B0604020202020204" pitchFamily="34" charset="0"/>
          </a:endParaRPr>
        </a:p>
      </dgm:t>
    </dgm:pt>
    <dgm:pt modelId="{CDC56F08-2C17-470A-B747-E1DDC67F698D}">
      <dgm:prSet phldrT="[Текст]" custT="1"/>
      <dgm:spPr/>
      <dgm:t>
        <a:bodyPr/>
        <a:lstStyle/>
        <a:p>
          <a:r>
            <a:rPr lang="ru-RU" sz="1600" b="1" dirty="0" smtClean="0">
              <a:latin typeface="Arial" panose="020B0604020202020204" pitchFamily="34" charset="0"/>
              <a:cs typeface="Arial" panose="020B0604020202020204" pitchFamily="34" charset="0"/>
            </a:rPr>
            <a:t>Результаты проведения независимой оценки организацией-оператором размещаются на официальном сайте Министерства в сети Интернет в течение трех рабочих дней с момента их одобрения общественным советом</a:t>
          </a:r>
          <a:endParaRPr lang="ru-RU" sz="1600" b="1" dirty="0">
            <a:latin typeface="Arial" panose="020B0604020202020204" pitchFamily="34" charset="0"/>
            <a:cs typeface="Arial" panose="020B0604020202020204" pitchFamily="34" charset="0"/>
          </a:endParaRPr>
        </a:p>
      </dgm:t>
    </dgm:pt>
    <dgm:pt modelId="{A14CA167-B5C0-43E6-B232-BDBE57A39A01}" type="parTrans" cxnId="{CC871886-2210-485F-951B-CE77F79E3053}">
      <dgm:prSet/>
      <dgm:spPr/>
      <dgm:t>
        <a:bodyPr/>
        <a:lstStyle/>
        <a:p>
          <a:endParaRPr lang="ru-RU" sz="1600" b="1">
            <a:latin typeface="Arial" panose="020B0604020202020204" pitchFamily="34" charset="0"/>
            <a:cs typeface="Arial" panose="020B0604020202020204" pitchFamily="34" charset="0"/>
          </a:endParaRPr>
        </a:p>
      </dgm:t>
    </dgm:pt>
    <dgm:pt modelId="{8E8B7760-6ED8-498E-937A-E688351810D7}" type="sibTrans" cxnId="{CC871886-2210-485F-951B-CE77F79E3053}">
      <dgm:prSet/>
      <dgm:spPr/>
      <dgm:t>
        <a:bodyPr/>
        <a:lstStyle/>
        <a:p>
          <a:endParaRPr lang="ru-RU" sz="1600" b="1">
            <a:latin typeface="Arial" panose="020B0604020202020204" pitchFamily="34" charset="0"/>
            <a:cs typeface="Arial" panose="020B0604020202020204" pitchFamily="34" charset="0"/>
          </a:endParaRPr>
        </a:p>
      </dgm:t>
    </dgm:pt>
    <dgm:pt modelId="{BB6B66A1-5B74-4AE8-A4D1-652855924EB5}" type="pres">
      <dgm:prSet presAssocID="{22D8FE79-F554-4A82-8B9D-1E6A2C047C99}" presName="diagram" presStyleCnt="0">
        <dgm:presLayoutVars>
          <dgm:dir/>
          <dgm:resizeHandles val="exact"/>
        </dgm:presLayoutVars>
      </dgm:prSet>
      <dgm:spPr/>
      <dgm:t>
        <a:bodyPr/>
        <a:lstStyle/>
        <a:p>
          <a:endParaRPr lang="ru-RU"/>
        </a:p>
      </dgm:t>
    </dgm:pt>
    <dgm:pt modelId="{6395CEA5-CFFB-4D43-894A-DA445D8C447C}" type="pres">
      <dgm:prSet presAssocID="{1FCF8350-ECAE-4DCD-B1A5-AAFB8D92F9BD}" presName="node" presStyleLbl="node1" presStyleIdx="0" presStyleCnt="5" custScaleY="134597" custLinFactNeighborX="3929" custLinFactNeighborY="-472">
        <dgm:presLayoutVars>
          <dgm:bulletEnabled val="1"/>
        </dgm:presLayoutVars>
      </dgm:prSet>
      <dgm:spPr/>
      <dgm:t>
        <a:bodyPr/>
        <a:lstStyle/>
        <a:p>
          <a:endParaRPr lang="ru-RU"/>
        </a:p>
      </dgm:t>
    </dgm:pt>
    <dgm:pt modelId="{27C34045-51D8-4559-BA92-8D6A85802456}" type="pres">
      <dgm:prSet presAssocID="{05413D8B-7A4B-4250-94DB-DA91EAC23F5F}" presName="sibTrans" presStyleCnt="0"/>
      <dgm:spPr/>
    </dgm:pt>
    <dgm:pt modelId="{AC8ADE9C-3529-456F-8F83-C42C885CDD4A}" type="pres">
      <dgm:prSet presAssocID="{27CC98FA-6E84-4802-B408-9E8FB672B515}" presName="node" presStyleLbl="node1" presStyleIdx="1" presStyleCnt="5" custScaleX="86841" custScaleY="134597" custLinFactNeighborX="4708" custLinFactNeighborY="-472">
        <dgm:presLayoutVars>
          <dgm:bulletEnabled val="1"/>
        </dgm:presLayoutVars>
      </dgm:prSet>
      <dgm:spPr/>
      <dgm:t>
        <a:bodyPr/>
        <a:lstStyle/>
        <a:p>
          <a:endParaRPr lang="ru-RU"/>
        </a:p>
      </dgm:t>
    </dgm:pt>
    <dgm:pt modelId="{193B1CDD-EAE1-4D6A-A88F-869370D7E194}" type="pres">
      <dgm:prSet presAssocID="{2DEDE26B-72CB-43B4-B75A-D34243AF49FE}" presName="sibTrans" presStyleCnt="0"/>
      <dgm:spPr/>
    </dgm:pt>
    <dgm:pt modelId="{9CC7747E-94C0-4B1A-B06C-93969644F7B0}" type="pres">
      <dgm:prSet presAssocID="{06B91312-F630-46DD-A02B-ACCC2BA19056}" presName="node" presStyleLbl="node1" presStyleIdx="2" presStyleCnt="5" custScaleX="132023" custScaleY="153553">
        <dgm:presLayoutVars>
          <dgm:bulletEnabled val="1"/>
        </dgm:presLayoutVars>
      </dgm:prSet>
      <dgm:spPr/>
      <dgm:t>
        <a:bodyPr/>
        <a:lstStyle/>
        <a:p>
          <a:endParaRPr lang="ru-RU"/>
        </a:p>
      </dgm:t>
    </dgm:pt>
    <dgm:pt modelId="{7733099C-3A42-44A0-85D4-92804FF058BF}" type="pres">
      <dgm:prSet presAssocID="{B95B7C4B-A000-4335-8835-60B7ED082190}" presName="sibTrans" presStyleCnt="0"/>
      <dgm:spPr/>
    </dgm:pt>
    <dgm:pt modelId="{38EC9B85-B14F-4CCA-A978-22554FAAECE5}" type="pres">
      <dgm:prSet presAssocID="{0FB346DA-C2DE-4C57-AB1F-331BD82BF760}" presName="node" presStyleLbl="node1" presStyleIdx="3" presStyleCnt="5" custScaleY="112495" custLinFactNeighborX="-5294" custLinFactNeighborY="6581">
        <dgm:presLayoutVars>
          <dgm:bulletEnabled val="1"/>
        </dgm:presLayoutVars>
      </dgm:prSet>
      <dgm:spPr/>
      <dgm:t>
        <a:bodyPr/>
        <a:lstStyle/>
        <a:p>
          <a:endParaRPr lang="ru-RU"/>
        </a:p>
      </dgm:t>
    </dgm:pt>
    <dgm:pt modelId="{24531F6A-1196-4523-8CA1-097EC6936616}" type="pres">
      <dgm:prSet presAssocID="{8BD3660B-885E-4C32-8B53-D1F35F3B77E3}" presName="sibTrans" presStyleCnt="0"/>
      <dgm:spPr/>
    </dgm:pt>
    <dgm:pt modelId="{FA869E01-0CC8-4C06-AA76-3A1DA2D6F4D2}" type="pres">
      <dgm:prSet presAssocID="{CDC56F08-2C17-470A-B747-E1DDC67F698D}" presName="node" presStyleLbl="node1" presStyleIdx="4" presStyleCnt="5" custScaleX="132897" custScaleY="116999" custLinFactNeighborX="-547" custLinFactNeighborY="4583">
        <dgm:presLayoutVars>
          <dgm:bulletEnabled val="1"/>
        </dgm:presLayoutVars>
      </dgm:prSet>
      <dgm:spPr/>
      <dgm:t>
        <a:bodyPr/>
        <a:lstStyle/>
        <a:p>
          <a:endParaRPr lang="ru-RU"/>
        </a:p>
      </dgm:t>
    </dgm:pt>
  </dgm:ptLst>
  <dgm:cxnLst>
    <dgm:cxn modelId="{1599DAD5-DD8D-4345-8FF3-86105DA3E02E}" srcId="{22D8FE79-F554-4A82-8B9D-1E6A2C047C99}" destId="{1FCF8350-ECAE-4DCD-B1A5-AAFB8D92F9BD}" srcOrd="0" destOrd="0" parTransId="{7982195D-3F9D-401A-89BB-5720D7399415}" sibTransId="{05413D8B-7A4B-4250-94DB-DA91EAC23F5F}"/>
    <dgm:cxn modelId="{BBABCA4F-42CA-47AD-98A8-D0D25F2E294A}" type="presOf" srcId="{22D8FE79-F554-4A82-8B9D-1E6A2C047C99}" destId="{BB6B66A1-5B74-4AE8-A4D1-652855924EB5}" srcOrd="0" destOrd="0" presId="urn:microsoft.com/office/officeart/2005/8/layout/default"/>
    <dgm:cxn modelId="{6DF11D0F-9B0E-48F4-9532-F364207E48CB}" srcId="{22D8FE79-F554-4A82-8B9D-1E6A2C047C99}" destId="{27CC98FA-6E84-4802-B408-9E8FB672B515}" srcOrd="1" destOrd="0" parTransId="{4F311455-A6AE-4E2B-AB36-9A26E1D43619}" sibTransId="{2DEDE26B-72CB-43B4-B75A-D34243AF49FE}"/>
    <dgm:cxn modelId="{CC871886-2210-485F-951B-CE77F79E3053}" srcId="{22D8FE79-F554-4A82-8B9D-1E6A2C047C99}" destId="{CDC56F08-2C17-470A-B747-E1DDC67F698D}" srcOrd="4" destOrd="0" parTransId="{A14CA167-B5C0-43E6-B232-BDBE57A39A01}" sibTransId="{8E8B7760-6ED8-498E-937A-E688351810D7}"/>
    <dgm:cxn modelId="{97E05988-80CD-4327-B7F6-D32BC146DCF3}" type="presOf" srcId="{06B91312-F630-46DD-A02B-ACCC2BA19056}" destId="{9CC7747E-94C0-4B1A-B06C-93969644F7B0}" srcOrd="0" destOrd="0" presId="urn:microsoft.com/office/officeart/2005/8/layout/default"/>
    <dgm:cxn modelId="{DD4B6313-F89A-4E94-BC89-622AEF572DD2}" srcId="{22D8FE79-F554-4A82-8B9D-1E6A2C047C99}" destId="{0FB346DA-C2DE-4C57-AB1F-331BD82BF760}" srcOrd="3" destOrd="0" parTransId="{443A4ECD-C365-4364-A407-95C589008D27}" sibTransId="{8BD3660B-885E-4C32-8B53-D1F35F3B77E3}"/>
    <dgm:cxn modelId="{67497261-9967-4586-B690-E726075D7F14}" type="presOf" srcId="{0FB346DA-C2DE-4C57-AB1F-331BD82BF760}" destId="{38EC9B85-B14F-4CCA-A978-22554FAAECE5}" srcOrd="0" destOrd="0" presId="urn:microsoft.com/office/officeart/2005/8/layout/default"/>
    <dgm:cxn modelId="{A25BA864-5730-4A8E-9842-5F02AA110A80}" type="presOf" srcId="{27CC98FA-6E84-4802-B408-9E8FB672B515}" destId="{AC8ADE9C-3529-456F-8F83-C42C885CDD4A}" srcOrd="0" destOrd="0" presId="urn:microsoft.com/office/officeart/2005/8/layout/default"/>
    <dgm:cxn modelId="{1A553587-120A-4A9E-AED4-E7154828065B}" srcId="{22D8FE79-F554-4A82-8B9D-1E6A2C047C99}" destId="{06B91312-F630-46DD-A02B-ACCC2BA19056}" srcOrd="2" destOrd="0" parTransId="{85609C04-CBF2-4D46-8B95-807BE8EB50E9}" sibTransId="{B95B7C4B-A000-4335-8835-60B7ED082190}"/>
    <dgm:cxn modelId="{91D608A7-204F-4782-BACD-96E56C495345}" type="presOf" srcId="{1FCF8350-ECAE-4DCD-B1A5-AAFB8D92F9BD}" destId="{6395CEA5-CFFB-4D43-894A-DA445D8C447C}" srcOrd="0" destOrd="0" presId="urn:microsoft.com/office/officeart/2005/8/layout/default"/>
    <dgm:cxn modelId="{363E15A8-D8EC-45FA-9A3F-A1F5A8B8CE0F}" type="presOf" srcId="{CDC56F08-2C17-470A-B747-E1DDC67F698D}" destId="{FA869E01-0CC8-4C06-AA76-3A1DA2D6F4D2}" srcOrd="0" destOrd="0" presId="urn:microsoft.com/office/officeart/2005/8/layout/default"/>
    <dgm:cxn modelId="{5CA450E5-1FE0-4263-8DF5-48584FB36C7B}" type="presParOf" srcId="{BB6B66A1-5B74-4AE8-A4D1-652855924EB5}" destId="{6395CEA5-CFFB-4D43-894A-DA445D8C447C}" srcOrd="0" destOrd="0" presId="urn:microsoft.com/office/officeart/2005/8/layout/default"/>
    <dgm:cxn modelId="{836BEEE1-1E38-43ED-ADA8-8352CF51FA58}" type="presParOf" srcId="{BB6B66A1-5B74-4AE8-A4D1-652855924EB5}" destId="{27C34045-51D8-4559-BA92-8D6A85802456}" srcOrd="1" destOrd="0" presId="urn:microsoft.com/office/officeart/2005/8/layout/default"/>
    <dgm:cxn modelId="{05445685-076B-4BF4-AD40-11BEA0DC1750}" type="presParOf" srcId="{BB6B66A1-5B74-4AE8-A4D1-652855924EB5}" destId="{AC8ADE9C-3529-456F-8F83-C42C885CDD4A}" srcOrd="2" destOrd="0" presId="urn:microsoft.com/office/officeart/2005/8/layout/default"/>
    <dgm:cxn modelId="{7F9F4A49-77AB-47ED-8DEB-224C724435A7}" type="presParOf" srcId="{BB6B66A1-5B74-4AE8-A4D1-652855924EB5}" destId="{193B1CDD-EAE1-4D6A-A88F-869370D7E194}" srcOrd="3" destOrd="0" presId="urn:microsoft.com/office/officeart/2005/8/layout/default"/>
    <dgm:cxn modelId="{6B3944F4-32AE-44CE-B098-D8B7FE121FE7}" type="presParOf" srcId="{BB6B66A1-5B74-4AE8-A4D1-652855924EB5}" destId="{9CC7747E-94C0-4B1A-B06C-93969644F7B0}" srcOrd="4" destOrd="0" presId="urn:microsoft.com/office/officeart/2005/8/layout/default"/>
    <dgm:cxn modelId="{FBB2144D-057F-46EC-8974-01AA8FEB6468}" type="presParOf" srcId="{BB6B66A1-5B74-4AE8-A4D1-652855924EB5}" destId="{7733099C-3A42-44A0-85D4-92804FF058BF}" srcOrd="5" destOrd="0" presId="urn:microsoft.com/office/officeart/2005/8/layout/default"/>
    <dgm:cxn modelId="{A7AB70DB-5531-4F3F-AF59-C0107E701EA0}" type="presParOf" srcId="{BB6B66A1-5B74-4AE8-A4D1-652855924EB5}" destId="{38EC9B85-B14F-4CCA-A978-22554FAAECE5}" srcOrd="6" destOrd="0" presId="urn:microsoft.com/office/officeart/2005/8/layout/default"/>
    <dgm:cxn modelId="{8C5341E3-D6F0-4E33-B669-96A6841EA54A}" type="presParOf" srcId="{BB6B66A1-5B74-4AE8-A4D1-652855924EB5}" destId="{24531F6A-1196-4523-8CA1-097EC6936616}" srcOrd="7" destOrd="0" presId="urn:microsoft.com/office/officeart/2005/8/layout/default"/>
    <dgm:cxn modelId="{FF8005A3-E24E-4052-9728-52612F9104DE}" type="presParOf" srcId="{BB6B66A1-5B74-4AE8-A4D1-652855924EB5}" destId="{FA869E01-0CC8-4C06-AA76-3A1DA2D6F4D2}"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989CFED-29D9-4935-9E00-6361A121D47E}" type="doc">
      <dgm:prSet loTypeId="urn:microsoft.com/office/officeart/2005/8/layout/vList3" loCatId="list" qsTypeId="urn:microsoft.com/office/officeart/2005/8/quickstyle/simple1" qsCatId="simple" csTypeId="urn:microsoft.com/office/officeart/2005/8/colors/colorful4" csCatId="colorful" phldr="1"/>
      <dgm:spPr/>
      <dgm:t>
        <a:bodyPr/>
        <a:lstStyle/>
        <a:p>
          <a:endParaRPr lang="ru-RU"/>
        </a:p>
      </dgm:t>
    </dgm:pt>
    <dgm:pt modelId="{5529510F-A3D1-42C0-8095-ADE6B86214F8}">
      <dgm:prSet phldrT="[Текст]" custT="1"/>
      <dgm:spPr/>
      <dgm:t>
        <a:bodyPr/>
        <a:lstStyle/>
        <a:p>
          <a:r>
            <a:rPr lang="ru-RU" sz="1600" b="1" dirty="0" smtClean="0">
              <a:solidFill>
                <a:schemeClr val="tx1"/>
              </a:solidFill>
              <a:latin typeface="Arial" panose="020B0604020202020204" pitchFamily="34" charset="0"/>
              <a:cs typeface="Arial" panose="020B0604020202020204" pitchFamily="34" charset="0"/>
            </a:rPr>
            <a:t>открытость и доступность информации об учреждении социального обслуживания</a:t>
          </a:r>
          <a:endParaRPr lang="ru-RU" sz="1600" b="1" dirty="0">
            <a:solidFill>
              <a:schemeClr val="tx1"/>
            </a:solidFill>
            <a:latin typeface="Arial" panose="020B0604020202020204" pitchFamily="34" charset="0"/>
            <a:cs typeface="Arial" panose="020B0604020202020204" pitchFamily="34" charset="0"/>
          </a:endParaRPr>
        </a:p>
      </dgm:t>
    </dgm:pt>
    <dgm:pt modelId="{5E76629D-A04C-48C4-A00F-8D84BCE3A1B0}" type="parTrans" cxnId="{E255B6D4-14D4-4A7A-A460-CE402A95EBA3}">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BA584FFC-F8FD-476F-A18F-545A921C4B1B}" type="sibTrans" cxnId="{E255B6D4-14D4-4A7A-A460-CE402A95EBA3}">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A8A6A681-7A1C-4BA7-A126-99A5B7493C3A}">
      <dgm:prSet custT="1"/>
      <dgm:spPr/>
      <dgm:t>
        <a:bodyPr/>
        <a:lstStyle/>
        <a:p>
          <a:r>
            <a:rPr lang="ru-RU" sz="1600" b="1" dirty="0" smtClean="0">
              <a:solidFill>
                <a:schemeClr val="tx1"/>
              </a:solidFill>
              <a:latin typeface="Arial" panose="020B0604020202020204" pitchFamily="34" charset="0"/>
              <a:cs typeface="Arial" panose="020B0604020202020204" pitchFamily="34" charset="0"/>
            </a:rPr>
            <a:t>комфортность условий и доступность получения социальных услуг, в том числе для граждан с ограниченными возможностями здоровья</a:t>
          </a:r>
          <a:endParaRPr lang="ru-RU" sz="1600" b="1" dirty="0">
            <a:solidFill>
              <a:schemeClr val="tx1"/>
            </a:solidFill>
            <a:latin typeface="Arial" panose="020B0604020202020204" pitchFamily="34" charset="0"/>
            <a:cs typeface="Arial" panose="020B0604020202020204" pitchFamily="34" charset="0"/>
          </a:endParaRPr>
        </a:p>
      </dgm:t>
    </dgm:pt>
    <dgm:pt modelId="{838614D5-81F5-4ADF-9704-1CB26619E30B}" type="parTrans" cxnId="{51B1691A-9F4C-4252-A6DA-47894C587D45}">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226258DE-EFE7-463E-BE5E-F8575B0DADC6}" type="sibTrans" cxnId="{51B1691A-9F4C-4252-A6DA-47894C587D45}">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5271FE61-DA4F-49C5-9371-D866C7419A1E}">
      <dgm:prSet custT="1"/>
      <dgm:spPr/>
      <dgm:t>
        <a:bodyPr/>
        <a:lstStyle/>
        <a:p>
          <a:r>
            <a:rPr lang="ru-RU" sz="1600" b="1" smtClean="0">
              <a:solidFill>
                <a:schemeClr val="tx1"/>
              </a:solidFill>
              <a:latin typeface="Arial" panose="020B0604020202020204" pitchFamily="34" charset="0"/>
              <a:cs typeface="Arial" panose="020B0604020202020204" pitchFamily="34" charset="0"/>
            </a:rPr>
            <a:t>время ожидания в очереди при получении социальной услуги</a:t>
          </a:r>
          <a:endParaRPr lang="ru-RU" sz="1600" b="1" dirty="0">
            <a:solidFill>
              <a:schemeClr val="tx1"/>
            </a:solidFill>
            <a:latin typeface="Arial" panose="020B0604020202020204" pitchFamily="34" charset="0"/>
            <a:cs typeface="Arial" panose="020B0604020202020204" pitchFamily="34" charset="0"/>
          </a:endParaRPr>
        </a:p>
      </dgm:t>
    </dgm:pt>
    <dgm:pt modelId="{F476C51E-8987-450A-9785-1FFE65E49E3B}" type="parTrans" cxnId="{0D075905-57E2-4117-A574-0FBD71A09D9A}">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A32362EC-542A-4FC6-B8E9-4921FFA74334}" type="sibTrans" cxnId="{0D075905-57E2-4117-A574-0FBD71A09D9A}">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1A0B849E-82FA-49AD-8DEA-03C9202D0F8B}">
      <dgm:prSet custT="1"/>
      <dgm:spPr/>
      <dgm:t>
        <a:bodyPr/>
        <a:lstStyle/>
        <a:p>
          <a:r>
            <a:rPr lang="ru-RU" sz="1600" b="1" dirty="0" smtClean="0">
              <a:solidFill>
                <a:schemeClr val="tx1"/>
              </a:solidFill>
              <a:latin typeface="Arial" panose="020B0604020202020204" pitchFamily="34" charset="0"/>
              <a:cs typeface="Arial" panose="020B0604020202020204" pitchFamily="34" charset="0"/>
            </a:rPr>
            <a:t>доброжелательность, вежливость и компетентность работников учреждения социального обслуживания, удовлетворенность качеством обслуживания в учреждении</a:t>
          </a:r>
          <a:endParaRPr lang="ru-RU" sz="1600" b="1" dirty="0">
            <a:solidFill>
              <a:schemeClr val="tx1"/>
            </a:solidFill>
            <a:latin typeface="Arial" panose="020B0604020202020204" pitchFamily="34" charset="0"/>
            <a:cs typeface="Arial" panose="020B0604020202020204" pitchFamily="34" charset="0"/>
          </a:endParaRPr>
        </a:p>
      </dgm:t>
    </dgm:pt>
    <dgm:pt modelId="{07A56466-882F-4E9D-965D-624DF24FBE1D}" type="parTrans" cxnId="{EAF8A834-3635-4C45-A3D7-8D41111BFC67}">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A4B4326B-4165-4A71-ACA6-DA5C091CC94F}" type="sibTrans" cxnId="{EAF8A834-3635-4C45-A3D7-8D41111BFC67}">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E84B84AF-B5C4-429D-8E67-1533F48B984E}">
      <dgm:prSet custT="1"/>
      <dgm:spPr/>
      <dgm:t>
        <a:bodyPr/>
        <a:lstStyle/>
        <a:p>
          <a:r>
            <a:rPr lang="ru-RU" sz="1600" b="1" smtClean="0">
              <a:solidFill>
                <a:schemeClr val="tx1"/>
              </a:solidFill>
              <a:latin typeface="Arial" panose="020B0604020202020204" pitchFamily="34" charset="0"/>
              <a:cs typeface="Arial" panose="020B0604020202020204" pitchFamily="34" charset="0"/>
            </a:rPr>
            <a:t>финансово-хозяйственная деятельность учреждения социального обслуживания</a:t>
          </a:r>
          <a:endParaRPr lang="ru-RU" sz="1600" b="1" dirty="0">
            <a:solidFill>
              <a:schemeClr val="tx1"/>
            </a:solidFill>
            <a:latin typeface="Arial" panose="020B0604020202020204" pitchFamily="34" charset="0"/>
            <a:cs typeface="Arial" panose="020B0604020202020204" pitchFamily="34" charset="0"/>
          </a:endParaRPr>
        </a:p>
      </dgm:t>
    </dgm:pt>
    <dgm:pt modelId="{7D9B7581-44FE-4B8C-A0C7-B37C0540F1C0}" type="parTrans" cxnId="{85D5812E-BAE1-4F02-9CDA-9CCAD9B8CB71}">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9B12A9B1-110F-4A87-9DC5-2DDDC33343C6}" type="sibTrans" cxnId="{85D5812E-BAE1-4F02-9CDA-9CCAD9B8CB71}">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CE555188-4C73-4573-A480-B3BAC9BCF399}">
      <dgm:prSet custT="1"/>
      <dgm:spPr/>
      <dgm:t>
        <a:bodyPr/>
        <a:lstStyle/>
        <a:p>
          <a:r>
            <a:rPr lang="ru-RU" sz="1600" b="1" dirty="0" smtClean="0">
              <a:solidFill>
                <a:schemeClr val="tx1"/>
              </a:solidFill>
              <a:latin typeface="Arial" panose="020B0604020202020204" pitchFamily="34" charset="0"/>
              <a:cs typeface="Arial" panose="020B0604020202020204" pitchFamily="34" charset="0"/>
            </a:rPr>
            <a:t>коммуникативная эффективность учреждения социального обслуживания</a:t>
          </a:r>
          <a:endParaRPr lang="ru-RU" sz="1600" b="1" dirty="0">
            <a:solidFill>
              <a:schemeClr val="tx1"/>
            </a:solidFill>
            <a:latin typeface="Arial" panose="020B0604020202020204" pitchFamily="34" charset="0"/>
            <a:cs typeface="Arial" panose="020B0604020202020204" pitchFamily="34" charset="0"/>
          </a:endParaRPr>
        </a:p>
      </dgm:t>
    </dgm:pt>
    <dgm:pt modelId="{68954A04-2368-4AC7-875D-C7E991F5E08B}" type="parTrans" cxnId="{F2CB1B94-B5AE-48CE-B765-2B2AA812224C}">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7E74CFAE-4C33-4839-BEBF-135530F39C31}" type="sibTrans" cxnId="{F2CB1B94-B5AE-48CE-B765-2B2AA812224C}">
      <dgm:prSet/>
      <dgm:spPr/>
      <dgm:t>
        <a:bodyPr/>
        <a:lstStyle/>
        <a:p>
          <a:endParaRPr lang="ru-RU" sz="1600" b="1">
            <a:solidFill>
              <a:schemeClr val="tx1"/>
            </a:solidFill>
            <a:latin typeface="Arial" panose="020B0604020202020204" pitchFamily="34" charset="0"/>
            <a:cs typeface="Arial" panose="020B0604020202020204" pitchFamily="34" charset="0"/>
          </a:endParaRPr>
        </a:p>
      </dgm:t>
    </dgm:pt>
    <dgm:pt modelId="{1304B19C-0B80-47FA-AD64-83D12403A774}" type="pres">
      <dgm:prSet presAssocID="{B989CFED-29D9-4935-9E00-6361A121D47E}" presName="linearFlow" presStyleCnt="0">
        <dgm:presLayoutVars>
          <dgm:dir/>
          <dgm:resizeHandles val="exact"/>
        </dgm:presLayoutVars>
      </dgm:prSet>
      <dgm:spPr/>
      <dgm:t>
        <a:bodyPr/>
        <a:lstStyle/>
        <a:p>
          <a:endParaRPr lang="ru-RU"/>
        </a:p>
      </dgm:t>
    </dgm:pt>
    <dgm:pt modelId="{829FB559-FA57-4BF1-ADEA-7296682C7095}" type="pres">
      <dgm:prSet presAssocID="{5529510F-A3D1-42C0-8095-ADE6B86214F8}" presName="composite" presStyleCnt="0"/>
      <dgm:spPr/>
    </dgm:pt>
    <dgm:pt modelId="{B7C68075-3A0C-4C15-B16B-ED28A2D977ED}" type="pres">
      <dgm:prSet presAssocID="{5529510F-A3D1-42C0-8095-ADE6B86214F8}" presName="imgShp" presStyleLbl="fgImgPlace1" presStyleIdx="0" presStyleCnt="6" custLinFactX="-67386" custLinFactNeighborX="-100000" custLinFactNeighborY="-80"/>
      <dgm:spPr/>
    </dgm:pt>
    <dgm:pt modelId="{9F3CE3F1-CF6B-4BDA-941B-41AF8BBF0405}" type="pres">
      <dgm:prSet presAssocID="{5529510F-A3D1-42C0-8095-ADE6B86214F8}" presName="txShp" presStyleLbl="node1" presStyleIdx="0" presStyleCnt="6" custScaleX="138050">
        <dgm:presLayoutVars>
          <dgm:bulletEnabled val="1"/>
        </dgm:presLayoutVars>
      </dgm:prSet>
      <dgm:spPr/>
      <dgm:t>
        <a:bodyPr/>
        <a:lstStyle/>
        <a:p>
          <a:endParaRPr lang="ru-RU"/>
        </a:p>
      </dgm:t>
    </dgm:pt>
    <dgm:pt modelId="{C6AACCC8-3254-4D56-950A-22FF6F961665}" type="pres">
      <dgm:prSet presAssocID="{BA584FFC-F8FD-476F-A18F-545A921C4B1B}" presName="spacing" presStyleCnt="0"/>
      <dgm:spPr/>
    </dgm:pt>
    <dgm:pt modelId="{A85CCCB6-A90B-4E2A-B448-23C7E0205A3D}" type="pres">
      <dgm:prSet presAssocID="{A8A6A681-7A1C-4BA7-A126-99A5B7493C3A}" presName="composite" presStyleCnt="0"/>
      <dgm:spPr/>
    </dgm:pt>
    <dgm:pt modelId="{F8EBEB64-C1FE-4574-87FF-5044B8930208}" type="pres">
      <dgm:prSet presAssocID="{A8A6A681-7A1C-4BA7-A126-99A5B7493C3A}" presName="imgShp" presStyleLbl="fgImgPlace1" presStyleIdx="1" presStyleCnt="6" custLinFactX="-67386" custLinFactNeighborX="-100000" custLinFactNeighborY="4293"/>
      <dgm:spPr/>
    </dgm:pt>
    <dgm:pt modelId="{0B2D24C4-1ACF-469C-AF57-BA48F0936793}" type="pres">
      <dgm:prSet presAssocID="{A8A6A681-7A1C-4BA7-A126-99A5B7493C3A}" presName="txShp" presStyleLbl="node1" presStyleIdx="1" presStyleCnt="6" custScaleX="138050">
        <dgm:presLayoutVars>
          <dgm:bulletEnabled val="1"/>
        </dgm:presLayoutVars>
      </dgm:prSet>
      <dgm:spPr/>
      <dgm:t>
        <a:bodyPr/>
        <a:lstStyle/>
        <a:p>
          <a:endParaRPr lang="ru-RU"/>
        </a:p>
      </dgm:t>
    </dgm:pt>
    <dgm:pt modelId="{3F67A1B0-69CF-4BA9-B837-73E94EE1D472}" type="pres">
      <dgm:prSet presAssocID="{226258DE-EFE7-463E-BE5E-F8575B0DADC6}" presName="spacing" presStyleCnt="0"/>
      <dgm:spPr/>
    </dgm:pt>
    <dgm:pt modelId="{15AEF205-3886-421E-84A8-4EE8F4446B55}" type="pres">
      <dgm:prSet presAssocID="{5271FE61-DA4F-49C5-9371-D866C7419A1E}" presName="composite" presStyleCnt="0"/>
      <dgm:spPr/>
    </dgm:pt>
    <dgm:pt modelId="{FB85F415-1E99-4E54-86C5-3ADB1ACF318B}" type="pres">
      <dgm:prSet presAssocID="{5271FE61-DA4F-49C5-9371-D866C7419A1E}" presName="imgShp" presStyleLbl="fgImgPlace1" presStyleIdx="2" presStyleCnt="6" custLinFactX="-67386" custLinFactNeighborX="-100000" custLinFactNeighborY="-2520"/>
      <dgm:spPr/>
    </dgm:pt>
    <dgm:pt modelId="{8D91B09A-711F-4CAC-BBFC-5D8B76AB5A6E}" type="pres">
      <dgm:prSet presAssocID="{5271FE61-DA4F-49C5-9371-D866C7419A1E}" presName="txShp" presStyleLbl="node1" presStyleIdx="2" presStyleCnt="6" custScaleX="138050">
        <dgm:presLayoutVars>
          <dgm:bulletEnabled val="1"/>
        </dgm:presLayoutVars>
      </dgm:prSet>
      <dgm:spPr/>
      <dgm:t>
        <a:bodyPr/>
        <a:lstStyle/>
        <a:p>
          <a:endParaRPr lang="ru-RU"/>
        </a:p>
      </dgm:t>
    </dgm:pt>
    <dgm:pt modelId="{EEC515C9-50EF-4DBB-9161-A2744C179138}" type="pres">
      <dgm:prSet presAssocID="{A32362EC-542A-4FC6-B8E9-4921FFA74334}" presName="spacing" presStyleCnt="0"/>
      <dgm:spPr/>
    </dgm:pt>
    <dgm:pt modelId="{42E299A9-A381-46FA-A186-3A094619EFE8}" type="pres">
      <dgm:prSet presAssocID="{1A0B849E-82FA-49AD-8DEA-03C9202D0F8B}" presName="composite" presStyleCnt="0"/>
      <dgm:spPr/>
    </dgm:pt>
    <dgm:pt modelId="{9C112EBC-EA7E-4D25-95C3-5703175651F9}" type="pres">
      <dgm:prSet presAssocID="{1A0B849E-82FA-49AD-8DEA-03C9202D0F8B}" presName="imgShp" presStyleLbl="fgImgPlace1" presStyleIdx="3" presStyleCnt="6" custLinFactX="-78571" custLinFactNeighborX="-100000" custLinFactNeighborY="1853"/>
      <dgm:spPr/>
    </dgm:pt>
    <dgm:pt modelId="{764F615A-3575-49CC-9B9A-A339C8B6136B}" type="pres">
      <dgm:prSet presAssocID="{1A0B849E-82FA-49AD-8DEA-03C9202D0F8B}" presName="txShp" presStyleLbl="node1" presStyleIdx="3" presStyleCnt="6" custScaleX="138050">
        <dgm:presLayoutVars>
          <dgm:bulletEnabled val="1"/>
        </dgm:presLayoutVars>
      </dgm:prSet>
      <dgm:spPr/>
      <dgm:t>
        <a:bodyPr/>
        <a:lstStyle/>
        <a:p>
          <a:endParaRPr lang="ru-RU"/>
        </a:p>
      </dgm:t>
    </dgm:pt>
    <dgm:pt modelId="{DC255FAF-57ED-4721-9A40-A3BCA84A5A1C}" type="pres">
      <dgm:prSet presAssocID="{A4B4326B-4165-4A71-ACA6-DA5C091CC94F}" presName="spacing" presStyleCnt="0"/>
      <dgm:spPr/>
    </dgm:pt>
    <dgm:pt modelId="{6C3AD013-0C4C-4029-81AE-97486B50086B}" type="pres">
      <dgm:prSet presAssocID="{E84B84AF-B5C4-429D-8E67-1533F48B984E}" presName="composite" presStyleCnt="0"/>
      <dgm:spPr/>
    </dgm:pt>
    <dgm:pt modelId="{4A3C7420-F627-42AA-B427-67C7B9E12F7B}" type="pres">
      <dgm:prSet presAssocID="{E84B84AF-B5C4-429D-8E67-1533F48B984E}" presName="imgShp" presStyleLbl="fgImgPlace1" presStyleIdx="4" presStyleCnt="6" custLinFactX="-78571" custLinFactNeighborX="-100000" custLinFactNeighborY="-4960"/>
      <dgm:spPr/>
    </dgm:pt>
    <dgm:pt modelId="{81186064-23CE-43E3-9AC4-08ADBABD0A12}" type="pres">
      <dgm:prSet presAssocID="{E84B84AF-B5C4-429D-8E67-1533F48B984E}" presName="txShp" presStyleLbl="node1" presStyleIdx="4" presStyleCnt="6" custScaleX="138050">
        <dgm:presLayoutVars>
          <dgm:bulletEnabled val="1"/>
        </dgm:presLayoutVars>
      </dgm:prSet>
      <dgm:spPr/>
      <dgm:t>
        <a:bodyPr/>
        <a:lstStyle/>
        <a:p>
          <a:endParaRPr lang="ru-RU"/>
        </a:p>
      </dgm:t>
    </dgm:pt>
    <dgm:pt modelId="{361AF0E8-D2A3-49A1-B371-E2CD2D7378FD}" type="pres">
      <dgm:prSet presAssocID="{9B12A9B1-110F-4A87-9DC5-2DDDC33343C6}" presName="spacing" presStyleCnt="0"/>
      <dgm:spPr/>
    </dgm:pt>
    <dgm:pt modelId="{2A429DF5-27FF-443F-AB4E-AE683C03081D}" type="pres">
      <dgm:prSet presAssocID="{CE555188-4C73-4573-A480-B3BAC9BCF399}" presName="composite" presStyleCnt="0"/>
      <dgm:spPr/>
    </dgm:pt>
    <dgm:pt modelId="{D33753DD-03B9-4D28-8C60-77E97883E2F3}" type="pres">
      <dgm:prSet presAssocID="{CE555188-4C73-4573-A480-B3BAC9BCF399}" presName="imgShp" presStyleLbl="fgImgPlace1" presStyleIdx="5" presStyleCnt="6" custLinFactX="-78571" custLinFactNeighborX="-100000" custLinFactNeighborY="-587"/>
      <dgm:spPr/>
    </dgm:pt>
    <dgm:pt modelId="{421D2C4C-0BBE-41A6-8167-2C442909BFD3}" type="pres">
      <dgm:prSet presAssocID="{CE555188-4C73-4573-A480-B3BAC9BCF399}" presName="txShp" presStyleLbl="node1" presStyleIdx="5" presStyleCnt="6" custScaleX="138050">
        <dgm:presLayoutVars>
          <dgm:bulletEnabled val="1"/>
        </dgm:presLayoutVars>
      </dgm:prSet>
      <dgm:spPr/>
      <dgm:t>
        <a:bodyPr/>
        <a:lstStyle/>
        <a:p>
          <a:endParaRPr lang="ru-RU"/>
        </a:p>
      </dgm:t>
    </dgm:pt>
  </dgm:ptLst>
  <dgm:cxnLst>
    <dgm:cxn modelId="{A967EA88-7A13-44F6-99E2-4780AFD6069C}" type="presOf" srcId="{B989CFED-29D9-4935-9E00-6361A121D47E}" destId="{1304B19C-0B80-47FA-AD64-83D12403A774}" srcOrd="0" destOrd="0" presId="urn:microsoft.com/office/officeart/2005/8/layout/vList3"/>
    <dgm:cxn modelId="{EAF8A834-3635-4C45-A3D7-8D41111BFC67}" srcId="{B989CFED-29D9-4935-9E00-6361A121D47E}" destId="{1A0B849E-82FA-49AD-8DEA-03C9202D0F8B}" srcOrd="3" destOrd="0" parTransId="{07A56466-882F-4E9D-965D-624DF24FBE1D}" sibTransId="{A4B4326B-4165-4A71-ACA6-DA5C091CC94F}"/>
    <dgm:cxn modelId="{1B5ED7CE-5BB6-4316-9E65-301D16FE52A3}" type="presOf" srcId="{1A0B849E-82FA-49AD-8DEA-03C9202D0F8B}" destId="{764F615A-3575-49CC-9B9A-A339C8B6136B}" srcOrd="0" destOrd="0" presId="urn:microsoft.com/office/officeart/2005/8/layout/vList3"/>
    <dgm:cxn modelId="{1452FE70-2AB5-47C7-A9A8-0A63F7C76F74}" type="presOf" srcId="{5271FE61-DA4F-49C5-9371-D866C7419A1E}" destId="{8D91B09A-711F-4CAC-BBFC-5D8B76AB5A6E}" srcOrd="0" destOrd="0" presId="urn:microsoft.com/office/officeart/2005/8/layout/vList3"/>
    <dgm:cxn modelId="{5DB156C0-9761-4381-9173-C98E4B5DFF9D}" type="presOf" srcId="{CE555188-4C73-4573-A480-B3BAC9BCF399}" destId="{421D2C4C-0BBE-41A6-8167-2C442909BFD3}" srcOrd="0" destOrd="0" presId="urn:microsoft.com/office/officeart/2005/8/layout/vList3"/>
    <dgm:cxn modelId="{85D5812E-BAE1-4F02-9CDA-9CCAD9B8CB71}" srcId="{B989CFED-29D9-4935-9E00-6361A121D47E}" destId="{E84B84AF-B5C4-429D-8E67-1533F48B984E}" srcOrd="4" destOrd="0" parTransId="{7D9B7581-44FE-4B8C-A0C7-B37C0540F1C0}" sibTransId="{9B12A9B1-110F-4A87-9DC5-2DDDC33343C6}"/>
    <dgm:cxn modelId="{E255B6D4-14D4-4A7A-A460-CE402A95EBA3}" srcId="{B989CFED-29D9-4935-9E00-6361A121D47E}" destId="{5529510F-A3D1-42C0-8095-ADE6B86214F8}" srcOrd="0" destOrd="0" parTransId="{5E76629D-A04C-48C4-A00F-8D84BCE3A1B0}" sibTransId="{BA584FFC-F8FD-476F-A18F-545A921C4B1B}"/>
    <dgm:cxn modelId="{83014579-232A-47B0-8623-B0C34CE249B0}" type="presOf" srcId="{E84B84AF-B5C4-429D-8E67-1533F48B984E}" destId="{81186064-23CE-43E3-9AC4-08ADBABD0A12}" srcOrd="0" destOrd="0" presId="urn:microsoft.com/office/officeart/2005/8/layout/vList3"/>
    <dgm:cxn modelId="{51B1691A-9F4C-4252-A6DA-47894C587D45}" srcId="{B989CFED-29D9-4935-9E00-6361A121D47E}" destId="{A8A6A681-7A1C-4BA7-A126-99A5B7493C3A}" srcOrd="1" destOrd="0" parTransId="{838614D5-81F5-4ADF-9704-1CB26619E30B}" sibTransId="{226258DE-EFE7-463E-BE5E-F8575B0DADC6}"/>
    <dgm:cxn modelId="{1CC3DE04-CD08-4717-9FF0-46D10ABF6D4A}" type="presOf" srcId="{5529510F-A3D1-42C0-8095-ADE6B86214F8}" destId="{9F3CE3F1-CF6B-4BDA-941B-41AF8BBF0405}" srcOrd="0" destOrd="0" presId="urn:microsoft.com/office/officeart/2005/8/layout/vList3"/>
    <dgm:cxn modelId="{EDE7E381-7499-4BCE-93AB-552CB7E9B393}" type="presOf" srcId="{A8A6A681-7A1C-4BA7-A126-99A5B7493C3A}" destId="{0B2D24C4-1ACF-469C-AF57-BA48F0936793}" srcOrd="0" destOrd="0" presId="urn:microsoft.com/office/officeart/2005/8/layout/vList3"/>
    <dgm:cxn modelId="{F2CB1B94-B5AE-48CE-B765-2B2AA812224C}" srcId="{B989CFED-29D9-4935-9E00-6361A121D47E}" destId="{CE555188-4C73-4573-A480-B3BAC9BCF399}" srcOrd="5" destOrd="0" parTransId="{68954A04-2368-4AC7-875D-C7E991F5E08B}" sibTransId="{7E74CFAE-4C33-4839-BEBF-135530F39C31}"/>
    <dgm:cxn modelId="{0D075905-57E2-4117-A574-0FBD71A09D9A}" srcId="{B989CFED-29D9-4935-9E00-6361A121D47E}" destId="{5271FE61-DA4F-49C5-9371-D866C7419A1E}" srcOrd="2" destOrd="0" parTransId="{F476C51E-8987-450A-9785-1FFE65E49E3B}" sibTransId="{A32362EC-542A-4FC6-B8E9-4921FFA74334}"/>
    <dgm:cxn modelId="{54FE0530-BADE-42C6-A6A5-90CDA6FB1CE0}" type="presParOf" srcId="{1304B19C-0B80-47FA-AD64-83D12403A774}" destId="{829FB559-FA57-4BF1-ADEA-7296682C7095}" srcOrd="0" destOrd="0" presId="urn:microsoft.com/office/officeart/2005/8/layout/vList3"/>
    <dgm:cxn modelId="{EAAC6155-8CA7-413F-AECA-8FB5FBFFC8F6}" type="presParOf" srcId="{829FB559-FA57-4BF1-ADEA-7296682C7095}" destId="{B7C68075-3A0C-4C15-B16B-ED28A2D977ED}" srcOrd="0" destOrd="0" presId="urn:microsoft.com/office/officeart/2005/8/layout/vList3"/>
    <dgm:cxn modelId="{95797A84-F2D1-49BE-AA24-A58C4C832D45}" type="presParOf" srcId="{829FB559-FA57-4BF1-ADEA-7296682C7095}" destId="{9F3CE3F1-CF6B-4BDA-941B-41AF8BBF0405}" srcOrd="1" destOrd="0" presId="urn:microsoft.com/office/officeart/2005/8/layout/vList3"/>
    <dgm:cxn modelId="{86BAB028-F8AD-4826-B41D-03390079F411}" type="presParOf" srcId="{1304B19C-0B80-47FA-AD64-83D12403A774}" destId="{C6AACCC8-3254-4D56-950A-22FF6F961665}" srcOrd="1" destOrd="0" presId="urn:microsoft.com/office/officeart/2005/8/layout/vList3"/>
    <dgm:cxn modelId="{75E99D59-BE04-4745-8A27-64F2E6B4A004}" type="presParOf" srcId="{1304B19C-0B80-47FA-AD64-83D12403A774}" destId="{A85CCCB6-A90B-4E2A-B448-23C7E0205A3D}" srcOrd="2" destOrd="0" presId="urn:microsoft.com/office/officeart/2005/8/layout/vList3"/>
    <dgm:cxn modelId="{E269A719-D05D-444F-8780-D1A458298990}" type="presParOf" srcId="{A85CCCB6-A90B-4E2A-B448-23C7E0205A3D}" destId="{F8EBEB64-C1FE-4574-87FF-5044B8930208}" srcOrd="0" destOrd="0" presId="urn:microsoft.com/office/officeart/2005/8/layout/vList3"/>
    <dgm:cxn modelId="{065BAAEF-DB08-4A7E-96F1-5B3776482DEE}" type="presParOf" srcId="{A85CCCB6-A90B-4E2A-B448-23C7E0205A3D}" destId="{0B2D24C4-1ACF-469C-AF57-BA48F0936793}" srcOrd="1" destOrd="0" presId="urn:microsoft.com/office/officeart/2005/8/layout/vList3"/>
    <dgm:cxn modelId="{387D6316-1E1F-424E-95F3-762C44928411}" type="presParOf" srcId="{1304B19C-0B80-47FA-AD64-83D12403A774}" destId="{3F67A1B0-69CF-4BA9-B837-73E94EE1D472}" srcOrd="3" destOrd="0" presId="urn:microsoft.com/office/officeart/2005/8/layout/vList3"/>
    <dgm:cxn modelId="{01303DDE-5543-4364-8BDD-310D32F787A0}" type="presParOf" srcId="{1304B19C-0B80-47FA-AD64-83D12403A774}" destId="{15AEF205-3886-421E-84A8-4EE8F4446B55}" srcOrd="4" destOrd="0" presId="urn:microsoft.com/office/officeart/2005/8/layout/vList3"/>
    <dgm:cxn modelId="{CE4841C2-F154-4AE5-9F58-DEDE54CDDA12}" type="presParOf" srcId="{15AEF205-3886-421E-84A8-4EE8F4446B55}" destId="{FB85F415-1E99-4E54-86C5-3ADB1ACF318B}" srcOrd="0" destOrd="0" presId="urn:microsoft.com/office/officeart/2005/8/layout/vList3"/>
    <dgm:cxn modelId="{D76294C0-D642-4C69-9BFF-8B350CE600A1}" type="presParOf" srcId="{15AEF205-3886-421E-84A8-4EE8F4446B55}" destId="{8D91B09A-711F-4CAC-BBFC-5D8B76AB5A6E}" srcOrd="1" destOrd="0" presId="urn:microsoft.com/office/officeart/2005/8/layout/vList3"/>
    <dgm:cxn modelId="{CFB177EE-306F-4674-A9F3-C74C5A1382E2}" type="presParOf" srcId="{1304B19C-0B80-47FA-AD64-83D12403A774}" destId="{EEC515C9-50EF-4DBB-9161-A2744C179138}" srcOrd="5" destOrd="0" presId="urn:microsoft.com/office/officeart/2005/8/layout/vList3"/>
    <dgm:cxn modelId="{A31A05F4-6E0B-4B4E-A367-D7A8ED9497A2}" type="presParOf" srcId="{1304B19C-0B80-47FA-AD64-83D12403A774}" destId="{42E299A9-A381-46FA-A186-3A094619EFE8}" srcOrd="6" destOrd="0" presId="urn:microsoft.com/office/officeart/2005/8/layout/vList3"/>
    <dgm:cxn modelId="{B3DFD442-9329-4A87-AF9E-BC668FC21C06}" type="presParOf" srcId="{42E299A9-A381-46FA-A186-3A094619EFE8}" destId="{9C112EBC-EA7E-4D25-95C3-5703175651F9}" srcOrd="0" destOrd="0" presId="urn:microsoft.com/office/officeart/2005/8/layout/vList3"/>
    <dgm:cxn modelId="{DB3BEDAB-9AF2-475E-B083-2FEBB219AEB3}" type="presParOf" srcId="{42E299A9-A381-46FA-A186-3A094619EFE8}" destId="{764F615A-3575-49CC-9B9A-A339C8B6136B}" srcOrd="1" destOrd="0" presId="urn:microsoft.com/office/officeart/2005/8/layout/vList3"/>
    <dgm:cxn modelId="{27F0A405-A42B-4721-8D3B-539DCB3164BE}" type="presParOf" srcId="{1304B19C-0B80-47FA-AD64-83D12403A774}" destId="{DC255FAF-57ED-4721-9A40-A3BCA84A5A1C}" srcOrd="7" destOrd="0" presId="urn:microsoft.com/office/officeart/2005/8/layout/vList3"/>
    <dgm:cxn modelId="{19A1C6A4-D296-4940-8933-86C656A7A59A}" type="presParOf" srcId="{1304B19C-0B80-47FA-AD64-83D12403A774}" destId="{6C3AD013-0C4C-4029-81AE-97486B50086B}" srcOrd="8" destOrd="0" presId="urn:microsoft.com/office/officeart/2005/8/layout/vList3"/>
    <dgm:cxn modelId="{3D74BBAF-9237-4119-BC0B-B739EF1CF1C1}" type="presParOf" srcId="{6C3AD013-0C4C-4029-81AE-97486B50086B}" destId="{4A3C7420-F627-42AA-B427-67C7B9E12F7B}" srcOrd="0" destOrd="0" presId="urn:microsoft.com/office/officeart/2005/8/layout/vList3"/>
    <dgm:cxn modelId="{DBE9510F-7C63-4E6B-8A4A-347E7C563B96}" type="presParOf" srcId="{6C3AD013-0C4C-4029-81AE-97486B50086B}" destId="{81186064-23CE-43E3-9AC4-08ADBABD0A12}" srcOrd="1" destOrd="0" presId="urn:microsoft.com/office/officeart/2005/8/layout/vList3"/>
    <dgm:cxn modelId="{C8DAED47-734E-4225-90C7-5B2D036886AC}" type="presParOf" srcId="{1304B19C-0B80-47FA-AD64-83D12403A774}" destId="{361AF0E8-D2A3-49A1-B371-E2CD2D7378FD}" srcOrd="9" destOrd="0" presId="urn:microsoft.com/office/officeart/2005/8/layout/vList3"/>
    <dgm:cxn modelId="{E223D6CC-E1F8-4877-B3AE-2EC332CD675D}" type="presParOf" srcId="{1304B19C-0B80-47FA-AD64-83D12403A774}" destId="{2A429DF5-27FF-443F-AB4E-AE683C03081D}" srcOrd="10" destOrd="0" presId="urn:microsoft.com/office/officeart/2005/8/layout/vList3"/>
    <dgm:cxn modelId="{12BF0818-217F-4309-B06C-F0344C5ED6D9}" type="presParOf" srcId="{2A429DF5-27FF-443F-AB4E-AE683C03081D}" destId="{D33753DD-03B9-4D28-8C60-77E97883E2F3}" srcOrd="0" destOrd="0" presId="urn:microsoft.com/office/officeart/2005/8/layout/vList3"/>
    <dgm:cxn modelId="{FFA52AD7-D435-4042-A502-41F4C2ABD51A}" type="presParOf" srcId="{2A429DF5-27FF-443F-AB4E-AE683C03081D}" destId="{421D2C4C-0BBE-41A6-8167-2C442909BFD3}"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690F5D3-65B2-4015-8B43-575534BB09E5}" type="doc">
      <dgm:prSet loTypeId="urn:microsoft.com/office/officeart/2008/layout/VerticalAccentList" loCatId="list" qsTypeId="urn:microsoft.com/office/officeart/2005/8/quickstyle/simple1" qsCatId="simple" csTypeId="urn:microsoft.com/office/officeart/2005/8/colors/colorful4" csCatId="colorful" phldr="1"/>
      <dgm:spPr/>
      <dgm:t>
        <a:bodyPr/>
        <a:lstStyle/>
        <a:p>
          <a:endParaRPr lang="ru-RU"/>
        </a:p>
      </dgm:t>
    </dgm:pt>
    <dgm:pt modelId="{B541CF1B-18EB-4AD6-9C15-7262E900B546}">
      <dgm:prSet phldrT="[Текст]" custT="1"/>
      <dgm:spPr/>
      <dgm:t>
        <a:bodyPr/>
        <a:lstStyle/>
        <a:p>
          <a:r>
            <a:rPr lang="ru-RU" sz="2400" b="1" dirty="0" smtClean="0">
              <a:latin typeface="Arial" panose="020B0604020202020204" pitchFamily="34" charset="0"/>
              <a:cs typeface="Arial" panose="020B0604020202020204" pitchFamily="34" charset="0"/>
            </a:rPr>
            <a:t>перечень учреждений для проведения независимой оценки качества</a:t>
          </a:r>
          <a:endParaRPr lang="ru-RU" sz="2400" b="1" dirty="0">
            <a:solidFill>
              <a:schemeClr val="tx1"/>
            </a:solidFill>
            <a:latin typeface="Arial" panose="020B0604020202020204" pitchFamily="34" charset="0"/>
            <a:cs typeface="Arial" panose="020B0604020202020204" pitchFamily="34" charset="0"/>
          </a:endParaRPr>
        </a:p>
      </dgm:t>
    </dgm:pt>
    <dgm:pt modelId="{0E662A3A-0150-4E8C-B59C-44EA737CD034}" type="parTrans" cxnId="{40411D69-144B-4A8D-9BCB-827758838872}">
      <dgm:prSet/>
      <dgm:spPr/>
      <dgm:t>
        <a:bodyPr/>
        <a:lstStyle/>
        <a:p>
          <a:endParaRPr lang="ru-RU" sz="2000" b="1">
            <a:latin typeface="Arial" panose="020B0604020202020204" pitchFamily="34" charset="0"/>
            <a:cs typeface="Arial" panose="020B0604020202020204" pitchFamily="34" charset="0"/>
          </a:endParaRPr>
        </a:p>
      </dgm:t>
    </dgm:pt>
    <dgm:pt modelId="{E6CB1E29-C681-4ACF-B02C-468AF5F9E8FD}" type="sibTrans" cxnId="{40411D69-144B-4A8D-9BCB-827758838872}">
      <dgm:prSet/>
      <dgm:spPr/>
      <dgm:t>
        <a:bodyPr/>
        <a:lstStyle/>
        <a:p>
          <a:endParaRPr lang="ru-RU" sz="2000" b="1">
            <a:latin typeface="Arial" panose="020B0604020202020204" pitchFamily="34" charset="0"/>
            <a:cs typeface="Arial" panose="020B0604020202020204" pitchFamily="34" charset="0"/>
          </a:endParaRPr>
        </a:p>
      </dgm:t>
    </dgm:pt>
    <dgm:pt modelId="{563FC1BC-0A75-4264-96ED-7ED21D9E0576}">
      <dgm:prSet phldrT="[Текст]" custT="1"/>
      <dgm:spPr/>
      <dgm:t>
        <a:bodyPr/>
        <a:lstStyle/>
        <a:p>
          <a:r>
            <a:rPr lang="ru-RU" sz="2400" b="1" dirty="0" smtClean="0">
              <a:latin typeface="Arial" panose="020B0604020202020204" pitchFamily="34" charset="0"/>
              <a:cs typeface="Arial" panose="020B0604020202020204" pitchFamily="34" charset="0"/>
            </a:rPr>
            <a:t>критерии эффективности работы учреждений</a:t>
          </a:r>
          <a:endParaRPr lang="ru-RU" sz="2400" b="1" dirty="0">
            <a:solidFill>
              <a:schemeClr val="tx1"/>
            </a:solidFill>
            <a:latin typeface="Arial" panose="020B0604020202020204" pitchFamily="34" charset="0"/>
            <a:cs typeface="Arial" panose="020B0604020202020204" pitchFamily="34" charset="0"/>
          </a:endParaRPr>
        </a:p>
      </dgm:t>
    </dgm:pt>
    <dgm:pt modelId="{FF8E979E-2BAE-4165-BC47-9CEC9479550C}" type="parTrans" cxnId="{9A4DFB7A-9953-4A26-A095-A61F254F8A8D}">
      <dgm:prSet/>
      <dgm:spPr/>
      <dgm:t>
        <a:bodyPr/>
        <a:lstStyle/>
        <a:p>
          <a:endParaRPr lang="ru-RU" sz="2000" b="1">
            <a:latin typeface="Arial" panose="020B0604020202020204" pitchFamily="34" charset="0"/>
            <a:cs typeface="Arial" panose="020B0604020202020204" pitchFamily="34" charset="0"/>
          </a:endParaRPr>
        </a:p>
      </dgm:t>
    </dgm:pt>
    <dgm:pt modelId="{86E5A327-A2D7-4D38-A79A-42D97F327BA0}" type="sibTrans" cxnId="{9A4DFB7A-9953-4A26-A095-A61F254F8A8D}">
      <dgm:prSet/>
      <dgm:spPr/>
      <dgm:t>
        <a:bodyPr/>
        <a:lstStyle/>
        <a:p>
          <a:endParaRPr lang="ru-RU" sz="2000" b="1">
            <a:latin typeface="Arial" panose="020B0604020202020204" pitchFamily="34" charset="0"/>
            <a:cs typeface="Arial" panose="020B0604020202020204" pitchFamily="34" charset="0"/>
          </a:endParaRPr>
        </a:p>
      </dgm:t>
    </dgm:pt>
    <dgm:pt modelId="{4B9742A8-AC2B-4A0F-9762-E127F41A6B2F}">
      <dgm:prSet phldrT="[Текст]" custT="1"/>
      <dgm:spPr/>
      <dgm:t>
        <a:bodyPr/>
        <a:lstStyle/>
        <a:p>
          <a:r>
            <a:rPr lang="ru-RU" sz="2400" b="1" dirty="0" smtClean="0">
              <a:latin typeface="Arial" panose="020B0604020202020204" pitchFamily="34" charset="0"/>
              <a:cs typeface="Arial" panose="020B0604020202020204" pitchFamily="34" charset="0"/>
            </a:rPr>
            <a:t>порядок проведения  независимой оценки качества работы учреждений</a:t>
          </a:r>
          <a:endParaRPr lang="ru-RU" sz="2400" b="1" dirty="0">
            <a:solidFill>
              <a:schemeClr val="tx1"/>
            </a:solidFill>
            <a:latin typeface="Arial" panose="020B0604020202020204" pitchFamily="34" charset="0"/>
            <a:cs typeface="Arial" panose="020B0604020202020204" pitchFamily="34" charset="0"/>
          </a:endParaRPr>
        </a:p>
      </dgm:t>
    </dgm:pt>
    <dgm:pt modelId="{B1D0C97F-8252-4C58-9E48-6785F34801B6}" type="sibTrans" cxnId="{D7EDC6A3-7583-4B29-91FB-5FD9007C679B}">
      <dgm:prSet/>
      <dgm:spPr/>
      <dgm:t>
        <a:bodyPr/>
        <a:lstStyle/>
        <a:p>
          <a:endParaRPr lang="ru-RU" sz="2000" b="1">
            <a:latin typeface="Arial" panose="020B0604020202020204" pitchFamily="34" charset="0"/>
            <a:cs typeface="Arial" panose="020B0604020202020204" pitchFamily="34" charset="0"/>
          </a:endParaRPr>
        </a:p>
      </dgm:t>
    </dgm:pt>
    <dgm:pt modelId="{7D0C6225-B74A-44EE-BC43-8EEDE9B12B92}" type="parTrans" cxnId="{D7EDC6A3-7583-4B29-91FB-5FD9007C679B}">
      <dgm:prSet/>
      <dgm:spPr/>
      <dgm:t>
        <a:bodyPr/>
        <a:lstStyle/>
        <a:p>
          <a:endParaRPr lang="ru-RU" sz="2000" b="1">
            <a:latin typeface="Arial" panose="020B0604020202020204" pitchFamily="34" charset="0"/>
            <a:cs typeface="Arial" panose="020B0604020202020204" pitchFamily="34" charset="0"/>
          </a:endParaRPr>
        </a:p>
      </dgm:t>
    </dgm:pt>
    <dgm:pt modelId="{32F97A96-C306-4C5C-B884-C4D7F24B1FE8}" type="pres">
      <dgm:prSet presAssocID="{6690F5D3-65B2-4015-8B43-575534BB09E5}" presName="Name0" presStyleCnt="0">
        <dgm:presLayoutVars>
          <dgm:chMax/>
          <dgm:chPref/>
          <dgm:dir/>
        </dgm:presLayoutVars>
      </dgm:prSet>
      <dgm:spPr/>
      <dgm:t>
        <a:bodyPr/>
        <a:lstStyle/>
        <a:p>
          <a:endParaRPr lang="ru-RU"/>
        </a:p>
      </dgm:t>
    </dgm:pt>
    <dgm:pt modelId="{4049A856-C3BB-4AF1-BD02-A7A594169EF8}" type="pres">
      <dgm:prSet presAssocID="{4B9742A8-AC2B-4A0F-9762-E127F41A6B2F}" presName="parenttextcomposite" presStyleCnt="0"/>
      <dgm:spPr/>
    </dgm:pt>
    <dgm:pt modelId="{59B437CC-BFD0-400D-932A-94B0EE659669}" type="pres">
      <dgm:prSet presAssocID="{4B9742A8-AC2B-4A0F-9762-E127F41A6B2F}" presName="parenttext" presStyleLbl="revTx" presStyleIdx="0" presStyleCnt="3">
        <dgm:presLayoutVars>
          <dgm:chMax/>
          <dgm:chPref val="2"/>
          <dgm:bulletEnabled val="1"/>
        </dgm:presLayoutVars>
      </dgm:prSet>
      <dgm:spPr/>
      <dgm:t>
        <a:bodyPr/>
        <a:lstStyle/>
        <a:p>
          <a:endParaRPr lang="ru-RU"/>
        </a:p>
      </dgm:t>
    </dgm:pt>
    <dgm:pt modelId="{D5738289-DC08-4167-885C-3EBB879A079A}" type="pres">
      <dgm:prSet presAssocID="{4B9742A8-AC2B-4A0F-9762-E127F41A6B2F}" presName="parallelogramComposite" presStyleCnt="0"/>
      <dgm:spPr/>
    </dgm:pt>
    <dgm:pt modelId="{3E0F6178-BA7C-4976-967C-90A9E1E339BA}" type="pres">
      <dgm:prSet presAssocID="{4B9742A8-AC2B-4A0F-9762-E127F41A6B2F}" presName="parallelogram1" presStyleLbl="alignNode1" presStyleIdx="0" presStyleCnt="21"/>
      <dgm:spPr/>
    </dgm:pt>
    <dgm:pt modelId="{7944519F-097B-4933-A9A0-9A8A2C8E6827}" type="pres">
      <dgm:prSet presAssocID="{4B9742A8-AC2B-4A0F-9762-E127F41A6B2F}" presName="parallelogram2" presStyleLbl="alignNode1" presStyleIdx="1" presStyleCnt="21"/>
      <dgm:spPr/>
    </dgm:pt>
    <dgm:pt modelId="{4C086D5D-286A-4FE0-9359-3CC57E65AA64}" type="pres">
      <dgm:prSet presAssocID="{4B9742A8-AC2B-4A0F-9762-E127F41A6B2F}" presName="parallelogram3" presStyleLbl="alignNode1" presStyleIdx="2" presStyleCnt="21"/>
      <dgm:spPr/>
    </dgm:pt>
    <dgm:pt modelId="{529687F8-72EF-4BF4-BE30-2509D3770A17}" type="pres">
      <dgm:prSet presAssocID="{4B9742A8-AC2B-4A0F-9762-E127F41A6B2F}" presName="parallelogram4" presStyleLbl="alignNode1" presStyleIdx="3" presStyleCnt="21"/>
      <dgm:spPr/>
    </dgm:pt>
    <dgm:pt modelId="{39828912-AB65-4DF0-8FE9-B87A702C0BF8}" type="pres">
      <dgm:prSet presAssocID="{4B9742A8-AC2B-4A0F-9762-E127F41A6B2F}" presName="parallelogram5" presStyleLbl="alignNode1" presStyleIdx="4" presStyleCnt="21"/>
      <dgm:spPr/>
    </dgm:pt>
    <dgm:pt modelId="{A631827D-89E5-482F-BBBB-FC00C245CC62}" type="pres">
      <dgm:prSet presAssocID="{4B9742A8-AC2B-4A0F-9762-E127F41A6B2F}" presName="parallelogram6" presStyleLbl="alignNode1" presStyleIdx="5" presStyleCnt="21"/>
      <dgm:spPr/>
    </dgm:pt>
    <dgm:pt modelId="{04296D37-ED80-426A-A260-58DFF13DF1B0}" type="pres">
      <dgm:prSet presAssocID="{4B9742A8-AC2B-4A0F-9762-E127F41A6B2F}" presName="parallelogram7" presStyleLbl="alignNode1" presStyleIdx="6" presStyleCnt="21"/>
      <dgm:spPr/>
    </dgm:pt>
    <dgm:pt modelId="{7380F86E-ADAD-46C3-8F65-4848946C57C2}" type="pres">
      <dgm:prSet presAssocID="{B1D0C97F-8252-4C58-9E48-6785F34801B6}" presName="sibTrans" presStyleCnt="0"/>
      <dgm:spPr/>
    </dgm:pt>
    <dgm:pt modelId="{D6F016CC-972B-4C9E-8A8D-F9B0891990C5}" type="pres">
      <dgm:prSet presAssocID="{B541CF1B-18EB-4AD6-9C15-7262E900B546}" presName="parenttextcomposite" presStyleCnt="0"/>
      <dgm:spPr/>
    </dgm:pt>
    <dgm:pt modelId="{7FC4C3A8-9845-42FD-9468-7C4A76FB5EDA}" type="pres">
      <dgm:prSet presAssocID="{B541CF1B-18EB-4AD6-9C15-7262E900B546}" presName="parenttext" presStyleLbl="revTx" presStyleIdx="1" presStyleCnt="3">
        <dgm:presLayoutVars>
          <dgm:chMax/>
          <dgm:chPref val="2"/>
          <dgm:bulletEnabled val="1"/>
        </dgm:presLayoutVars>
      </dgm:prSet>
      <dgm:spPr/>
      <dgm:t>
        <a:bodyPr/>
        <a:lstStyle/>
        <a:p>
          <a:endParaRPr lang="ru-RU"/>
        </a:p>
      </dgm:t>
    </dgm:pt>
    <dgm:pt modelId="{213C4326-2EC7-4AE6-9B95-DB01C6603EA3}" type="pres">
      <dgm:prSet presAssocID="{B541CF1B-18EB-4AD6-9C15-7262E900B546}" presName="parallelogramComposite" presStyleCnt="0"/>
      <dgm:spPr/>
    </dgm:pt>
    <dgm:pt modelId="{C7FCA0DD-6677-48E7-AD81-61326DCD7F34}" type="pres">
      <dgm:prSet presAssocID="{B541CF1B-18EB-4AD6-9C15-7262E900B546}" presName="parallelogram1" presStyleLbl="alignNode1" presStyleIdx="7" presStyleCnt="21"/>
      <dgm:spPr/>
    </dgm:pt>
    <dgm:pt modelId="{158CDFAB-8F96-44CF-B6D3-2DBD73303122}" type="pres">
      <dgm:prSet presAssocID="{B541CF1B-18EB-4AD6-9C15-7262E900B546}" presName="parallelogram2" presStyleLbl="alignNode1" presStyleIdx="8" presStyleCnt="21"/>
      <dgm:spPr/>
    </dgm:pt>
    <dgm:pt modelId="{B12F7115-1EE9-4D49-B792-1B8F97E1E92E}" type="pres">
      <dgm:prSet presAssocID="{B541CF1B-18EB-4AD6-9C15-7262E900B546}" presName="parallelogram3" presStyleLbl="alignNode1" presStyleIdx="9" presStyleCnt="21"/>
      <dgm:spPr/>
    </dgm:pt>
    <dgm:pt modelId="{66A70462-A958-4D18-BF4E-9CC97536F3A2}" type="pres">
      <dgm:prSet presAssocID="{B541CF1B-18EB-4AD6-9C15-7262E900B546}" presName="parallelogram4" presStyleLbl="alignNode1" presStyleIdx="10" presStyleCnt="21"/>
      <dgm:spPr/>
    </dgm:pt>
    <dgm:pt modelId="{072943B2-9D5C-47F6-B1CB-50772F8161B1}" type="pres">
      <dgm:prSet presAssocID="{B541CF1B-18EB-4AD6-9C15-7262E900B546}" presName="parallelogram5" presStyleLbl="alignNode1" presStyleIdx="11" presStyleCnt="21"/>
      <dgm:spPr/>
    </dgm:pt>
    <dgm:pt modelId="{E908660D-FD29-40E6-BBEA-D5F8336C996E}" type="pres">
      <dgm:prSet presAssocID="{B541CF1B-18EB-4AD6-9C15-7262E900B546}" presName="parallelogram6" presStyleLbl="alignNode1" presStyleIdx="12" presStyleCnt="21"/>
      <dgm:spPr/>
    </dgm:pt>
    <dgm:pt modelId="{E0C80A0E-48CE-45A6-8839-0A9CB26E87E4}" type="pres">
      <dgm:prSet presAssocID="{B541CF1B-18EB-4AD6-9C15-7262E900B546}" presName="parallelogram7" presStyleLbl="alignNode1" presStyleIdx="13" presStyleCnt="21"/>
      <dgm:spPr/>
    </dgm:pt>
    <dgm:pt modelId="{0349A423-F756-4E74-9E6D-D3FD1687C950}" type="pres">
      <dgm:prSet presAssocID="{E6CB1E29-C681-4ACF-B02C-468AF5F9E8FD}" presName="sibTrans" presStyleCnt="0"/>
      <dgm:spPr/>
    </dgm:pt>
    <dgm:pt modelId="{F1D26831-A57D-40A5-BD80-C324FFFF8B46}" type="pres">
      <dgm:prSet presAssocID="{563FC1BC-0A75-4264-96ED-7ED21D9E0576}" presName="parenttextcomposite" presStyleCnt="0"/>
      <dgm:spPr/>
    </dgm:pt>
    <dgm:pt modelId="{92B3CD14-08A0-4EF8-88C5-9222733DC6CE}" type="pres">
      <dgm:prSet presAssocID="{563FC1BC-0A75-4264-96ED-7ED21D9E0576}" presName="parenttext" presStyleLbl="revTx" presStyleIdx="2" presStyleCnt="3">
        <dgm:presLayoutVars>
          <dgm:chMax/>
          <dgm:chPref val="2"/>
          <dgm:bulletEnabled val="1"/>
        </dgm:presLayoutVars>
      </dgm:prSet>
      <dgm:spPr/>
      <dgm:t>
        <a:bodyPr/>
        <a:lstStyle/>
        <a:p>
          <a:endParaRPr lang="ru-RU"/>
        </a:p>
      </dgm:t>
    </dgm:pt>
    <dgm:pt modelId="{405EAACB-44E4-46BB-9198-EA719CF4D9E5}" type="pres">
      <dgm:prSet presAssocID="{563FC1BC-0A75-4264-96ED-7ED21D9E0576}" presName="parallelogramComposite" presStyleCnt="0"/>
      <dgm:spPr/>
    </dgm:pt>
    <dgm:pt modelId="{D412933B-8F60-4BAD-8650-F386A5E9635C}" type="pres">
      <dgm:prSet presAssocID="{563FC1BC-0A75-4264-96ED-7ED21D9E0576}" presName="parallelogram1" presStyleLbl="alignNode1" presStyleIdx="14" presStyleCnt="21"/>
      <dgm:spPr/>
    </dgm:pt>
    <dgm:pt modelId="{F5F0ADEF-6A24-49F1-A281-708E6D5AA5A2}" type="pres">
      <dgm:prSet presAssocID="{563FC1BC-0A75-4264-96ED-7ED21D9E0576}" presName="parallelogram2" presStyleLbl="alignNode1" presStyleIdx="15" presStyleCnt="21"/>
      <dgm:spPr/>
    </dgm:pt>
    <dgm:pt modelId="{5A4CEBDD-9690-456A-92E6-0E09BDA923DA}" type="pres">
      <dgm:prSet presAssocID="{563FC1BC-0A75-4264-96ED-7ED21D9E0576}" presName="parallelogram3" presStyleLbl="alignNode1" presStyleIdx="16" presStyleCnt="21"/>
      <dgm:spPr/>
    </dgm:pt>
    <dgm:pt modelId="{261BCCD8-5F68-4CFD-9905-C0DC87C94592}" type="pres">
      <dgm:prSet presAssocID="{563FC1BC-0A75-4264-96ED-7ED21D9E0576}" presName="parallelogram4" presStyleLbl="alignNode1" presStyleIdx="17" presStyleCnt="21"/>
      <dgm:spPr/>
    </dgm:pt>
    <dgm:pt modelId="{7C25AE72-AA0B-416C-9AED-76E1B3AEE2ED}" type="pres">
      <dgm:prSet presAssocID="{563FC1BC-0A75-4264-96ED-7ED21D9E0576}" presName="parallelogram5" presStyleLbl="alignNode1" presStyleIdx="18" presStyleCnt="21"/>
      <dgm:spPr/>
    </dgm:pt>
    <dgm:pt modelId="{6224C929-F074-41B2-8A62-11DF4BCAA5A5}" type="pres">
      <dgm:prSet presAssocID="{563FC1BC-0A75-4264-96ED-7ED21D9E0576}" presName="parallelogram6" presStyleLbl="alignNode1" presStyleIdx="19" presStyleCnt="21"/>
      <dgm:spPr/>
    </dgm:pt>
    <dgm:pt modelId="{3B514499-4595-4C06-9BD0-BED586E6BD32}" type="pres">
      <dgm:prSet presAssocID="{563FC1BC-0A75-4264-96ED-7ED21D9E0576}" presName="parallelogram7" presStyleLbl="alignNode1" presStyleIdx="20" presStyleCnt="21"/>
      <dgm:spPr/>
    </dgm:pt>
  </dgm:ptLst>
  <dgm:cxnLst>
    <dgm:cxn modelId="{9743E71F-EAFF-4F8A-840B-8C03ABD32E93}" type="presOf" srcId="{4B9742A8-AC2B-4A0F-9762-E127F41A6B2F}" destId="{59B437CC-BFD0-400D-932A-94B0EE659669}" srcOrd="0" destOrd="0" presId="urn:microsoft.com/office/officeart/2008/layout/VerticalAccentList"/>
    <dgm:cxn modelId="{40411D69-144B-4A8D-9BCB-827758838872}" srcId="{6690F5D3-65B2-4015-8B43-575534BB09E5}" destId="{B541CF1B-18EB-4AD6-9C15-7262E900B546}" srcOrd="1" destOrd="0" parTransId="{0E662A3A-0150-4E8C-B59C-44EA737CD034}" sibTransId="{E6CB1E29-C681-4ACF-B02C-468AF5F9E8FD}"/>
    <dgm:cxn modelId="{C7C91853-4C86-4737-8C08-8EE2FA6CDB29}" type="presOf" srcId="{B541CF1B-18EB-4AD6-9C15-7262E900B546}" destId="{7FC4C3A8-9845-42FD-9468-7C4A76FB5EDA}" srcOrd="0" destOrd="0" presId="urn:microsoft.com/office/officeart/2008/layout/VerticalAccentList"/>
    <dgm:cxn modelId="{9BE14E30-E768-4A09-A0AA-8F6D09A7C1E9}" type="presOf" srcId="{563FC1BC-0A75-4264-96ED-7ED21D9E0576}" destId="{92B3CD14-08A0-4EF8-88C5-9222733DC6CE}" srcOrd="0" destOrd="0" presId="urn:microsoft.com/office/officeart/2008/layout/VerticalAccentList"/>
    <dgm:cxn modelId="{D7EDC6A3-7583-4B29-91FB-5FD9007C679B}" srcId="{6690F5D3-65B2-4015-8B43-575534BB09E5}" destId="{4B9742A8-AC2B-4A0F-9762-E127F41A6B2F}" srcOrd="0" destOrd="0" parTransId="{7D0C6225-B74A-44EE-BC43-8EEDE9B12B92}" sibTransId="{B1D0C97F-8252-4C58-9E48-6785F34801B6}"/>
    <dgm:cxn modelId="{9A4DFB7A-9953-4A26-A095-A61F254F8A8D}" srcId="{6690F5D3-65B2-4015-8B43-575534BB09E5}" destId="{563FC1BC-0A75-4264-96ED-7ED21D9E0576}" srcOrd="2" destOrd="0" parTransId="{FF8E979E-2BAE-4165-BC47-9CEC9479550C}" sibTransId="{86E5A327-A2D7-4D38-A79A-42D97F327BA0}"/>
    <dgm:cxn modelId="{9EB81C13-2BD2-40EE-BBEE-FAB180349D1B}" type="presOf" srcId="{6690F5D3-65B2-4015-8B43-575534BB09E5}" destId="{32F97A96-C306-4C5C-B884-C4D7F24B1FE8}" srcOrd="0" destOrd="0" presId="urn:microsoft.com/office/officeart/2008/layout/VerticalAccentList"/>
    <dgm:cxn modelId="{D94344A4-680D-4D9E-BFA5-E2A39EB0645A}" type="presParOf" srcId="{32F97A96-C306-4C5C-B884-C4D7F24B1FE8}" destId="{4049A856-C3BB-4AF1-BD02-A7A594169EF8}" srcOrd="0" destOrd="0" presId="urn:microsoft.com/office/officeart/2008/layout/VerticalAccentList"/>
    <dgm:cxn modelId="{44ADF3BC-B4A0-4C51-AF8B-94597FACABBA}" type="presParOf" srcId="{4049A856-C3BB-4AF1-BD02-A7A594169EF8}" destId="{59B437CC-BFD0-400D-932A-94B0EE659669}" srcOrd="0" destOrd="0" presId="urn:microsoft.com/office/officeart/2008/layout/VerticalAccentList"/>
    <dgm:cxn modelId="{0590D744-DFFB-47E8-970A-00AE42BC8EEE}" type="presParOf" srcId="{32F97A96-C306-4C5C-B884-C4D7F24B1FE8}" destId="{D5738289-DC08-4167-885C-3EBB879A079A}" srcOrd="1" destOrd="0" presId="urn:microsoft.com/office/officeart/2008/layout/VerticalAccentList"/>
    <dgm:cxn modelId="{C613A1FA-7852-4441-9E63-02896B1C147A}" type="presParOf" srcId="{D5738289-DC08-4167-885C-3EBB879A079A}" destId="{3E0F6178-BA7C-4976-967C-90A9E1E339BA}" srcOrd="0" destOrd="0" presId="urn:microsoft.com/office/officeart/2008/layout/VerticalAccentList"/>
    <dgm:cxn modelId="{D701B995-2F35-4276-8C24-16B48F213107}" type="presParOf" srcId="{D5738289-DC08-4167-885C-3EBB879A079A}" destId="{7944519F-097B-4933-A9A0-9A8A2C8E6827}" srcOrd="1" destOrd="0" presId="urn:microsoft.com/office/officeart/2008/layout/VerticalAccentList"/>
    <dgm:cxn modelId="{C0A608D6-D277-4FE5-81FC-AEB24282A152}" type="presParOf" srcId="{D5738289-DC08-4167-885C-3EBB879A079A}" destId="{4C086D5D-286A-4FE0-9359-3CC57E65AA64}" srcOrd="2" destOrd="0" presId="urn:microsoft.com/office/officeart/2008/layout/VerticalAccentList"/>
    <dgm:cxn modelId="{9054FCCC-834D-4749-B348-FB613C5F7B03}" type="presParOf" srcId="{D5738289-DC08-4167-885C-3EBB879A079A}" destId="{529687F8-72EF-4BF4-BE30-2509D3770A17}" srcOrd="3" destOrd="0" presId="urn:microsoft.com/office/officeart/2008/layout/VerticalAccentList"/>
    <dgm:cxn modelId="{A7EB5D20-1C78-4BA7-BEDC-F12D4A4632B1}" type="presParOf" srcId="{D5738289-DC08-4167-885C-3EBB879A079A}" destId="{39828912-AB65-4DF0-8FE9-B87A702C0BF8}" srcOrd="4" destOrd="0" presId="urn:microsoft.com/office/officeart/2008/layout/VerticalAccentList"/>
    <dgm:cxn modelId="{C985EC66-B2C7-4A28-8ACD-9919D51E9FD7}" type="presParOf" srcId="{D5738289-DC08-4167-885C-3EBB879A079A}" destId="{A631827D-89E5-482F-BBBB-FC00C245CC62}" srcOrd="5" destOrd="0" presId="urn:microsoft.com/office/officeart/2008/layout/VerticalAccentList"/>
    <dgm:cxn modelId="{05D848F1-6EC2-47C0-B593-70BDFE9E44AB}" type="presParOf" srcId="{D5738289-DC08-4167-885C-3EBB879A079A}" destId="{04296D37-ED80-426A-A260-58DFF13DF1B0}" srcOrd="6" destOrd="0" presId="urn:microsoft.com/office/officeart/2008/layout/VerticalAccentList"/>
    <dgm:cxn modelId="{B63C3DF6-36ED-4DE3-814B-56735957DD41}" type="presParOf" srcId="{32F97A96-C306-4C5C-B884-C4D7F24B1FE8}" destId="{7380F86E-ADAD-46C3-8F65-4848946C57C2}" srcOrd="2" destOrd="0" presId="urn:microsoft.com/office/officeart/2008/layout/VerticalAccentList"/>
    <dgm:cxn modelId="{E5221824-7C47-4CF5-8451-31B8D4B8291D}" type="presParOf" srcId="{32F97A96-C306-4C5C-B884-C4D7F24B1FE8}" destId="{D6F016CC-972B-4C9E-8A8D-F9B0891990C5}" srcOrd="3" destOrd="0" presId="urn:microsoft.com/office/officeart/2008/layout/VerticalAccentList"/>
    <dgm:cxn modelId="{972F4D16-C731-4DC6-AE76-48BD4E5FD858}" type="presParOf" srcId="{D6F016CC-972B-4C9E-8A8D-F9B0891990C5}" destId="{7FC4C3A8-9845-42FD-9468-7C4A76FB5EDA}" srcOrd="0" destOrd="0" presId="urn:microsoft.com/office/officeart/2008/layout/VerticalAccentList"/>
    <dgm:cxn modelId="{5F2FC746-0E72-4E01-B450-D5E04269CB79}" type="presParOf" srcId="{32F97A96-C306-4C5C-B884-C4D7F24B1FE8}" destId="{213C4326-2EC7-4AE6-9B95-DB01C6603EA3}" srcOrd="4" destOrd="0" presId="urn:microsoft.com/office/officeart/2008/layout/VerticalAccentList"/>
    <dgm:cxn modelId="{325E6E1A-779C-474F-AD19-C4441F5BFA77}" type="presParOf" srcId="{213C4326-2EC7-4AE6-9B95-DB01C6603EA3}" destId="{C7FCA0DD-6677-48E7-AD81-61326DCD7F34}" srcOrd="0" destOrd="0" presId="urn:microsoft.com/office/officeart/2008/layout/VerticalAccentList"/>
    <dgm:cxn modelId="{D57754D1-E12B-4C7F-A7A8-2C7013B85B29}" type="presParOf" srcId="{213C4326-2EC7-4AE6-9B95-DB01C6603EA3}" destId="{158CDFAB-8F96-44CF-B6D3-2DBD73303122}" srcOrd="1" destOrd="0" presId="urn:microsoft.com/office/officeart/2008/layout/VerticalAccentList"/>
    <dgm:cxn modelId="{BDCA629F-EEDB-4340-AEB4-C9DCDD634A5E}" type="presParOf" srcId="{213C4326-2EC7-4AE6-9B95-DB01C6603EA3}" destId="{B12F7115-1EE9-4D49-B792-1B8F97E1E92E}" srcOrd="2" destOrd="0" presId="urn:microsoft.com/office/officeart/2008/layout/VerticalAccentList"/>
    <dgm:cxn modelId="{63253489-D4BA-45E0-B225-8B2CA221443E}" type="presParOf" srcId="{213C4326-2EC7-4AE6-9B95-DB01C6603EA3}" destId="{66A70462-A958-4D18-BF4E-9CC97536F3A2}" srcOrd="3" destOrd="0" presId="urn:microsoft.com/office/officeart/2008/layout/VerticalAccentList"/>
    <dgm:cxn modelId="{0349CF6E-D60B-46CA-943A-B496064D43D5}" type="presParOf" srcId="{213C4326-2EC7-4AE6-9B95-DB01C6603EA3}" destId="{072943B2-9D5C-47F6-B1CB-50772F8161B1}" srcOrd="4" destOrd="0" presId="urn:microsoft.com/office/officeart/2008/layout/VerticalAccentList"/>
    <dgm:cxn modelId="{4F4054A7-1698-4516-88FF-449BB426FBA4}" type="presParOf" srcId="{213C4326-2EC7-4AE6-9B95-DB01C6603EA3}" destId="{E908660D-FD29-40E6-BBEA-D5F8336C996E}" srcOrd="5" destOrd="0" presId="urn:microsoft.com/office/officeart/2008/layout/VerticalAccentList"/>
    <dgm:cxn modelId="{0DDE08B8-EEED-428F-A28E-32B45F18BD35}" type="presParOf" srcId="{213C4326-2EC7-4AE6-9B95-DB01C6603EA3}" destId="{E0C80A0E-48CE-45A6-8839-0A9CB26E87E4}" srcOrd="6" destOrd="0" presId="urn:microsoft.com/office/officeart/2008/layout/VerticalAccentList"/>
    <dgm:cxn modelId="{4CA616E3-8B13-43A8-A3D4-9E43F14AEB3D}" type="presParOf" srcId="{32F97A96-C306-4C5C-B884-C4D7F24B1FE8}" destId="{0349A423-F756-4E74-9E6D-D3FD1687C950}" srcOrd="5" destOrd="0" presId="urn:microsoft.com/office/officeart/2008/layout/VerticalAccentList"/>
    <dgm:cxn modelId="{CDAE3E75-293C-4575-A109-D49C00258599}" type="presParOf" srcId="{32F97A96-C306-4C5C-B884-C4D7F24B1FE8}" destId="{F1D26831-A57D-40A5-BD80-C324FFFF8B46}" srcOrd="6" destOrd="0" presId="urn:microsoft.com/office/officeart/2008/layout/VerticalAccentList"/>
    <dgm:cxn modelId="{DA878CDB-C5C3-4D3F-9ED3-9CA686292F14}" type="presParOf" srcId="{F1D26831-A57D-40A5-BD80-C324FFFF8B46}" destId="{92B3CD14-08A0-4EF8-88C5-9222733DC6CE}" srcOrd="0" destOrd="0" presId="urn:microsoft.com/office/officeart/2008/layout/VerticalAccentList"/>
    <dgm:cxn modelId="{CBAED286-5CD3-428A-B912-2E911AFBF1DD}" type="presParOf" srcId="{32F97A96-C306-4C5C-B884-C4D7F24B1FE8}" destId="{405EAACB-44E4-46BB-9198-EA719CF4D9E5}" srcOrd="7" destOrd="0" presId="urn:microsoft.com/office/officeart/2008/layout/VerticalAccentList"/>
    <dgm:cxn modelId="{54350880-3D66-43DC-80B6-A4D19F1AFD4F}" type="presParOf" srcId="{405EAACB-44E4-46BB-9198-EA719CF4D9E5}" destId="{D412933B-8F60-4BAD-8650-F386A5E9635C}" srcOrd="0" destOrd="0" presId="urn:microsoft.com/office/officeart/2008/layout/VerticalAccentList"/>
    <dgm:cxn modelId="{483F5EB3-FD30-41DF-85DE-ADB100A9CD4A}" type="presParOf" srcId="{405EAACB-44E4-46BB-9198-EA719CF4D9E5}" destId="{F5F0ADEF-6A24-49F1-A281-708E6D5AA5A2}" srcOrd="1" destOrd="0" presId="urn:microsoft.com/office/officeart/2008/layout/VerticalAccentList"/>
    <dgm:cxn modelId="{C3447C3A-4A3D-4A8F-95B4-5681EB0C8F05}" type="presParOf" srcId="{405EAACB-44E4-46BB-9198-EA719CF4D9E5}" destId="{5A4CEBDD-9690-456A-92E6-0E09BDA923DA}" srcOrd="2" destOrd="0" presId="urn:microsoft.com/office/officeart/2008/layout/VerticalAccentList"/>
    <dgm:cxn modelId="{87BD955B-B0DA-4FF1-AF61-2484AFBB7877}" type="presParOf" srcId="{405EAACB-44E4-46BB-9198-EA719CF4D9E5}" destId="{261BCCD8-5F68-4CFD-9905-C0DC87C94592}" srcOrd="3" destOrd="0" presId="urn:microsoft.com/office/officeart/2008/layout/VerticalAccentList"/>
    <dgm:cxn modelId="{48F2EE47-67F6-41EC-96F8-3C68F6D79AEB}" type="presParOf" srcId="{405EAACB-44E4-46BB-9198-EA719CF4D9E5}" destId="{7C25AE72-AA0B-416C-9AED-76E1B3AEE2ED}" srcOrd="4" destOrd="0" presId="urn:microsoft.com/office/officeart/2008/layout/VerticalAccentList"/>
    <dgm:cxn modelId="{51B744CA-A170-4E6B-9EE8-065FC5E43D07}" type="presParOf" srcId="{405EAACB-44E4-46BB-9198-EA719CF4D9E5}" destId="{6224C929-F074-41B2-8A62-11DF4BCAA5A5}" srcOrd="5" destOrd="0" presId="urn:microsoft.com/office/officeart/2008/layout/VerticalAccentList"/>
    <dgm:cxn modelId="{4CA2D24D-3410-44EA-B2A4-C141245EA59B}" type="presParOf" srcId="{405EAACB-44E4-46BB-9198-EA719CF4D9E5}" destId="{3B514499-4595-4C06-9BD0-BED586E6BD32}" srcOrd="6" destOrd="0" presId="urn:microsoft.com/office/officeart/2008/layout/Vertical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D31A860-2AD9-483B-9AD4-25BC0C88013A}" type="doc">
      <dgm:prSet loTypeId="urn:microsoft.com/office/officeart/2005/8/layout/vProcess5" loCatId="process" qsTypeId="urn:microsoft.com/office/officeart/2005/8/quickstyle/simple3" qsCatId="simple" csTypeId="urn:microsoft.com/office/officeart/2005/8/colors/colorful4" csCatId="colorful" phldr="1"/>
      <dgm:spPr/>
      <dgm:t>
        <a:bodyPr/>
        <a:lstStyle/>
        <a:p>
          <a:endParaRPr lang="ru-RU"/>
        </a:p>
      </dgm:t>
    </dgm:pt>
    <dgm:pt modelId="{C75AF08B-6C93-4CFF-AD8D-1561DD24ACC8}">
      <dgm:prSet phldrT="[Текст]" custT="1"/>
      <dgm:spPr/>
      <dgm:t>
        <a:bodyPr/>
        <a:lstStyle/>
        <a:p>
          <a:r>
            <a:rPr lang="ru-RU" sz="1600" b="1" dirty="0" smtClean="0">
              <a:latin typeface="Arial" panose="020B0604020202020204" pitchFamily="34" charset="0"/>
              <a:cs typeface="Arial" panose="020B0604020202020204" pitchFamily="34" charset="0"/>
            </a:rPr>
            <a:t>обеспечение получателей социальных услуг дополнительной информацией о качестве работы учреждений, в том числе путем формирования рейтингов, в целях реализации принадлежащего получателям социальных услуг права выбора конкретного учреждения социального обслуживания для получения социальных услуг</a:t>
          </a:r>
          <a:endParaRPr lang="ru-RU" sz="1600" b="1" dirty="0">
            <a:latin typeface="Arial" panose="020B0604020202020204" pitchFamily="34" charset="0"/>
            <a:cs typeface="Arial" panose="020B0604020202020204" pitchFamily="34" charset="0"/>
          </a:endParaRPr>
        </a:p>
      </dgm:t>
    </dgm:pt>
    <dgm:pt modelId="{6E87B197-0E0B-4B10-B5C1-C5712FBB188C}" type="parTrans" cxnId="{A0267F55-0A4F-4FAD-BE49-4239817220BE}">
      <dgm:prSet/>
      <dgm:spPr/>
      <dgm:t>
        <a:bodyPr/>
        <a:lstStyle/>
        <a:p>
          <a:endParaRPr lang="ru-RU" sz="1800" b="1">
            <a:latin typeface="Arial" panose="020B0604020202020204" pitchFamily="34" charset="0"/>
            <a:cs typeface="Arial" panose="020B0604020202020204" pitchFamily="34" charset="0"/>
          </a:endParaRPr>
        </a:p>
      </dgm:t>
    </dgm:pt>
    <dgm:pt modelId="{48BFDC49-9F3D-4B7D-91F8-50A43F2A4EA7}" type="sibTrans" cxnId="{A0267F55-0A4F-4FAD-BE49-4239817220BE}">
      <dgm:prSet custT="1"/>
      <dgm:spPr/>
      <dgm:t>
        <a:bodyPr/>
        <a:lstStyle/>
        <a:p>
          <a:endParaRPr lang="ru-RU" sz="1800" b="1">
            <a:latin typeface="Arial" panose="020B0604020202020204" pitchFamily="34" charset="0"/>
            <a:cs typeface="Arial" panose="020B0604020202020204" pitchFamily="34" charset="0"/>
          </a:endParaRPr>
        </a:p>
      </dgm:t>
    </dgm:pt>
    <dgm:pt modelId="{EF15EE9C-4F37-4766-90B6-4521825AF23E}">
      <dgm:prSet custT="1"/>
      <dgm:spPr/>
      <dgm:t>
        <a:bodyPr/>
        <a:lstStyle/>
        <a:p>
          <a:r>
            <a:rPr lang="ru-RU" sz="1800" b="1" dirty="0" smtClean="0">
              <a:latin typeface="Arial" panose="020B0604020202020204" pitchFamily="34" charset="0"/>
              <a:cs typeface="Arial" panose="020B0604020202020204" pitchFamily="34" charset="0"/>
            </a:rPr>
            <a:t>определение результативности деятельности учреждения социального обслуживания и принятие своевременных мер по повышению эффективности или по оптимизации его деятельности</a:t>
          </a:r>
          <a:endParaRPr lang="ru-RU" sz="1800" b="1" dirty="0">
            <a:latin typeface="Arial" panose="020B0604020202020204" pitchFamily="34" charset="0"/>
            <a:cs typeface="Arial" panose="020B0604020202020204" pitchFamily="34" charset="0"/>
          </a:endParaRPr>
        </a:p>
      </dgm:t>
    </dgm:pt>
    <dgm:pt modelId="{E90A68B2-DA35-4078-ABAD-4DBC9C8294FF}" type="parTrans" cxnId="{0E3310C7-AE27-45C9-82A5-5A460044C3EA}">
      <dgm:prSet/>
      <dgm:spPr/>
      <dgm:t>
        <a:bodyPr/>
        <a:lstStyle/>
        <a:p>
          <a:endParaRPr lang="ru-RU" sz="1800" b="1">
            <a:latin typeface="Arial" panose="020B0604020202020204" pitchFamily="34" charset="0"/>
            <a:cs typeface="Arial" panose="020B0604020202020204" pitchFamily="34" charset="0"/>
          </a:endParaRPr>
        </a:p>
      </dgm:t>
    </dgm:pt>
    <dgm:pt modelId="{C0A376F8-FB0C-4DD4-A578-452FF260A6B8}" type="sibTrans" cxnId="{0E3310C7-AE27-45C9-82A5-5A460044C3EA}">
      <dgm:prSet custT="1"/>
      <dgm:spPr/>
      <dgm:t>
        <a:bodyPr/>
        <a:lstStyle/>
        <a:p>
          <a:endParaRPr lang="ru-RU" sz="1800" b="1">
            <a:latin typeface="Arial" panose="020B0604020202020204" pitchFamily="34" charset="0"/>
            <a:cs typeface="Arial" panose="020B0604020202020204" pitchFamily="34" charset="0"/>
          </a:endParaRPr>
        </a:p>
      </dgm:t>
    </dgm:pt>
    <dgm:pt modelId="{9A1D03C9-7813-4420-AA3E-718B37B0BFF8}">
      <dgm:prSet custT="1"/>
      <dgm:spPr/>
      <dgm:t>
        <a:bodyPr/>
        <a:lstStyle/>
        <a:p>
          <a:r>
            <a:rPr lang="ru-RU" sz="1800" b="1" dirty="0" smtClean="0">
              <a:latin typeface="Arial" panose="020B0604020202020204" pitchFamily="34" charset="0"/>
              <a:cs typeface="Arial" panose="020B0604020202020204" pitchFamily="34" charset="0"/>
            </a:rPr>
            <a:t>своевременное выявление негативных факторов, влияющих на качество предоставления социальных </a:t>
          </a:r>
          <a:r>
            <a:rPr lang="ru-RU" sz="1800" b="1" smtClean="0">
              <a:latin typeface="Arial" panose="020B0604020202020204" pitchFamily="34" charset="0"/>
              <a:cs typeface="Arial" panose="020B0604020202020204" pitchFamily="34" charset="0"/>
            </a:rPr>
            <a:t>услуг, </a:t>
          </a:r>
          <a:r>
            <a:rPr lang="ru-RU" sz="1800" b="1" dirty="0" smtClean="0">
              <a:latin typeface="Arial" panose="020B0604020202020204" pitchFamily="34" charset="0"/>
              <a:cs typeface="Arial" panose="020B0604020202020204" pitchFamily="34" charset="0"/>
            </a:rPr>
            <a:t>а также осуществление стимулирования руководителей и работников учреждений социального обслуживания</a:t>
          </a:r>
          <a:endParaRPr lang="ru-RU" sz="1800" b="1" dirty="0">
            <a:latin typeface="Arial" panose="020B0604020202020204" pitchFamily="34" charset="0"/>
            <a:cs typeface="Arial" panose="020B0604020202020204" pitchFamily="34" charset="0"/>
          </a:endParaRPr>
        </a:p>
      </dgm:t>
    </dgm:pt>
    <dgm:pt modelId="{8484F8A9-A48E-4A41-88F2-D4D23A3449D4}" type="parTrans" cxnId="{8633299F-72F1-4ED8-80EE-59F24BAA46C2}">
      <dgm:prSet/>
      <dgm:spPr/>
      <dgm:t>
        <a:bodyPr/>
        <a:lstStyle/>
        <a:p>
          <a:endParaRPr lang="ru-RU" sz="1800" b="1">
            <a:latin typeface="Arial" panose="020B0604020202020204" pitchFamily="34" charset="0"/>
            <a:cs typeface="Arial" panose="020B0604020202020204" pitchFamily="34" charset="0"/>
          </a:endParaRPr>
        </a:p>
      </dgm:t>
    </dgm:pt>
    <dgm:pt modelId="{A6B924C4-0A22-404B-83BE-E72D57F1558E}" type="sibTrans" cxnId="{8633299F-72F1-4ED8-80EE-59F24BAA46C2}">
      <dgm:prSet/>
      <dgm:spPr/>
      <dgm:t>
        <a:bodyPr/>
        <a:lstStyle/>
        <a:p>
          <a:endParaRPr lang="ru-RU" sz="1800" b="1">
            <a:latin typeface="Arial" panose="020B0604020202020204" pitchFamily="34" charset="0"/>
            <a:cs typeface="Arial" panose="020B0604020202020204" pitchFamily="34" charset="0"/>
          </a:endParaRPr>
        </a:p>
      </dgm:t>
    </dgm:pt>
    <dgm:pt modelId="{8A077975-6E3C-44B3-8B04-8BA52BDFCDA0}" type="pres">
      <dgm:prSet presAssocID="{BD31A860-2AD9-483B-9AD4-25BC0C88013A}" presName="outerComposite" presStyleCnt="0">
        <dgm:presLayoutVars>
          <dgm:chMax val="5"/>
          <dgm:dir/>
          <dgm:resizeHandles val="exact"/>
        </dgm:presLayoutVars>
      </dgm:prSet>
      <dgm:spPr/>
      <dgm:t>
        <a:bodyPr/>
        <a:lstStyle/>
        <a:p>
          <a:endParaRPr lang="ru-RU"/>
        </a:p>
      </dgm:t>
    </dgm:pt>
    <dgm:pt modelId="{E5E6153F-6469-4294-9700-CE30F5307C43}" type="pres">
      <dgm:prSet presAssocID="{BD31A860-2AD9-483B-9AD4-25BC0C88013A}" presName="dummyMaxCanvas" presStyleCnt="0">
        <dgm:presLayoutVars/>
      </dgm:prSet>
      <dgm:spPr/>
    </dgm:pt>
    <dgm:pt modelId="{E340FE54-E5FB-4792-88AA-58243D574767}" type="pres">
      <dgm:prSet presAssocID="{BD31A860-2AD9-483B-9AD4-25BC0C88013A}" presName="ThreeNodes_1" presStyleLbl="node1" presStyleIdx="0" presStyleCnt="3">
        <dgm:presLayoutVars>
          <dgm:bulletEnabled val="1"/>
        </dgm:presLayoutVars>
      </dgm:prSet>
      <dgm:spPr/>
      <dgm:t>
        <a:bodyPr/>
        <a:lstStyle/>
        <a:p>
          <a:endParaRPr lang="ru-RU"/>
        </a:p>
      </dgm:t>
    </dgm:pt>
    <dgm:pt modelId="{DDBA2068-3B0A-48D6-BCB9-E79F07D79663}" type="pres">
      <dgm:prSet presAssocID="{BD31A860-2AD9-483B-9AD4-25BC0C88013A}" presName="ThreeNodes_2" presStyleLbl="node1" presStyleIdx="1" presStyleCnt="3">
        <dgm:presLayoutVars>
          <dgm:bulletEnabled val="1"/>
        </dgm:presLayoutVars>
      </dgm:prSet>
      <dgm:spPr/>
      <dgm:t>
        <a:bodyPr/>
        <a:lstStyle/>
        <a:p>
          <a:endParaRPr lang="ru-RU"/>
        </a:p>
      </dgm:t>
    </dgm:pt>
    <dgm:pt modelId="{87C6DEAA-0054-40EE-AED1-80CD488F77B3}" type="pres">
      <dgm:prSet presAssocID="{BD31A860-2AD9-483B-9AD4-25BC0C88013A}" presName="ThreeNodes_3" presStyleLbl="node1" presStyleIdx="2" presStyleCnt="3">
        <dgm:presLayoutVars>
          <dgm:bulletEnabled val="1"/>
        </dgm:presLayoutVars>
      </dgm:prSet>
      <dgm:spPr/>
      <dgm:t>
        <a:bodyPr/>
        <a:lstStyle/>
        <a:p>
          <a:endParaRPr lang="ru-RU"/>
        </a:p>
      </dgm:t>
    </dgm:pt>
    <dgm:pt modelId="{D1C58F1F-6756-4ED8-90FA-B89BA69D7518}" type="pres">
      <dgm:prSet presAssocID="{BD31A860-2AD9-483B-9AD4-25BC0C88013A}" presName="ThreeConn_1-2" presStyleLbl="fgAccFollowNode1" presStyleIdx="0" presStyleCnt="2">
        <dgm:presLayoutVars>
          <dgm:bulletEnabled val="1"/>
        </dgm:presLayoutVars>
      </dgm:prSet>
      <dgm:spPr/>
      <dgm:t>
        <a:bodyPr/>
        <a:lstStyle/>
        <a:p>
          <a:endParaRPr lang="ru-RU"/>
        </a:p>
      </dgm:t>
    </dgm:pt>
    <dgm:pt modelId="{738CCB59-9B28-4FEC-8E0F-C06901EF1595}" type="pres">
      <dgm:prSet presAssocID="{BD31A860-2AD9-483B-9AD4-25BC0C88013A}" presName="ThreeConn_2-3" presStyleLbl="fgAccFollowNode1" presStyleIdx="1" presStyleCnt="2">
        <dgm:presLayoutVars>
          <dgm:bulletEnabled val="1"/>
        </dgm:presLayoutVars>
      </dgm:prSet>
      <dgm:spPr/>
      <dgm:t>
        <a:bodyPr/>
        <a:lstStyle/>
        <a:p>
          <a:endParaRPr lang="ru-RU"/>
        </a:p>
      </dgm:t>
    </dgm:pt>
    <dgm:pt modelId="{2635C317-701C-4676-A063-6BF5963C8878}" type="pres">
      <dgm:prSet presAssocID="{BD31A860-2AD9-483B-9AD4-25BC0C88013A}" presName="ThreeNodes_1_text" presStyleLbl="node1" presStyleIdx="2" presStyleCnt="3">
        <dgm:presLayoutVars>
          <dgm:bulletEnabled val="1"/>
        </dgm:presLayoutVars>
      </dgm:prSet>
      <dgm:spPr/>
      <dgm:t>
        <a:bodyPr/>
        <a:lstStyle/>
        <a:p>
          <a:endParaRPr lang="ru-RU"/>
        </a:p>
      </dgm:t>
    </dgm:pt>
    <dgm:pt modelId="{DCFD2761-F036-4C3A-8821-639160406BFC}" type="pres">
      <dgm:prSet presAssocID="{BD31A860-2AD9-483B-9AD4-25BC0C88013A}" presName="ThreeNodes_2_text" presStyleLbl="node1" presStyleIdx="2" presStyleCnt="3">
        <dgm:presLayoutVars>
          <dgm:bulletEnabled val="1"/>
        </dgm:presLayoutVars>
      </dgm:prSet>
      <dgm:spPr/>
      <dgm:t>
        <a:bodyPr/>
        <a:lstStyle/>
        <a:p>
          <a:endParaRPr lang="ru-RU"/>
        </a:p>
      </dgm:t>
    </dgm:pt>
    <dgm:pt modelId="{116EA4DE-E979-40F5-B869-126BFB121FEC}" type="pres">
      <dgm:prSet presAssocID="{BD31A860-2AD9-483B-9AD4-25BC0C88013A}" presName="ThreeNodes_3_text" presStyleLbl="node1" presStyleIdx="2" presStyleCnt="3">
        <dgm:presLayoutVars>
          <dgm:bulletEnabled val="1"/>
        </dgm:presLayoutVars>
      </dgm:prSet>
      <dgm:spPr/>
      <dgm:t>
        <a:bodyPr/>
        <a:lstStyle/>
        <a:p>
          <a:endParaRPr lang="ru-RU"/>
        </a:p>
      </dgm:t>
    </dgm:pt>
  </dgm:ptLst>
  <dgm:cxnLst>
    <dgm:cxn modelId="{479D64E6-30A6-40A2-8CA4-9DEF6687A5A5}" type="presOf" srcId="{EF15EE9C-4F37-4766-90B6-4521825AF23E}" destId="{DCFD2761-F036-4C3A-8821-639160406BFC}" srcOrd="1" destOrd="0" presId="urn:microsoft.com/office/officeart/2005/8/layout/vProcess5"/>
    <dgm:cxn modelId="{1F85DDB1-3503-48FD-86F9-8EEB9EF48625}" type="presOf" srcId="{BD31A860-2AD9-483B-9AD4-25BC0C88013A}" destId="{8A077975-6E3C-44B3-8B04-8BA52BDFCDA0}" srcOrd="0" destOrd="0" presId="urn:microsoft.com/office/officeart/2005/8/layout/vProcess5"/>
    <dgm:cxn modelId="{7D892DD9-2167-466F-B41B-F70DF45A72FB}" type="presOf" srcId="{C75AF08B-6C93-4CFF-AD8D-1561DD24ACC8}" destId="{E340FE54-E5FB-4792-88AA-58243D574767}" srcOrd="0" destOrd="0" presId="urn:microsoft.com/office/officeart/2005/8/layout/vProcess5"/>
    <dgm:cxn modelId="{3790C48D-6AC1-4D5F-B57D-DB51F5D21699}" type="presOf" srcId="{48BFDC49-9F3D-4B7D-91F8-50A43F2A4EA7}" destId="{D1C58F1F-6756-4ED8-90FA-B89BA69D7518}" srcOrd="0" destOrd="0" presId="urn:microsoft.com/office/officeart/2005/8/layout/vProcess5"/>
    <dgm:cxn modelId="{A0267F55-0A4F-4FAD-BE49-4239817220BE}" srcId="{BD31A860-2AD9-483B-9AD4-25BC0C88013A}" destId="{C75AF08B-6C93-4CFF-AD8D-1561DD24ACC8}" srcOrd="0" destOrd="0" parTransId="{6E87B197-0E0B-4B10-B5C1-C5712FBB188C}" sibTransId="{48BFDC49-9F3D-4B7D-91F8-50A43F2A4EA7}"/>
    <dgm:cxn modelId="{134AE866-AD9E-480B-9417-4AF7A7F6EF49}" type="presOf" srcId="{C75AF08B-6C93-4CFF-AD8D-1561DD24ACC8}" destId="{2635C317-701C-4676-A063-6BF5963C8878}" srcOrd="1" destOrd="0" presId="urn:microsoft.com/office/officeart/2005/8/layout/vProcess5"/>
    <dgm:cxn modelId="{7D9435FE-153A-4516-96F1-7F9B276B559F}" type="presOf" srcId="{9A1D03C9-7813-4420-AA3E-718B37B0BFF8}" destId="{116EA4DE-E979-40F5-B869-126BFB121FEC}" srcOrd="1" destOrd="0" presId="urn:microsoft.com/office/officeart/2005/8/layout/vProcess5"/>
    <dgm:cxn modelId="{4851FD30-601B-4158-8BFF-D26229442ABC}" type="presOf" srcId="{C0A376F8-FB0C-4DD4-A578-452FF260A6B8}" destId="{738CCB59-9B28-4FEC-8E0F-C06901EF1595}" srcOrd="0" destOrd="0" presId="urn:microsoft.com/office/officeart/2005/8/layout/vProcess5"/>
    <dgm:cxn modelId="{0E3310C7-AE27-45C9-82A5-5A460044C3EA}" srcId="{BD31A860-2AD9-483B-9AD4-25BC0C88013A}" destId="{EF15EE9C-4F37-4766-90B6-4521825AF23E}" srcOrd="1" destOrd="0" parTransId="{E90A68B2-DA35-4078-ABAD-4DBC9C8294FF}" sibTransId="{C0A376F8-FB0C-4DD4-A578-452FF260A6B8}"/>
    <dgm:cxn modelId="{1AB4F77C-C55D-4C62-916D-0BDFEE6A61E2}" type="presOf" srcId="{EF15EE9C-4F37-4766-90B6-4521825AF23E}" destId="{DDBA2068-3B0A-48D6-BCB9-E79F07D79663}" srcOrd="0" destOrd="0" presId="urn:microsoft.com/office/officeart/2005/8/layout/vProcess5"/>
    <dgm:cxn modelId="{8633299F-72F1-4ED8-80EE-59F24BAA46C2}" srcId="{BD31A860-2AD9-483B-9AD4-25BC0C88013A}" destId="{9A1D03C9-7813-4420-AA3E-718B37B0BFF8}" srcOrd="2" destOrd="0" parTransId="{8484F8A9-A48E-4A41-88F2-D4D23A3449D4}" sibTransId="{A6B924C4-0A22-404B-83BE-E72D57F1558E}"/>
    <dgm:cxn modelId="{CC64ABBD-42A7-4F6F-98FF-704CC522BA4F}" type="presOf" srcId="{9A1D03C9-7813-4420-AA3E-718B37B0BFF8}" destId="{87C6DEAA-0054-40EE-AED1-80CD488F77B3}" srcOrd="0" destOrd="0" presId="urn:microsoft.com/office/officeart/2005/8/layout/vProcess5"/>
    <dgm:cxn modelId="{FEA0EC9D-9066-4257-AB14-C67477E4143B}" type="presParOf" srcId="{8A077975-6E3C-44B3-8B04-8BA52BDFCDA0}" destId="{E5E6153F-6469-4294-9700-CE30F5307C43}" srcOrd="0" destOrd="0" presId="urn:microsoft.com/office/officeart/2005/8/layout/vProcess5"/>
    <dgm:cxn modelId="{26BF3768-4A87-40DB-AAA2-146A35FBB822}" type="presParOf" srcId="{8A077975-6E3C-44B3-8B04-8BA52BDFCDA0}" destId="{E340FE54-E5FB-4792-88AA-58243D574767}" srcOrd="1" destOrd="0" presId="urn:microsoft.com/office/officeart/2005/8/layout/vProcess5"/>
    <dgm:cxn modelId="{424F7DA5-F730-4C59-A62D-6898B480122F}" type="presParOf" srcId="{8A077975-6E3C-44B3-8B04-8BA52BDFCDA0}" destId="{DDBA2068-3B0A-48D6-BCB9-E79F07D79663}" srcOrd="2" destOrd="0" presId="urn:microsoft.com/office/officeart/2005/8/layout/vProcess5"/>
    <dgm:cxn modelId="{E8D55E07-D8B9-460A-8269-3BC9322F50A2}" type="presParOf" srcId="{8A077975-6E3C-44B3-8B04-8BA52BDFCDA0}" destId="{87C6DEAA-0054-40EE-AED1-80CD488F77B3}" srcOrd="3" destOrd="0" presId="urn:microsoft.com/office/officeart/2005/8/layout/vProcess5"/>
    <dgm:cxn modelId="{ADB7BF3A-14A1-44E2-AE5F-92626F454D85}" type="presParOf" srcId="{8A077975-6E3C-44B3-8B04-8BA52BDFCDA0}" destId="{D1C58F1F-6756-4ED8-90FA-B89BA69D7518}" srcOrd="4" destOrd="0" presId="urn:microsoft.com/office/officeart/2005/8/layout/vProcess5"/>
    <dgm:cxn modelId="{5E6410EF-E0C2-42D9-B3C9-0E70480597E8}" type="presParOf" srcId="{8A077975-6E3C-44B3-8B04-8BA52BDFCDA0}" destId="{738CCB59-9B28-4FEC-8E0F-C06901EF1595}" srcOrd="5" destOrd="0" presId="urn:microsoft.com/office/officeart/2005/8/layout/vProcess5"/>
    <dgm:cxn modelId="{7A14B716-BB9F-41BD-A7EA-3CC41B50FAA1}" type="presParOf" srcId="{8A077975-6E3C-44B3-8B04-8BA52BDFCDA0}" destId="{2635C317-701C-4676-A063-6BF5963C8878}" srcOrd="6" destOrd="0" presId="urn:microsoft.com/office/officeart/2005/8/layout/vProcess5"/>
    <dgm:cxn modelId="{532EF1F2-09B2-4224-8FE6-C013F67D5B1E}" type="presParOf" srcId="{8A077975-6E3C-44B3-8B04-8BA52BDFCDA0}" destId="{DCFD2761-F036-4C3A-8821-639160406BFC}" srcOrd="7" destOrd="0" presId="urn:microsoft.com/office/officeart/2005/8/layout/vProcess5"/>
    <dgm:cxn modelId="{02F38439-A3E2-4592-90A1-CAB4C3C53CE4}" type="presParOf" srcId="{8A077975-6E3C-44B3-8B04-8BA52BDFCDA0}" destId="{116EA4DE-E979-40F5-B869-126BFB121FEC}"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DD7CAE-2A83-48FD-85B8-97848082CC7F}">
      <dsp:nvSpPr>
        <dsp:cNvPr id="0" name=""/>
        <dsp:cNvSpPr/>
      </dsp:nvSpPr>
      <dsp:spPr>
        <a:xfrm>
          <a:off x="0" y="3786551"/>
          <a:ext cx="8640960" cy="1242830"/>
        </a:xfrm>
        <a:prstGeom prst="rect">
          <a:avLst/>
        </a:prstGeom>
        <a:gradFill rotWithShape="0">
          <a:gsLst>
            <a:gs pos="0">
              <a:schemeClr val="accent4">
                <a:hueOff val="0"/>
                <a:satOff val="0"/>
                <a:lumOff val="0"/>
                <a:alphaOff val="0"/>
                <a:tint val="0"/>
              </a:schemeClr>
            </a:gs>
            <a:gs pos="44000">
              <a:schemeClr val="accent4">
                <a:hueOff val="0"/>
                <a:satOff val="0"/>
                <a:lumOff val="0"/>
                <a:alphaOff val="0"/>
                <a:tint val="60000"/>
                <a:satMod val="120000"/>
              </a:schemeClr>
            </a:gs>
            <a:gs pos="100000">
              <a:schemeClr val="accent4">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ru-RU" sz="1800" b="1" kern="1200" dirty="0" smtClean="0">
              <a:latin typeface="Arial" panose="020B0604020202020204" pitchFamily="34" charset="0"/>
              <a:cs typeface="Arial" panose="020B0604020202020204" pitchFamily="34" charset="0"/>
            </a:rPr>
            <a:t>приказ Минтруда России от 30 августа 2013 г. №391а «О методических рекомендациях по проведению независимой оценки качества работы организаций, оказывающих социальные услуги в сфере социального обслуживания»</a:t>
          </a:r>
          <a:endParaRPr lang="ru-RU" sz="1800" b="1" kern="1200" dirty="0"/>
        </a:p>
      </dsp:txBody>
      <dsp:txXfrm>
        <a:off x="0" y="3786551"/>
        <a:ext cx="8640960" cy="1242830"/>
      </dsp:txXfrm>
    </dsp:sp>
    <dsp:sp modelId="{E1F6286B-518E-4F8C-9AA1-5D357B11A211}">
      <dsp:nvSpPr>
        <dsp:cNvPr id="0" name=""/>
        <dsp:cNvSpPr/>
      </dsp:nvSpPr>
      <dsp:spPr>
        <a:xfrm rot="10800000">
          <a:off x="0" y="1893720"/>
          <a:ext cx="8640960" cy="1911473"/>
        </a:xfrm>
        <a:prstGeom prst="upArrowCallout">
          <a:avLst/>
        </a:prstGeom>
        <a:gradFill rotWithShape="0">
          <a:gsLst>
            <a:gs pos="0">
              <a:schemeClr val="accent4">
                <a:hueOff val="-987791"/>
                <a:satOff val="11154"/>
                <a:lumOff val="5980"/>
                <a:alphaOff val="0"/>
                <a:tint val="0"/>
              </a:schemeClr>
            </a:gs>
            <a:gs pos="44000">
              <a:schemeClr val="accent4">
                <a:hueOff val="-987791"/>
                <a:satOff val="11154"/>
                <a:lumOff val="5980"/>
                <a:alphaOff val="0"/>
                <a:tint val="60000"/>
                <a:satMod val="120000"/>
              </a:schemeClr>
            </a:gs>
            <a:gs pos="100000">
              <a:schemeClr val="accent4">
                <a:hueOff val="-987791"/>
                <a:satOff val="11154"/>
                <a:lumOff val="598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ru-RU" sz="1800" b="1" kern="1200" smtClean="0">
              <a:latin typeface="Arial" panose="020B0604020202020204" pitchFamily="34" charset="0"/>
              <a:cs typeface="Arial" panose="020B0604020202020204" pitchFamily="34" charset="0"/>
            </a:rPr>
            <a:t>распоряжение Правительства Российской Федерации от 30 марта 2013 года № 487-р «Об утверждении плана мероприятий по формированию независимой системы оценки качества работы организаций, оказывающих социальные услуги, на 2013 – 2015 годы»</a:t>
          </a:r>
          <a:endParaRPr lang="ru-RU" sz="1800" b="1" kern="1200" dirty="0"/>
        </a:p>
      </dsp:txBody>
      <dsp:txXfrm rot="10800000">
        <a:off x="0" y="1893720"/>
        <a:ext cx="8640960" cy="1242018"/>
      </dsp:txXfrm>
    </dsp:sp>
    <dsp:sp modelId="{A3A0A1C5-0DBD-4CD9-BE6D-4B79184846BB}">
      <dsp:nvSpPr>
        <dsp:cNvPr id="0" name=""/>
        <dsp:cNvSpPr/>
      </dsp:nvSpPr>
      <dsp:spPr>
        <a:xfrm rot="10800000">
          <a:off x="0" y="889"/>
          <a:ext cx="8640960" cy="1911473"/>
        </a:xfrm>
        <a:prstGeom prst="upArrowCallout">
          <a:avLst/>
        </a:prstGeom>
        <a:gradFill rotWithShape="0">
          <a:gsLst>
            <a:gs pos="0">
              <a:schemeClr val="accent4">
                <a:hueOff val="-1975582"/>
                <a:satOff val="22309"/>
                <a:lumOff val="11960"/>
                <a:alphaOff val="0"/>
                <a:tint val="0"/>
              </a:schemeClr>
            </a:gs>
            <a:gs pos="44000">
              <a:schemeClr val="accent4">
                <a:hueOff val="-1975582"/>
                <a:satOff val="22309"/>
                <a:lumOff val="11960"/>
                <a:alphaOff val="0"/>
                <a:tint val="60000"/>
                <a:satMod val="120000"/>
              </a:schemeClr>
            </a:gs>
            <a:gs pos="100000">
              <a:schemeClr val="accent4">
                <a:hueOff val="-1975582"/>
                <a:satOff val="22309"/>
                <a:lumOff val="1196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ru-RU" sz="1800" b="1" kern="1200" smtClean="0">
              <a:latin typeface="Arial" panose="020B0604020202020204" pitchFamily="34" charset="0"/>
              <a:cs typeface="Arial" panose="020B0604020202020204" pitchFamily="34" charset="0"/>
            </a:rPr>
            <a:t>постановление Правительства Российской Федерации от 30 марта 2013 года № 286 «О формировании независимой системы оценки качества работы организаций, оказывающих социальные услуги»</a:t>
          </a:r>
          <a:endParaRPr lang="ru-RU" sz="1800" b="1" kern="1200" dirty="0"/>
        </a:p>
      </dsp:txBody>
      <dsp:txXfrm rot="10800000">
        <a:off x="0" y="889"/>
        <a:ext cx="8640960" cy="12420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8C69F7-2B96-4FEC-AE87-A9323B038602}">
      <dsp:nvSpPr>
        <dsp:cNvPr id="0" name=""/>
        <dsp:cNvSpPr/>
      </dsp:nvSpPr>
      <dsp:spPr>
        <a:xfrm rot="5400000">
          <a:off x="462793" y="1645444"/>
          <a:ext cx="1273676" cy="1450035"/>
        </a:xfrm>
        <a:prstGeom prst="bentUpArrow">
          <a:avLst>
            <a:gd name="adj1" fmla="val 32840"/>
            <a:gd name="adj2" fmla="val 25000"/>
            <a:gd name="adj3" fmla="val 35780"/>
          </a:avLst>
        </a:prstGeom>
        <a:gradFill rotWithShape="0">
          <a:gsLst>
            <a:gs pos="0">
              <a:schemeClr val="accent4">
                <a:tint val="50000"/>
                <a:hueOff val="0"/>
                <a:satOff val="0"/>
                <a:lumOff val="0"/>
                <a:alphaOff val="0"/>
                <a:tint val="96000"/>
                <a:satMod val="120000"/>
                <a:lumMod val="120000"/>
              </a:schemeClr>
            </a:gs>
            <a:gs pos="100000">
              <a:schemeClr val="accent4">
                <a:tint val="50000"/>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prstMaterial="plastic">
          <a:bevelT w="88900" h="88900"/>
          <a:bevelB w="88900" h="31750" prst="angle"/>
        </a:sp3d>
      </dsp:spPr>
      <dsp:style>
        <a:lnRef idx="0">
          <a:scrgbClr r="0" g="0" b="0"/>
        </a:lnRef>
        <a:fillRef idx="3">
          <a:scrgbClr r="0" g="0" b="0"/>
        </a:fillRef>
        <a:effectRef idx="2">
          <a:scrgbClr r="0" g="0" b="0"/>
        </a:effectRef>
        <a:fontRef idx="minor"/>
      </dsp:style>
    </dsp:sp>
    <dsp:sp modelId="{48614C71-CF5B-443E-95CB-540ED5CC754D}">
      <dsp:nvSpPr>
        <dsp:cNvPr id="0" name=""/>
        <dsp:cNvSpPr/>
      </dsp:nvSpPr>
      <dsp:spPr>
        <a:xfrm>
          <a:off x="0" y="0"/>
          <a:ext cx="4474803" cy="1835962"/>
        </a:xfrm>
        <a:prstGeom prst="roundRect">
          <a:avLst>
            <a:gd name="adj" fmla="val 16670"/>
          </a:avLst>
        </a:prstGeom>
        <a:gradFill rotWithShape="0">
          <a:gsLst>
            <a:gs pos="0">
              <a:schemeClr val="accent4">
                <a:hueOff val="0"/>
                <a:satOff val="0"/>
                <a:lumOff val="0"/>
                <a:alphaOff val="0"/>
                <a:tint val="96000"/>
                <a:satMod val="120000"/>
                <a:lumMod val="120000"/>
              </a:schemeClr>
            </a:gs>
            <a:gs pos="100000">
              <a:schemeClr val="accent4">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tx1"/>
              </a:solidFill>
              <a:latin typeface="Arial" panose="020B0604020202020204" pitchFamily="34" charset="0"/>
              <a:cs typeface="Arial" panose="020B0604020202020204" pitchFamily="34" charset="0"/>
            </a:rPr>
            <a:t>Приказ Министерства труда и социальной защиты Российской Федерации от 24.05.2013 № 217 «О пилотном проекте по проведению независимой оценки качества работы государственных (муниципальных) учреждений, оказывающих социальные услуги» </a:t>
          </a:r>
          <a:endParaRPr lang="ru-RU" sz="1800" b="1" kern="1200" dirty="0">
            <a:solidFill>
              <a:schemeClr val="tx1"/>
            </a:solidFill>
            <a:latin typeface="Arial" panose="020B0604020202020204" pitchFamily="34" charset="0"/>
            <a:cs typeface="Arial" panose="020B0604020202020204" pitchFamily="34" charset="0"/>
          </a:endParaRPr>
        </a:p>
      </dsp:txBody>
      <dsp:txXfrm>
        <a:off x="89640" y="89640"/>
        <a:ext cx="4295523" cy="1656682"/>
      </dsp:txXfrm>
    </dsp:sp>
    <dsp:sp modelId="{CCCF0533-BC95-481C-8FDD-8881E16B4D45}">
      <dsp:nvSpPr>
        <dsp:cNvPr id="0" name=""/>
        <dsp:cNvSpPr/>
      </dsp:nvSpPr>
      <dsp:spPr>
        <a:xfrm>
          <a:off x="3312725" y="346512"/>
          <a:ext cx="1559429" cy="1213025"/>
        </a:xfrm>
        <a:prstGeom prst="rect">
          <a:avLst/>
        </a:prstGeom>
        <a:noFill/>
        <a:ln>
          <a:noFill/>
        </a:ln>
        <a:effectLst/>
      </dsp:spPr>
      <dsp:style>
        <a:lnRef idx="0">
          <a:scrgbClr r="0" g="0" b="0"/>
        </a:lnRef>
        <a:fillRef idx="0">
          <a:scrgbClr r="0" g="0" b="0"/>
        </a:fillRef>
        <a:effectRef idx="0">
          <a:scrgbClr r="0" g="0" b="0"/>
        </a:effectRef>
        <a:fontRef idx="minor"/>
      </dsp:style>
    </dsp:sp>
    <dsp:sp modelId="{C28B63A4-C88B-4850-B700-F35F5F510B12}">
      <dsp:nvSpPr>
        <dsp:cNvPr id="0" name=""/>
        <dsp:cNvSpPr/>
      </dsp:nvSpPr>
      <dsp:spPr>
        <a:xfrm rot="5400000">
          <a:off x="2427923" y="3512218"/>
          <a:ext cx="1273676" cy="1450035"/>
        </a:xfrm>
        <a:prstGeom prst="bentUpArrow">
          <a:avLst>
            <a:gd name="adj1" fmla="val 32840"/>
            <a:gd name="adj2" fmla="val 25000"/>
            <a:gd name="adj3" fmla="val 35780"/>
          </a:avLst>
        </a:prstGeom>
        <a:gradFill rotWithShape="0">
          <a:gsLst>
            <a:gs pos="0">
              <a:schemeClr val="accent4">
                <a:tint val="50000"/>
                <a:hueOff val="-2949453"/>
                <a:satOff val="34090"/>
                <a:lumOff val="12373"/>
                <a:alphaOff val="0"/>
                <a:tint val="96000"/>
                <a:satMod val="120000"/>
                <a:lumMod val="120000"/>
              </a:schemeClr>
            </a:gs>
            <a:gs pos="100000">
              <a:schemeClr val="accent4">
                <a:tint val="50000"/>
                <a:hueOff val="-2949453"/>
                <a:satOff val="34090"/>
                <a:lumOff val="12373"/>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prstMaterial="plastic">
          <a:bevelT w="88900" h="88900"/>
          <a:bevelB w="88900" h="31750" prst="angle"/>
        </a:sp3d>
      </dsp:spPr>
      <dsp:style>
        <a:lnRef idx="0">
          <a:scrgbClr r="0" g="0" b="0"/>
        </a:lnRef>
        <a:fillRef idx="3">
          <a:scrgbClr r="0" g="0" b="0"/>
        </a:fillRef>
        <a:effectRef idx="2">
          <a:scrgbClr r="0" g="0" b="0"/>
        </a:effectRef>
        <a:fontRef idx="minor"/>
      </dsp:style>
    </dsp:sp>
    <dsp:sp modelId="{7D457876-2C55-481C-B165-99A93A8F3171}">
      <dsp:nvSpPr>
        <dsp:cNvPr id="0" name=""/>
        <dsp:cNvSpPr/>
      </dsp:nvSpPr>
      <dsp:spPr>
        <a:xfrm>
          <a:off x="1835690" y="2016225"/>
          <a:ext cx="3240496" cy="1500815"/>
        </a:xfrm>
        <a:prstGeom prst="roundRect">
          <a:avLst>
            <a:gd name="adj" fmla="val 16670"/>
          </a:avLst>
        </a:prstGeom>
        <a:gradFill rotWithShape="0">
          <a:gsLst>
            <a:gs pos="0">
              <a:schemeClr val="accent4">
                <a:hueOff val="-987791"/>
                <a:satOff val="11154"/>
                <a:lumOff val="5980"/>
                <a:alphaOff val="0"/>
                <a:tint val="96000"/>
                <a:satMod val="120000"/>
                <a:lumMod val="120000"/>
              </a:schemeClr>
            </a:gs>
            <a:gs pos="100000">
              <a:schemeClr val="accent4">
                <a:hueOff val="-987791"/>
                <a:satOff val="11154"/>
                <a:lumOff val="598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tx1"/>
              </a:solidFill>
              <a:latin typeface="Arial" panose="020B0604020202020204" pitchFamily="34" charset="0"/>
              <a:cs typeface="Arial" panose="020B0604020202020204" pitchFamily="34" charset="0"/>
            </a:rPr>
            <a:t>7 регионов Российской Федерации</a:t>
          </a:r>
          <a:r>
            <a:rPr lang="ru-RU" sz="1800" b="1" kern="1200" smtClean="0">
              <a:solidFill>
                <a:schemeClr val="tx1"/>
              </a:solidFill>
              <a:latin typeface="Arial" panose="020B0604020202020204" pitchFamily="34" charset="0"/>
              <a:cs typeface="Arial" panose="020B0604020202020204" pitchFamily="34" charset="0"/>
            </a:rPr>
            <a:t>, реализуют </a:t>
          </a:r>
          <a:r>
            <a:rPr lang="ru-RU" sz="1800" b="1" kern="1200" dirty="0" smtClean="0">
              <a:solidFill>
                <a:schemeClr val="tx1"/>
              </a:solidFill>
              <a:latin typeface="Arial" panose="020B0604020202020204" pitchFamily="34" charset="0"/>
              <a:cs typeface="Arial" panose="020B0604020202020204" pitchFamily="34" charset="0"/>
            </a:rPr>
            <a:t>пилотные проекты</a:t>
          </a:r>
          <a:endParaRPr lang="ru-RU" sz="1800" b="1" kern="1200" dirty="0">
            <a:solidFill>
              <a:schemeClr val="tx1"/>
            </a:solidFill>
            <a:latin typeface="Arial" panose="020B0604020202020204" pitchFamily="34" charset="0"/>
            <a:cs typeface="Arial" panose="020B0604020202020204" pitchFamily="34" charset="0"/>
          </a:endParaRPr>
        </a:p>
      </dsp:txBody>
      <dsp:txXfrm>
        <a:off x="1908967" y="2089502"/>
        <a:ext cx="3093942" cy="1354261"/>
      </dsp:txXfrm>
    </dsp:sp>
    <dsp:sp modelId="{04E53350-41F5-40BE-9E65-9836C776993D}">
      <dsp:nvSpPr>
        <dsp:cNvPr id="0" name=""/>
        <dsp:cNvSpPr/>
      </dsp:nvSpPr>
      <dsp:spPr>
        <a:xfrm>
          <a:off x="5032640" y="2032423"/>
          <a:ext cx="1559429" cy="1213025"/>
        </a:xfrm>
        <a:prstGeom prst="rect">
          <a:avLst/>
        </a:prstGeom>
        <a:noFill/>
        <a:ln>
          <a:noFill/>
        </a:ln>
        <a:effectLst/>
      </dsp:spPr>
      <dsp:style>
        <a:lnRef idx="0">
          <a:scrgbClr r="0" g="0" b="0"/>
        </a:lnRef>
        <a:fillRef idx="0">
          <a:scrgbClr r="0" g="0" b="0"/>
        </a:fillRef>
        <a:effectRef idx="0">
          <a:scrgbClr r="0" g="0" b="0"/>
        </a:effectRef>
        <a:fontRef idx="minor"/>
      </dsp:style>
    </dsp:sp>
    <dsp:sp modelId="{A263769B-744C-44A7-A98D-D0B37626686C}">
      <dsp:nvSpPr>
        <dsp:cNvPr id="0" name=""/>
        <dsp:cNvSpPr/>
      </dsp:nvSpPr>
      <dsp:spPr>
        <a:xfrm>
          <a:off x="3924062" y="3780951"/>
          <a:ext cx="3036226" cy="1500815"/>
        </a:xfrm>
        <a:prstGeom prst="roundRect">
          <a:avLst>
            <a:gd name="adj" fmla="val 16670"/>
          </a:avLst>
        </a:prstGeom>
        <a:gradFill rotWithShape="0">
          <a:gsLst>
            <a:gs pos="0">
              <a:schemeClr val="accent4">
                <a:hueOff val="-1975582"/>
                <a:satOff val="22309"/>
                <a:lumOff val="11960"/>
                <a:alphaOff val="0"/>
                <a:tint val="96000"/>
                <a:satMod val="120000"/>
                <a:lumMod val="120000"/>
              </a:schemeClr>
            </a:gs>
            <a:gs pos="100000">
              <a:schemeClr val="accent4">
                <a:hueOff val="-1975582"/>
                <a:satOff val="22309"/>
                <a:lumOff val="1196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tx1"/>
              </a:solidFill>
              <a:latin typeface="Arial" panose="020B0604020202020204" pitchFamily="34" charset="0"/>
              <a:cs typeface="Arial" panose="020B0604020202020204" pitchFamily="34" charset="0"/>
            </a:rPr>
            <a:t>По направлению «Социальное обслуживание населения» определены 3 региона</a:t>
          </a:r>
          <a:endParaRPr lang="ru-RU" sz="1800" b="1" kern="1200" dirty="0">
            <a:solidFill>
              <a:schemeClr val="tx1"/>
            </a:solidFill>
            <a:latin typeface="Arial" panose="020B0604020202020204" pitchFamily="34" charset="0"/>
            <a:cs typeface="Arial" panose="020B0604020202020204" pitchFamily="34" charset="0"/>
          </a:endParaRPr>
        </a:p>
      </dsp:txBody>
      <dsp:txXfrm>
        <a:off x="3997339" y="3854228"/>
        <a:ext cx="2889672" cy="1354261"/>
      </dsp:txXfrm>
    </dsp:sp>
    <dsp:sp modelId="{AA9B679F-A013-46EE-94F2-D9E55CCEE99A}">
      <dsp:nvSpPr>
        <dsp:cNvPr id="0" name=""/>
        <dsp:cNvSpPr/>
      </dsp:nvSpPr>
      <dsp:spPr>
        <a:xfrm>
          <a:off x="6953839" y="3575197"/>
          <a:ext cx="2186897" cy="1789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ru-RU" sz="1800" b="1" kern="1200" dirty="0" smtClean="0">
              <a:solidFill>
                <a:schemeClr val="tx1"/>
              </a:solidFill>
              <a:latin typeface="Arial" panose="020B0604020202020204" pitchFamily="34" charset="0"/>
              <a:cs typeface="Arial" panose="020B0604020202020204" pitchFamily="34" charset="0"/>
            </a:rPr>
            <a:t>Астраханская область</a:t>
          </a:r>
          <a:endParaRPr lang="ru-RU" sz="1800" b="1"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ru-RU" sz="1800" b="1" kern="1200" dirty="0" smtClean="0">
              <a:solidFill>
                <a:schemeClr val="tx1"/>
              </a:solidFill>
              <a:latin typeface="Arial" panose="020B0604020202020204" pitchFamily="34" charset="0"/>
              <a:cs typeface="Arial" panose="020B0604020202020204" pitchFamily="34" charset="0"/>
            </a:rPr>
            <a:t>Самарская область</a:t>
          </a:r>
          <a:endParaRPr lang="ru-RU" sz="1800" b="1" kern="1200" dirty="0">
            <a:solidFill>
              <a:schemeClr val="tx1"/>
            </a:solidFill>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ru-RU" sz="1800" b="1" kern="1200" dirty="0" smtClean="0">
              <a:solidFill>
                <a:schemeClr val="tx1"/>
              </a:solidFill>
              <a:latin typeface="Arial" panose="020B0604020202020204" pitchFamily="34" charset="0"/>
              <a:cs typeface="Arial" panose="020B0604020202020204" pitchFamily="34" charset="0"/>
            </a:rPr>
            <a:t>Иркутская область</a:t>
          </a:r>
          <a:endParaRPr lang="ru-RU" sz="1800" b="1" kern="1200" dirty="0">
            <a:solidFill>
              <a:schemeClr val="tx1"/>
            </a:solidFill>
            <a:latin typeface="Arial" panose="020B0604020202020204" pitchFamily="34" charset="0"/>
            <a:cs typeface="Arial" panose="020B0604020202020204" pitchFamily="34" charset="0"/>
          </a:endParaRPr>
        </a:p>
      </dsp:txBody>
      <dsp:txXfrm>
        <a:off x="6953839" y="3575197"/>
        <a:ext cx="2186897" cy="17896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9DE72-3EE0-4282-9869-A0BEAD0327C5}">
      <dsp:nvSpPr>
        <dsp:cNvPr id="0" name=""/>
        <dsp:cNvSpPr/>
      </dsp:nvSpPr>
      <dsp:spPr>
        <a:xfrm>
          <a:off x="0" y="2382507"/>
          <a:ext cx="8712968" cy="2730060"/>
        </a:xfrm>
        <a:prstGeom prst="rect">
          <a:avLst/>
        </a:prstGeom>
        <a:solidFill>
          <a:schemeClr val="accent6">
            <a:lumMod val="20000"/>
            <a:lumOff val="80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6464" tIns="156464" rIns="156464" bIns="156464" numCol="1" spcCol="1270" anchor="ctr" anchorCtr="0">
          <a:noAutofit/>
        </a:bodyPr>
        <a:lstStyle/>
        <a:p>
          <a:pPr lvl="0" algn="ctr" defTabSz="977900">
            <a:lnSpc>
              <a:spcPct val="90000"/>
            </a:lnSpc>
            <a:spcBef>
              <a:spcPct val="0"/>
            </a:spcBef>
            <a:spcAft>
              <a:spcPct val="35000"/>
            </a:spcAft>
          </a:pPr>
          <a:r>
            <a:rPr lang="ru-RU" sz="2200" b="1" u="none" kern="1200" dirty="0" smtClean="0">
              <a:solidFill>
                <a:srgbClr val="002060"/>
              </a:solidFill>
              <a:latin typeface="Arial" panose="020B0604020202020204" pitchFamily="34" charset="0"/>
              <a:cs typeface="Arial" panose="020B0604020202020204" pitchFamily="34" charset="0"/>
            </a:rPr>
            <a:t>Министерство социальной политики Свердловской области </a:t>
          </a:r>
          <a:r>
            <a:rPr lang="ru-RU" sz="2000" b="1" u="none" kern="1200" dirty="0" smtClean="0">
              <a:latin typeface="Arial" panose="020B0604020202020204" pitchFamily="34" charset="0"/>
              <a:cs typeface="Arial" panose="020B0604020202020204" pitchFamily="34" charset="0"/>
            </a:rPr>
            <a:t>– </a:t>
          </a:r>
          <a:r>
            <a:rPr lang="ru-RU" sz="2000" b="1" u="none" kern="12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координатор по реализации Плана мероприятий</a:t>
          </a:r>
          <a:endParaRPr lang="ru-RU" sz="2000" b="1" u="none" kern="1200"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0" y="2382507"/>
        <a:ext cx="8712968" cy="1474232"/>
      </dsp:txXfrm>
    </dsp:sp>
    <dsp:sp modelId="{475FDD44-4684-40A9-970D-53A66FC5AC93}">
      <dsp:nvSpPr>
        <dsp:cNvPr id="0" name=""/>
        <dsp:cNvSpPr/>
      </dsp:nvSpPr>
      <dsp:spPr>
        <a:xfrm>
          <a:off x="0" y="3718314"/>
          <a:ext cx="2512151" cy="1394253"/>
        </a:xfrm>
        <a:prstGeom prst="rect">
          <a:avLst/>
        </a:prstGeom>
        <a:solidFill>
          <a:schemeClr val="accent1">
            <a:alpha val="90000"/>
            <a:tint val="40000"/>
            <a:hueOff val="0"/>
            <a:satOff val="0"/>
            <a:lumOff val="0"/>
            <a:alphaOff val="0"/>
          </a:schemeClr>
        </a:solidFill>
        <a:ln w="9525" cap="flat" cmpd="sng" algn="ctr">
          <a:solidFill>
            <a:schemeClr val="accent1">
              <a:lumMod val="20000"/>
              <a:lumOff val="8000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lvl="0" algn="ctr" defTabSz="666750">
            <a:lnSpc>
              <a:spcPct val="90000"/>
            </a:lnSpc>
            <a:spcBef>
              <a:spcPct val="0"/>
            </a:spcBef>
            <a:spcAft>
              <a:spcPct val="35000"/>
            </a:spcAft>
          </a:pPr>
          <a:r>
            <a:rPr lang="ru-RU" sz="1500" b="1" kern="1200" dirty="0" smtClean="0">
              <a:latin typeface="Arial" panose="020B0604020202020204" pitchFamily="34" charset="0"/>
              <a:cs typeface="Arial" panose="020B0604020202020204" pitchFamily="34" charset="0"/>
            </a:rPr>
            <a:t>Министерство общего и профессионального образования Свердловской области</a:t>
          </a:r>
          <a:endParaRPr lang="ru-RU" sz="1500" b="1" kern="1200" dirty="0">
            <a:latin typeface="Arial" panose="020B0604020202020204" pitchFamily="34" charset="0"/>
            <a:cs typeface="Arial" panose="020B0604020202020204" pitchFamily="34" charset="0"/>
          </a:endParaRPr>
        </a:p>
      </dsp:txBody>
      <dsp:txXfrm>
        <a:off x="0" y="3718314"/>
        <a:ext cx="2512151" cy="1394253"/>
      </dsp:txXfrm>
    </dsp:sp>
    <dsp:sp modelId="{DE06989F-4685-4B12-BEBE-87DA2D02ACD5}">
      <dsp:nvSpPr>
        <dsp:cNvPr id="0" name=""/>
        <dsp:cNvSpPr/>
      </dsp:nvSpPr>
      <dsp:spPr>
        <a:xfrm>
          <a:off x="2500238" y="3718314"/>
          <a:ext cx="1968738" cy="1394253"/>
        </a:xfrm>
        <a:prstGeom prst="rect">
          <a:avLst/>
        </a:prstGeom>
        <a:solidFill>
          <a:schemeClr val="accent1">
            <a:alpha val="90000"/>
            <a:tint val="40000"/>
            <a:hueOff val="0"/>
            <a:satOff val="0"/>
            <a:lumOff val="0"/>
            <a:alphaOff val="0"/>
          </a:schemeClr>
        </a:solidFill>
        <a:ln w="9525" cap="flat" cmpd="sng" algn="ctr">
          <a:solidFill>
            <a:schemeClr val="accent1">
              <a:lumMod val="20000"/>
              <a:lumOff val="8000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lvl="0" algn="ctr" defTabSz="666750">
            <a:lnSpc>
              <a:spcPct val="90000"/>
            </a:lnSpc>
            <a:spcBef>
              <a:spcPct val="0"/>
            </a:spcBef>
            <a:spcAft>
              <a:spcPct val="35000"/>
            </a:spcAft>
          </a:pPr>
          <a:r>
            <a:rPr lang="ru-RU" sz="1500" b="1" kern="1200" dirty="0" smtClean="0">
              <a:latin typeface="Arial" panose="020B0604020202020204" pitchFamily="34" charset="0"/>
              <a:cs typeface="Arial" panose="020B0604020202020204" pitchFamily="34" charset="0"/>
            </a:rPr>
            <a:t>Министерство здравоохранения Свердловской области</a:t>
          </a:r>
          <a:endParaRPr lang="ru-RU" sz="1500" b="1" kern="1200" dirty="0">
            <a:latin typeface="Arial" panose="020B0604020202020204" pitchFamily="34" charset="0"/>
            <a:cs typeface="Arial" panose="020B0604020202020204" pitchFamily="34" charset="0"/>
          </a:endParaRPr>
        </a:p>
      </dsp:txBody>
      <dsp:txXfrm>
        <a:off x="2500238" y="3718314"/>
        <a:ext cx="1968738" cy="1394253"/>
      </dsp:txXfrm>
    </dsp:sp>
    <dsp:sp modelId="{CCEFC4D1-C8D3-482F-AC3B-4CA03275EBD8}">
      <dsp:nvSpPr>
        <dsp:cNvPr id="0" name=""/>
        <dsp:cNvSpPr/>
      </dsp:nvSpPr>
      <dsp:spPr>
        <a:xfrm>
          <a:off x="4470127" y="3718314"/>
          <a:ext cx="2493083" cy="1394253"/>
        </a:xfrm>
        <a:prstGeom prst="rect">
          <a:avLst/>
        </a:prstGeom>
        <a:solidFill>
          <a:schemeClr val="accent1">
            <a:alpha val="90000"/>
            <a:tint val="40000"/>
            <a:hueOff val="0"/>
            <a:satOff val="0"/>
            <a:lumOff val="0"/>
            <a:alphaOff val="0"/>
          </a:schemeClr>
        </a:solidFill>
        <a:ln w="9525" cap="flat" cmpd="sng" algn="ctr">
          <a:solidFill>
            <a:schemeClr val="accent1">
              <a:lumMod val="20000"/>
              <a:lumOff val="8000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lvl="0" algn="ctr" defTabSz="644525">
            <a:lnSpc>
              <a:spcPct val="90000"/>
            </a:lnSpc>
            <a:spcBef>
              <a:spcPct val="0"/>
            </a:spcBef>
            <a:spcAft>
              <a:spcPct val="35000"/>
            </a:spcAft>
          </a:pPr>
          <a:r>
            <a:rPr lang="ru-RU" sz="1450" b="1" kern="1200" dirty="0" smtClean="0">
              <a:latin typeface="Arial" panose="020B0604020202020204" pitchFamily="34" charset="0"/>
              <a:cs typeface="Arial" panose="020B0604020202020204" pitchFamily="34" charset="0"/>
            </a:rPr>
            <a:t>Министерство физической культуры, спорта и молодежной политики Свердловской области</a:t>
          </a:r>
          <a:endParaRPr lang="ru-RU" sz="1450" b="1" kern="1200" dirty="0">
            <a:latin typeface="Arial" panose="020B0604020202020204" pitchFamily="34" charset="0"/>
            <a:cs typeface="Arial" panose="020B0604020202020204" pitchFamily="34" charset="0"/>
          </a:endParaRPr>
        </a:p>
      </dsp:txBody>
      <dsp:txXfrm>
        <a:off x="4470127" y="3718314"/>
        <a:ext cx="2493083" cy="1394253"/>
      </dsp:txXfrm>
    </dsp:sp>
    <dsp:sp modelId="{ECC7453E-554A-4D6D-A8DA-950DCAAF885A}">
      <dsp:nvSpPr>
        <dsp:cNvPr id="0" name=""/>
        <dsp:cNvSpPr/>
      </dsp:nvSpPr>
      <dsp:spPr>
        <a:xfrm>
          <a:off x="6970372" y="3718314"/>
          <a:ext cx="1728768" cy="1394253"/>
        </a:xfrm>
        <a:prstGeom prst="rect">
          <a:avLst/>
        </a:prstGeom>
        <a:solidFill>
          <a:schemeClr val="accent1">
            <a:alpha val="90000"/>
            <a:tint val="40000"/>
            <a:hueOff val="0"/>
            <a:satOff val="0"/>
            <a:lumOff val="0"/>
            <a:alphaOff val="0"/>
          </a:schemeClr>
        </a:solidFill>
        <a:ln w="9525" cap="flat" cmpd="sng" algn="ctr">
          <a:solidFill>
            <a:schemeClr val="accent1">
              <a:lumMod val="20000"/>
              <a:lumOff val="8000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6680" tIns="19050" rIns="106680" bIns="19050" numCol="1" spcCol="1270" anchor="ctr" anchorCtr="0">
          <a:noAutofit/>
        </a:bodyPr>
        <a:lstStyle/>
        <a:p>
          <a:pPr lvl="0" algn="ctr" defTabSz="666750">
            <a:lnSpc>
              <a:spcPct val="90000"/>
            </a:lnSpc>
            <a:spcBef>
              <a:spcPct val="0"/>
            </a:spcBef>
            <a:spcAft>
              <a:spcPct val="35000"/>
            </a:spcAft>
          </a:pPr>
          <a:r>
            <a:rPr lang="ru-RU" sz="1500" b="1" kern="1200" dirty="0" smtClean="0">
              <a:latin typeface="Arial" panose="020B0604020202020204" pitchFamily="34" charset="0"/>
              <a:cs typeface="Arial" panose="020B0604020202020204" pitchFamily="34" charset="0"/>
            </a:rPr>
            <a:t>Министерство культуры Свердловской области</a:t>
          </a:r>
          <a:endParaRPr lang="ru-RU" sz="1500" b="1" kern="1200" dirty="0">
            <a:latin typeface="Arial" panose="020B0604020202020204" pitchFamily="34" charset="0"/>
            <a:cs typeface="Arial" panose="020B0604020202020204" pitchFamily="34" charset="0"/>
          </a:endParaRPr>
        </a:p>
      </dsp:txBody>
      <dsp:txXfrm>
        <a:off x="6970372" y="3718314"/>
        <a:ext cx="1728768" cy="1394253"/>
      </dsp:txXfrm>
    </dsp:sp>
    <dsp:sp modelId="{AD9F65EE-34B3-4FA6-AAD6-44E2DB8C9730}">
      <dsp:nvSpPr>
        <dsp:cNvPr id="0" name=""/>
        <dsp:cNvSpPr/>
      </dsp:nvSpPr>
      <dsp:spPr>
        <a:xfrm rot="10800000">
          <a:off x="0" y="2557"/>
          <a:ext cx="8712968" cy="2400907"/>
        </a:xfrm>
        <a:prstGeom prst="upArrowCallout">
          <a:avLst/>
        </a:prstGeom>
        <a:gradFill rotWithShape="0">
          <a:gsLst>
            <a:gs pos="0">
              <a:schemeClr val="accent1">
                <a:hueOff val="0"/>
                <a:satOff val="0"/>
                <a:lumOff val="0"/>
                <a:alphaOff val="0"/>
                <a:tint val="0"/>
              </a:schemeClr>
            </a:gs>
            <a:gs pos="44000">
              <a:schemeClr val="accent1">
                <a:hueOff val="0"/>
                <a:satOff val="0"/>
                <a:lumOff val="0"/>
                <a:alphaOff val="0"/>
                <a:tint val="60000"/>
                <a:satMod val="120000"/>
              </a:schemeClr>
            </a:gs>
            <a:gs pos="100000">
              <a:schemeClr val="accent1">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r>
            <a:rPr lang="ru-RU" sz="1700" b="1" kern="12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Распоряжение Правительства Свердловской области от 09.10.2013 № 1628-РП «Об организации работы по формированию независимой системы оценки качества работы учреждений в сфере образования, здравоохранения, культуры, физической культуры и спорта, социального обслуживания»</a:t>
          </a:r>
          <a:endParaRPr lang="ru-RU" sz="1700" kern="12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rot="10800000">
        <a:off x="0" y="2557"/>
        <a:ext cx="8712968" cy="15600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882258-72D5-486E-9F45-2B5E85978A95}">
      <dsp:nvSpPr>
        <dsp:cNvPr id="0" name=""/>
        <dsp:cNvSpPr/>
      </dsp:nvSpPr>
      <dsp:spPr>
        <a:xfrm>
          <a:off x="0" y="2539"/>
          <a:ext cx="8856984"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91BD6D-3E78-45A1-810D-0B68FE0B04C9}">
      <dsp:nvSpPr>
        <dsp:cNvPr id="0" name=""/>
        <dsp:cNvSpPr/>
      </dsp:nvSpPr>
      <dsp:spPr>
        <a:xfrm>
          <a:off x="0" y="2539"/>
          <a:ext cx="1331476" cy="51952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vert270" wrap="square" lIns="64770" tIns="64770" rIns="64770" bIns="64770" numCol="1" spcCol="1270" anchor="t" anchorCtr="0">
          <a:noAutofit/>
        </a:bodyPr>
        <a:lstStyle/>
        <a:p>
          <a:pPr lvl="0" algn="ctr" defTabSz="755650">
            <a:lnSpc>
              <a:spcPct val="90000"/>
            </a:lnSpc>
            <a:spcBef>
              <a:spcPct val="0"/>
            </a:spcBef>
            <a:spcAft>
              <a:spcPct val="35000"/>
            </a:spcAft>
          </a:pPr>
          <a:r>
            <a:rPr lang="ru-RU" sz="1700" b="1" kern="120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Приказ </a:t>
          </a:r>
          <a:r>
            <a:rPr lang="ru-RU" sz="1700" b="1" kern="12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Министерства социальной политики Свердловской области  от 13.12.2013 г. № 847 «О проведении независимой оценки качества работы учреждений социального обслуживания населения Свердловской области»</a:t>
          </a:r>
          <a:endParaRPr lang="ru-RU" sz="1700" b="1" kern="12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0" y="2539"/>
        <a:ext cx="1331476" cy="5195273"/>
      </dsp:txXfrm>
    </dsp:sp>
    <dsp:sp modelId="{A97E7CBF-5315-4F8F-8572-5BD155133F6F}">
      <dsp:nvSpPr>
        <dsp:cNvPr id="0" name=""/>
        <dsp:cNvSpPr/>
      </dsp:nvSpPr>
      <dsp:spPr>
        <a:xfrm>
          <a:off x="1458103" y="27114"/>
          <a:ext cx="7203356" cy="723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ru-RU" sz="1400" b="1" kern="1200" dirty="0" smtClean="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1. План мероприятий («дорожная карта») по формированию независимой системы оценки  качества работы учреждений социального обслуживания населения</a:t>
          </a:r>
          <a:endParaRPr lang="ru-RU" sz="1400" b="1" kern="1200"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458103" y="27114"/>
        <a:ext cx="7203356" cy="723261"/>
      </dsp:txXfrm>
    </dsp:sp>
    <dsp:sp modelId="{3C92A9D0-7BA0-4B1E-B9CC-ADA26E123130}">
      <dsp:nvSpPr>
        <dsp:cNvPr id="0" name=""/>
        <dsp:cNvSpPr/>
      </dsp:nvSpPr>
      <dsp:spPr>
        <a:xfrm>
          <a:off x="1331476" y="750375"/>
          <a:ext cx="675345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4D6A954-70F0-4DAE-9EB5-43B370FACB82}">
      <dsp:nvSpPr>
        <dsp:cNvPr id="0" name=""/>
        <dsp:cNvSpPr/>
      </dsp:nvSpPr>
      <dsp:spPr>
        <a:xfrm>
          <a:off x="1440144" y="1311919"/>
          <a:ext cx="6910384" cy="4914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ru-RU" sz="1400" b="1" kern="12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Порядок проведения  независимой оценки качества работы учреждений социального обслуживания населения</a:t>
          </a:r>
          <a:endParaRPr lang="ru-RU" sz="1400" b="1" kern="12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440144" y="1311919"/>
        <a:ext cx="6910384" cy="491496"/>
      </dsp:txXfrm>
    </dsp:sp>
    <dsp:sp modelId="{D7C9B382-2772-4795-A4E2-AF80B1F75F07}">
      <dsp:nvSpPr>
        <dsp:cNvPr id="0" name=""/>
        <dsp:cNvSpPr/>
      </dsp:nvSpPr>
      <dsp:spPr>
        <a:xfrm>
          <a:off x="1331476" y="1266446"/>
          <a:ext cx="675345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9B703E-FEB2-47F4-B9EB-DEEC042B11FF}">
      <dsp:nvSpPr>
        <dsp:cNvPr id="0" name=""/>
        <dsp:cNvSpPr/>
      </dsp:nvSpPr>
      <dsp:spPr>
        <a:xfrm>
          <a:off x="1440144" y="735856"/>
          <a:ext cx="7395136" cy="4914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ru-RU" sz="1400" b="1" kern="1200" dirty="0" smtClean="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Методические рекомендации по проведению независимой оценки качества работы учреждений социального обслуживания населения, включающие:</a:t>
          </a:r>
          <a:endParaRPr lang="ru-RU" sz="1400" b="1" kern="1200" dirty="0">
            <a:solidFill>
              <a:schemeClr val="accent6">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440144" y="735856"/>
        <a:ext cx="7395136" cy="491496"/>
      </dsp:txXfrm>
    </dsp:sp>
    <dsp:sp modelId="{CDC75767-FE58-4060-8011-C124818D1A03}">
      <dsp:nvSpPr>
        <dsp:cNvPr id="0" name=""/>
        <dsp:cNvSpPr/>
      </dsp:nvSpPr>
      <dsp:spPr>
        <a:xfrm>
          <a:off x="1331476" y="1782517"/>
          <a:ext cx="675345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C651F74-BA1B-49E1-BD99-5793FEC111C2}">
      <dsp:nvSpPr>
        <dsp:cNvPr id="0" name=""/>
        <dsp:cNvSpPr/>
      </dsp:nvSpPr>
      <dsp:spPr>
        <a:xfrm>
          <a:off x="1458103" y="1807092"/>
          <a:ext cx="6626823" cy="4914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ru-RU" sz="1400" b="1" kern="12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Перечень учреждений социального обслуживания населения Свердловской области для проведения независимой оценки качества</a:t>
          </a:r>
          <a:endParaRPr lang="ru-RU" sz="1400" b="1" kern="12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458103" y="1807092"/>
        <a:ext cx="6626823" cy="491496"/>
      </dsp:txXfrm>
    </dsp:sp>
    <dsp:sp modelId="{6A763920-3D61-4E88-B4E9-F1C632200B40}">
      <dsp:nvSpPr>
        <dsp:cNvPr id="0" name=""/>
        <dsp:cNvSpPr/>
      </dsp:nvSpPr>
      <dsp:spPr>
        <a:xfrm>
          <a:off x="1331476" y="2298588"/>
          <a:ext cx="675345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BC7A465-FBDB-44E6-BC6E-F115DAF94633}">
      <dsp:nvSpPr>
        <dsp:cNvPr id="0" name=""/>
        <dsp:cNvSpPr/>
      </dsp:nvSpPr>
      <dsp:spPr>
        <a:xfrm>
          <a:off x="1458103" y="2323163"/>
          <a:ext cx="6626823" cy="653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ru-RU" sz="1400" b="1" kern="12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Перечень дополнительной и необходимой информации о деятельности учреждений социального обслуживания населения, которая должна быть предоставлена гражданам – потребителям услуг</a:t>
          </a:r>
          <a:endParaRPr lang="ru-RU" sz="1400" b="1" kern="12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458103" y="2323163"/>
        <a:ext cx="6626823" cy="653852"/>
      </dsp:txXfrm>
    </dsp:sp>
    <dsp:sp modelId="{46239189-7922-4603-BD95-D5AB203E3F2D}">
      <dsp:nvSpPr>
        <dsp:cNvPr id="0" name=""/>
        <dsp:cNvSpPr/>
      </dsp:nvSpPr>
      <dsp:spPr>
        <a:xfrm>
          <a:off x="1331476" y="2977015"/>
          <a:ext cx="675345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0476350-EE46-46CA-A21B-DC287453273F}">
      <dsp:nvSpPr>
        <dsp:cNvPr id="0" name=""/>
        <dsp:cNvSpPr/>
      </dsp:nvSpPr>
      <dsp:spPr>
        <a:xfrm>
          <a:off x="1458103" y="3001590"/>
          <a:ext cx="6626823" cy="4914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ru-RU" sz="1400" b="1" kern="12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Перечень показателей оценки качества работы учреждений социального обслуживания населения</a:t>
          </a:r>
          <a:endParaRPr lang="ru-RU" sz="1400" b="1" kern="12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458103" y="3001590"/>
        <a:ext cx="6626823" cy="491496"/>
      </dsp:txXfrm>
    </dsp:sp>
    <dsp:sp modelId="{11579EF4-3764-4289-99C4-0AE515A0F0AB}">
      <dsp:nvSpPr>
        <dsp:cNvPr id="0" name=""/>
        <dsp:cNvSpPr/>
      </dsp:nvSpPr>
      <dsp:spPr>
        <a:xfrm>
          <a:off x="1331476" y="3493086"/>
          <a:ext cx="675345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F8F2BE-E4E7-405B-B80D-7350FA389D8C}">
      <dsp:nvSpPr>
        <dsp:cNvPr id="0" name=""/>
        <dsp:cNvSpPr/>
      </dsp:nvSpPr>
      <dsp:spPr>
        <a:xfrm>
          <a:off x="1458103" y="3517661"/>
          <a:ext cx="6626823" cy="4914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ru-RU" sz="1400" b="1" kern="12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Образец анкеты по анализу удовлетворенности качеством оказания социальных услуг в учреждениях социального обслуживания населения</a:t>
          </a:r>
          <a:endParaRPr lang="ru-RU" sz="1400" b="1" kern="12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458103" y="3517661"/>
        <a:ext cx="6626823" cy="491496"/>
      </dsp:txXfrm>
    </dsp:sp>
    <dsp:sp modelId="{0618EFE1-62E9-452D-A5D6-B9E99132CB10}">
      <dsp:nvSpPr>
        <dsp:cNvPr id="0" name=""/>
        <dsp:cNvSpPr/>
      </dsp:nvSpPr>
      <dsp:spPr>
        <a:xfrm>
          <a:off x="1331476" y="4009157"/>
          <a:ext cx="675345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343F04A-E316-4BA6-98CB-C92C3D717AFD}">
      <dsp:nvSpPr>
        <dsp:cNvPr id="0" name=""/>
        <dsp:cNvSpPr/>
      </dsp:nvSpPr>
      <dsp:spPr>
        <a:xfrm>
          <a:off x="1458103" y="4033732"/>
          <a:ext cx="6626823" cy="620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ru-RU" sz="1400" b="1" kern="12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Форма отчета о реализации плана мероприятий по формированию  независимой системы  оценки качества  работы учреждений социального обслуживания населения</a:t>
          </a:r>
          <a:endParaRPr lang="ru-RU" sz="1400" b="1" kern="12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458103" y="4033732"/>
        <a:ext cx="6626823" cy="620396"/>
      </dsp:txXfrm>
    </dsp:sp>
    <dsp:sp modelId="{FA3C6DDB-2627-43C1-8F70-080B8AE86BA8}">
      <dsp:nvSpPr>
        <dsp:cNvPr id="0" name=""/>
        <dsp:cNvSpPr/>
      </dsp:nvSpPr>
      <dsp:spPr>
        <a:xfrm>
          <a:off x="1331476" y="4654128"/>
          <a:ext cx="675345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0BFC32F-72EB-4964-B7C2-A1F89C75574A}">
      <dsp:nvSpPr>
        <dsp:cNvPr id="0" name=""/>
        <dsp:cNvSpPr/>
      </dsp:nvSpPr>
      <dsp:spPr>
        <a:xfrm>
          <a:off x="1458103" y="4678703"/>
          <a:ext cx="6626823" cy="4914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ru-RU" sz="1400" b="1" kern="12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Форма Плана мероприятий по улучшению качества работы учреждений социального обслуживания населения</a:t>
          </a:r>
          <a:endParaRPr lang="ru-RU" sz="1400" b="1" kern="12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458103" y="4678703"/>
        <a:ext cx="6626823" cy="491496"/>
      </dsp:txXfrm>
    </dsp:sp>
    <dsp:sp modelId="{3221D103-A620-4EEE-AD1A-E2FFBBF4A41C}">
      <dsp:nvSpPr>
        <dsp:cNvPr id="0" name=""/>
        <dsp:cNvSpPr/>
      </dsp:nvSpPr>
      <dsp:spPr>
        <a:xfrm>
          <a:off x="1331476" y="5170199"/>
          <a:ext cx="675345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04CFDB-02F7-404F-9F42-7D42FEA09DCA}">
      <dsp:nvSpPr>
        <dsp:cNvPr id="0" name=""/>
        <dsp:cNvSpPr/>
      </dsp:nvSpPr>
      <dsp:spPr>
        <a:xfrm>
          <a:off x="-6188009" y="-946688"/>
          <a:ext cx="7365985" cy="7365985"/>
        </a:xfrm>
        <a:prstGeom prst="blockArc">
          <a:avLst>
            <a:gd name="adj1" fmla="val 18900000"/>
            <a:gd name="adj2" fmla="val 2700000"/>
            <a:gd name="adj3" fmla="val 293"/>
          </a:avLst>
        </a:prstGeom>
        <a:noFill/>
        <a:ln w="15875"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0E7B7CB-0FB0-4532-966F-5893F2F0C039}">
      <dsp:nvSpPr>
        <dsp:cNvPr id="0" name=""/>
        <dsp:cNvSpPr/>
      </dsp:nvSpPr>
      <dsp:spPr>
        <a:xfrm>
          <a:off x="616492" y="420734"/>
          <a:ext cx="8235065" cy="841906"/>
        </a:xfrm>
        <a:prstGeom prst="rect">
          <a:avLst/>
        </a:prstGeom>
        <a:gradFill rotWithShape="0">
          <a:gsLst>
            <a:gs pos="0">
              <a:schemeClr val="accent4">
                <a:hueOff val="0"/>
                <a:satOff val="0"/>
                <a:lumOff val="0"/>
                <a:alphaOff val="0"/>
                <a:tint val="96000"/>
                <a:satMod val="120000"/>
                <a:lumMod val="120000"/>
              </a:schemeClr>
            </a:gs>
            <a:gs pos="100000">
              <a:schemeClr val="accent4">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68263" tIns="50800" rIns="50800" bIns="50800" numCol="1" spcCol="1270" anchor="ctr" anchorCtr="0">
          <a:noAutofit/>
        </a:bodyPr>
        <a:lstStyle/>
        <a:p>
          <a:pPr lvl="0" algn="l" defTabSz="889000">
            <a:lnSpc>
              <a:spcPct val="90000"/>
            </a:lnSpc>
            <a:spcBef>
              <a:spcPct val="0"/>
            </a:spcBef>
            <a:spcAft>
              <a:spcPct val="35000"/>
            </a:spcAft>
          </a:pPr>
          <a:r>
            <a:rPr lang="ru-RU" sz="2000" b="1" kern="1200" dirty="0" smtClean="0">
              <a:solidFill>
                <a:schemeClr val="tx1"/>
              </a:solidFill>
              <a:latin typeface="Arial" panose="020B0604020202020204" pitchFamily="34" charset="0"/>
              <a:cs typeface="Arial" panose="020B0604020202020204" pitchFamily="34" charset="0"/>
            </a:rPr>
            <a:t>улучшение информированности потребителей о качестве работы учреждений; повышение информационной открытости учреждений</a:t>
          </a:r>
          <a:endParaRPr lang="ru-RU" sz="2000" b="1" kern="1200" dirty="0">
            <a:solidFill>
              <a:schemeClr val="tx1"/>
            </a:solidFill>
            <a:latin typeface="Arial" panose="020B0604020202020204" pitchFamily="34" charset="0"/>
            <a:cs typeface="Arial" panose="020B0604020202020204" pitchFamily="34" charset="0"/>
          </a:endParaRPr>
        </a:p>
      </dsp:txBody>
      <dsp:txXfrm>
        <a:off x="616492" y="420734"/>
        <a:ext cx="8235065" cy="841906"/>
      </dsp:txXfrm>
    </dsp:sp>
    <dsp:sp modelId="{0944AA7F-33C4-4680-B6C5-8D89285C7B5E}">
      <dsp:nvSpPr>
        <dsp:cNvPr id="0" name=""/>
        <dsp:cNvSpPr/>
      </dsp:nvSpPr>
      <dsp:spPr>
        <a:xfrm>
          <a:off x="90301" y="315495"/>
          <a:ext cx="1052382" cy="1052382"/>
        </a:xfrm>
        <a:prstGeom prst="ellipse">
          <a:avLst/>
        </a:prstGeom>
        <a:solidFill>
          <a:schemeClr val="lt1">
            <a:hueOff val="0"/>
            <a:satOff val="0"/>
            <a:lumOff val="0"/>
            <a:alphaOff val="0"/>
          </a:schemeClr>
        </a:solidFill>
        <a:ln w="9525" cap="flat" cmpd="sng" algn="ctr">
          <a:solidFill>
            <a:schemeClr val="accent4">
              <a:hueOff val="0"/>
              <a:satOff val="0"/>
              <a:lumOff val="0"/>
              <a:alphaOff val="0"/>
            </a:schemeClr>
          </a:solidFill>
          <a:prstDash val="solid"/>
        </a:ln>
        <a:effectLst>
          <a:outerShdw blurRad="50800" dist="25400" dir="5400000" rotWithShape="0">
            <a:srgbClr val="000000">
              <a:alpha val="38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0BE29B40-3D66-40AF-AA59-29A0E2C1C054}">
      <dsp:nvSpPr>
        <dsp:cNvPr id="0" name=""/>
        <dsp:cNvSpPr/>
      </dsp:nvSpPr>
      <dsp:spPr>
        <a:xfrm>
          <a:off x="1099176" y="1579832"/>
          <a:ext cx="7752381" cy="1049865"/>
        </a:xfrm>
        <a:prstGeom prst="rect">
          <a:avLst/>
        </a:prstGeom>
        <a:gradFill rotWithShape="0">
          <a:gsLst>
            <a:gs pos="0">
              <a:schemeClr val="accent4">
                <a:hueOff val="-658527"/>
                <a:satOff val="7436"/>
                <a:lumOff val="3987"/>
                <a:alphaOff val="0"/>
                <a:tint val="96000"/>
                <a:satMod val="120000"/>
                <a:lumMod val="120000"/>
              </a:schemeClr>
            </a:gs>
            <a:gs pos="100000">
              <a:schemeClr val="accent4">
                <a:hueOff val="-658527"/>
                <a:satOff val="7436"/>
                <a:lumOff val="3987"/>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68263" tIns="50800" rIns="50800" bIns="50800" numCol="1" spcCol="1270" anchor="ctr" anchorCtr="0">
          <a:noAutofit/>
        </a:bodyPr>
        <a:lstStyle/>
        <a:p>
          <a:pPr lvl="0" algn="l" defTabSz="889000">
            <a:lnSpc>
              <a:spcPct val="90000"/>
            </a:lnSpc>
            <a:spcBef>
              <a:spcPct val="0"/>
            </a:spcBef>
            <a:spcAft>
              <a:spcPct val="35000"/>
            </a:spcAft>
          </a:pPr>
          <a:r>
            <a:rPr lang="ru-RU" sz="2000" b="1" kern="1200" dirty="0" smtClean="0">
              <a:solidFill>
                <a:schemeClr val="tx1"/>
              </a:solidFill>
              <a:latin typeface="Arial" panose="020B0604020202020204" pitchFamily="34" charset="0"/>
              <a:cs typeface="Arial" panose="020B0604020202020204" pitchFamily="34" charset="0"/>
            </a:rPr>
            <a:t>установление диалога между учреждениями и гражданами-потребителями услуг; мониторинг общественного мнения по вопросу качества социальных услуг</a:t>
          </a:r>
          <a:endParaRPr lang="ru-RU" sz="2000" b="1" kern="1200" dirty="0">
            <a:solidFill>
              <a:schemeClr val="tx1"/>
            </a:solidFill>
            <a:latin typeface="Arial" panose="020B0604020202020204" pitchFamily="34" charset="0"/>
            <a:cs typeface="Arial" panose="020B0604020202020204" pitchFamily="34" charset="0"/>
          </a:endParaRPr>
        </a:p>
      </dsp:txBody>
      <dsp:txXfrm>
        <a:off x="1099176" y="1579832"/>
        <a:ext cx="7752381" cy="1049865"/>
      </dsp:txXfrm>
    </dsp:sp>
    <dsp:sp modelId="{31BE44FE-AFA4-49C7-9182-D9185347E152}">
      <dsp:nvSpPr>
        <dsp:cNvPr id="0" name=""/>
        <dsp:cNvSpPr/>
      </dsp:nvSpPr>
      <dsp:spPr>
        <a:xfrm>
          <a:off x="572985" y="1578573"/>
          <a:ext cx="1052382" cy="1052382"/>
        </a:xfrm>
        <a:prstGeom prst="ellipse">
          <a:avLst/>
        </a:prstGeom>
        <a:solidFill>
          <a:schemeClr val="lt1">
            <a:hueOff val="0"/>
            <a:satOff val="0"/>
            <a:lumOff val="0"/>
            <a:alphaOff val="0"/>
          </a:schemeClr>
        </a:solidFill>
        <a:ln w="9525" cap="flat" cmpd="sng" algn="ctr">
          <a:solidFill>
            <a:schemeClr val="accent4">
              <a:hueOff val="-658527"/>
              <a:satOff val="7436"/>
              <a:lumOff val="3987"/>
              <a:alphaOff val="0"/>
            </a:schemeClr>
          </a:solidFill>
          <a:prstDash val="solid"/>
        </a:ln>
        <a:effectLst>
          <a:outerShdw blurRad="50800" dist="25400" dir="5400000" rotWithShape="0">
            <a:srgbClr val="000000">
              <a:alpha val="38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2B8BB167-9859-47FC-897F-B9040074D4F2}">
      <dsp:nvSpPr>
        <dsp:cNvPr id="0" name=""/>
        <dsp:cNvSpPr/>
      </dsp:nvSpPr>
      <dsp:spPr>
        <a:xfrm>
          <a:off x="1099176" y="2946889"/>
          <a:ext cx="7752381" cy="841906"/>
        </a:xfrm>
        <a:prstGeom prst="rect">
          <a:avLst/>
        </a:prstGeom>
        <a:gradFill rotWithShape="0">
          <a:gsLst>
            <a:gs pos="0">
              <a:schemeClr val="accent4">
                <a:hueOff val="-1317055"/>
                <a:satOff val="14873"/>
                <a:lumOff val="7973"/>
                <a:alphaOff val="0"/>
                <a:tint val="96000"/>
                <a:satMod val="120000"/>
                <a:lumMod val="120000"/>
              </a:schemeClr>
            </a:gs>
            <a:gs pos="100000">
              <a:schemeClr val="accent4">
                <a:hueOff val="-1317055"/>
                <a:satOff val="14873"/>
                <a:lumOff val="7973"/>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68263" tIns="50800" rIns="50800" bIns="50800" numCol="1" spcCol="1270" anchor="ctr" anchorCtr="0">
          <a:noAutofit/>
        </a:bodyPr>
        <a:lstStyle/>
        <a:p>
          <a:pPr lvl="0" algn="l" defTabSz="889000">
            <a:lnSpc>
              <a:spcPct val="90000"/>
            </a:lnSpc>
            <a:spcBef>
              <a:spcPct val="0"/>
            </a:spcBef>
            <a:spcAft>
              <a:spcPct val="35000"/>
            </a:spcAft>
          </a:pPr>
          <a:r>
            <a:rPr lang="ru-RU" sz="2000" b="1" kern="1200" dirty="0" smtClean="0">
              <a:solidFill>
                <a:schemeClr val="tx1"/>
              </a:solidFill>
              <a:latin typeface="Arial" panose="020B0604020202020204" pitchFamily="34" charset="0"/>
              <a:cs typeface="Arial" panose="020B0604020202020204" pitchFamily="34" charset="0"/>
            </a:rPr>
            <a:t>создание условий для активного участия общественных организаций в оценке качества социальных услуг</a:t>
          </a:r>
          <a:endParaRPr lang="ru-RU" sz="2000" b="1" kern="1200" dirty="0">
            <a:solidFill>
              <a:schemeClr val="tx1"/>
            </a:solidFill>
            <a:latin typeface="Arial" panose="020B0604020202020204" pitchFamily="34" charset="0"/>
            <a:cs typeface="Arial" panose="020B0604020202020204" pitchFamily="34" charset="0"/>
          </a:endParaRPr>
        </a:p>
      </dsp:txBody>
      <dsp:txXfrm>
        <a:off x="1099176" y="2946889"/>
        <a:ext cx="7752381" cy="841906"/>
      </dsp:txXfrm>
    </dsp:sp>
    <dsp:sp modelId="{4859AE28-5447-4558-A168-6519DB6630EA}">
      <dsp:nvSpPr>
        <dsp:cNvPr id="0" name=""/>
        <dsp:cNvSpPr/>
      </dsp:nvSpPr>
      <dsp:spPr>
        <a:xfrm>
          <a:off x="572985" y="2841651"/>
          <a:ext cx="1052382" cy="1052382"/>
        </a:xfrm>
        <a:prstGeom prst="ellipse">
          <a:avLst/>
        </a:prstGeom>
        <a:solidFill>
          <a:schemeClr val="lt1">
            <a:hueOff val="0"/>
            <a:satOff val="0"/>
            <a:lumOff val="0"/>
            <a:alphaOff val="0"/>
          </a:schemeClr>
        </a:solidFill>
        <a:ln w="9525" cap="flat" cmpd="sng" algn="ctr">
          <a:solidFill>
            <a:schemeClr val="accent4">
              <a:hueOff val="-1317055"/>
              <a:satOff val="14873"/>
              <a:lumOff val="7973"/>
              <a:alphaOff val="0"/>
            </a:schemeClr>
          </a:solidFill>
          <a:prstDash val="solid"/>
        </a:ln>
        <a:effectLst>
          <a:outerShdw blurRad="50800" dist="25400" dir="5400000" rotWithShape="0">
            <a:srgbClr val="000000">
              <a:alpha val="38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84D217B3-7C66-4B78-833B-D672195FA5F9}">
      <dsp:nvSpPr>
        <dsp:cNvPr id="0" name=""/>
        <dsp:cNvSpPr/>
      </dsp:nvSpPr>
      <dsp:spPr>
        <a:xfrm>
          <a:off x="616492" y="4209967"/>
          <a:ext cx="8235065" cy="841906"/>
        </a:xfrm>
        <a:prstGeom prst="rect">
          <a:avLst/>
        </a:prstGeom>
        <a:gradFill rotWithShape="0">
          <a:gsLst>
            <a:gs pos="0">
              <a:schemeClr val="accent4">
                <a:hueOff val="-1975582"/>
                <a:satOff val="22309"/>
                <a:lumOff val="11960"/>
                <a:alphaOff val="0"/>
                <a:tint val="96000"/>
                <a:satMod val="120000"/>
                <a:lumMod val="120000"/>
              </a:schemeClr>
            </a:gs>
            <a:gs pos="100000">
              <a:schemeClr val="accent4">
                <a:hueOff val="-1975582"/>
                <a:satOff val="22309"/>
                <a:lumOff val="1196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68263" tIns="50800" rIns="50800" bIns="50800" numCol="1" spcCol="1270" anchor="ctr" anchorCtr="0">
          <a:noAutofit/>
        </a:bodyPr>
        <a:lstStyle/>
        <a:p>
          <a:pPr lvl="0" algn="l" defTabSz="889000">
            <a:lnSpc>
              <a:spcPct val="90000"/>
            </a:lnSpc>
            <a:spcBef>
              <a:spcPct val="0"/>
            </a:spcBef>
            <a:spcAft>
              <a:spcPct val="35000"/>
            </a:spcAft>
          </a:pPr>
          <a:r>
            <a:rPr lang="ru-RU" sz="2000" b="1" kern="1200" smtClean="0">
              <a:solidFill>
                <a:schemeClr val="tx1"/>
              </a:solidFill>
              <a:latin typeface="Arial" panose="020B0604020202020204" pitchFamily="34" charset="0"/>
              <a:cs typeface="Arial" panose="020B0604020202020204" pitchFamily="34" charset="0"/>
            </a:rPr>
            <a:t>повышение качества социальных услуг для населения</a:t>
          </a:r>
          <a:endParaRPr lang="ru-RU" sz="2000" b="1" kern="1200">
            <a:solidFill>
              <a:schemeClr val="tx1"/>
            </a:solidFill>
            <a:latin typeface="Arial" panose="020B0604020202020204" pitchFamily="34" charset="0"/>
            <a:cs typeface="Arial" panose="020B0604020202020204" pitchFamily="34" charset="0"/>
          </a:endParaRPr>
        </a:p>
      </dsp:txBody>
      <dsp:txXfrm>
        <a:off x="616492" y="4209967"/>
        <a:ext cx="8235065" cy="841906"/>
      </dsp:txXfrm>
    </dsp:sp>
    <dsp:sp modelId="{FF6F7C55-4D6A-4575-9C44-D711BBAE87D3}">
      <dsp:nvSpPr>
        <dsp:cNvPr id="0" name=""/>
        <dsp:cNvSpPr/>
      </dsp:nvSpPr>
      <dsp:spPr>
        <a:xfrm>
          <a:off x="90301" y="4104729"/>
          <a:ext cx="1052382" cy="1052382"/>
        </a:xfrm>
        <a:prstGeom prst="ellipse">
          <a:avLst/>
        </a:prstGeom>
        <a:solidFill>
          <a:schemeClr val="lt1">
            <a:hueOff val="0"/>
            <a:satOff val="0"/>
            <a:lumOff val="0"/>
            <a:alphaOff val="0"/>
          </a:schemeClr>
        </a:solidFill>
        <a:ln w="9525" cap="flat" cmpd="sng" algn="ctr">
          <a:solidFill>
            <a:schemeClr val="accent4">
              <a:hueOff val="-1975582"/>
              <a:satOff val="22309"/>
              <a:lumOff val="11960"/>
              <a:alphaOff val="0"/>
            </a:schemeClr>
          </a:solidFill>
          <a:prstDash val="solid"/>
        </a:ln>
        <a:effectLst>
          <a:outerShdw blurRad="50800" dist="25400" dir="5400000" rotWithShape="0">
            <a:srgbClr val="000000">
              <a:alpha val="38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49529C-1448-45B8-965E-45FDE47FF3C2}">
      <dsp:nvSpPr>
        <dsp:cNvPr id="0" name=""/>
        <dsp:cNvSpPr/>
      </dsp:nvSpPr>
      <dsp:spPr>
        <a:xfrm>
          <a:off x="323522" y="543783"/>
          <a:ext cx="2723103" cy="1213071"/>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tx1"/>
              </a:solidFill>
              <a:latin typeface="Arial" panose="020B0604020202020204" pitchFamily="34" charset="0"/>
              <a:cs typeface="Arial" panose="020B0604020202020204" pitchFamily="34" charset="0"/>
            </a:rPr>
            <a:t>Типов учреждений</a:t>
          </a:r>
          <a:endParaRPr lang="ru-RU" sz="1800" b="1" kern="1200" dirty="0">
            <a:solidFill>
              <a:schemeClr val="tx1"/>
            </a:solidFill>
            <a:latin typeface="Arial" panose="020B0604020202020204" pitchFamily="34" charset="0"/>
            <a:cs typeface="Arial" panose="020B0604020202020204" pitchFamily="34" charset="0"/>
          </a:endParaRPr>
        </a:p>
      </dsp:txBody>
      <dsp:txXfrm>
        <a:off x="359052" y="579313"/>
        <a:ext cx="2652043" cy="1142011"/>
      </dsp:txXfrm>
    </dsp:sp>
    <dsp:sp modelId="{A62C0F98-4B4E-4265-81B6-21294FBC50F8}">
      <dsp:nvSpPr>
        <dsp:cNvPr id="0" name=""/>
        <dsp:cNvSpPr/>
      </dsp:nvSpPr>
      <dsp:spPr>
        <a:xfrm>
          <a:off x="3347870" y="543783"/>
          <a:ext cx="2562904" cy="1904495"/>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tx1"/>
              </a:solidFill>
              <a:latin typeface="Arial" panose="020B0604020202020204" pitchFamily="34" charset="0"/>
              <a:cs typeface="Arial" panose="020B0604020202020204" pitchFamily="34" charset="0"/>
            </a:rPr>
            <a:t>Видов социальных услуг, оказываемых учреждениями социального обслуживания в Свердловской области</a:t>
          </a:r>
          <a:endParaRPr lang="ru-RU" sz="1800" b="1" kern="1200" dirty="0">
            <a:solidFill>
              <a:schemeClr val="tx1"/>
            </a:solidFill>
            <a:latin typeface="Arial" panose="020B0604020202020204" pitchFamily="34" charset="0"/>
            <a:cs typeface="Arial" panose="020B0604020202020204" pitchFamily="34" charset="0"/>
          </a:endParaRPr>
        </a:p>
      </dsp:txBody>
      <dsp:txXfrm>
        <a:off x="3403651" y="599564"/>
        <a:ext cx="2451342" cy="1792933"/>
      </dsp:txXfrm>
    </dsp:sp>
    <dsp:sp modelId="{995C8EEF-2A8C-468F-BA01-06525CC94971}">
      <dsp:nvSpPr>
        <dsp:cNvPr id="0" name=""/>
        <dsp:cNvSpPr/>
      </dsp:nvSpPr>
      <dsp:spPr>
        <a:xfrm>
          <a:off x="6156173" y="615777"/>
          <a:ext cx="2825690" cy="1372562"/>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tx1"/>
              </a:solidFill>
              <a:latin typeface="Arial" panose="020B0604020202020204" pitchFamily="34" charset="0"/>
              <a:cs typeface="Arial" panose="020B0604020202020204" pitchFamily="34" charset="0"/>
            </a:rPr>
            <a:t>Категорий получателей социальных услуг</a:t>
          </a:r>
          <a:endParaRPr lang="ru-RU" sz="1800" b="1" kern="1200" dirty="0">
            <a:solidFill>
              <a:schemeClr val="tx1"/>
            </a:solidFill>
            <a:latin typeface="Arial" panose="020B0604020202020204" pitchFamily="34" charset="0"/>
            <a:cs typeface="Arial" panose="020B0604020202020204" pitchFamily="34" charset="0"/>
          </a:endParaRPr>
        </a:p>
      </dsp:txBody>
      <dsp:txXfrm>
        <a:off x="6196374" y="655978"/>
        <a:ext cx="2745288" cy="12921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95CEA5-CFFB-4D43-894A-DA445D8C447C}">
      <dsp:nvSpPr>
        <dsp:cNvPr id="0" name=""/>
        <dsp:cNvSpPr/>
      </dsp:nvSpPr>
      <dsp:spPr>
        <a:xfrm>
          <a:off x="107493" y="447819"/>
          <a:ext cx="2665060" cy="2152254"/>
        </a:xfrm>
        <a:prstGeom prst="rect">
          <a:avLst/>
        </a:prstGeom>
        <a:gradFill rotWithShape="0">
          <a:gsLst>
            <a:gs pos="0">
              <a:schemeClr val="accent4">
                <a:hueOff val="0"/>
                <a:satOff val="0"/>
                <a:lumOff val="0"/>
                <a:alphaOff val="0"/>
                <a:tint val="0"/>
              </a:schemeClr>
            </a:gs>
            <a:gs pos="44000">
              <a:schemeClr val="accent4">
                <a:hueOff val="0"/>
                <a:satOff val="0"/>
                <a:lumOff val="0"/>
                <a:alphaOff val="0"/>
                <a:tint val="60000"/>
                <a:satMod val="120000"/>
              </a:schemeClr>
            </a:gs>
            <a:gs pos="100000">
              <a:schemeClr val="accent4">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b="1" kern="1200" dirty="0" smtClean="0">
              <a:latin typeface="Arial" panose="020B0604020202020204" pitchFamily="34" charset="0"/>
              <a:cs typeface="Arial" panose="020B0604020202020204" pitchFamily="34" charset="0"/>
            </a:rPr>
            <a:t>В целях формирования рейтинга учреждений социального обслуживания используется десятибалльная система оценки, которая утверждается общественным советом</a:t>
          </a:r>
          <a:endParaRPr lang="ru-RU" sz="1600" b="1" kern="1200" dirty="0">
            <a:latin typeface="Arial" panose="020B0604020202020204" pitchFamily="34" charset="0"/>
            <a:cs typeface="Arial" panose="020B0604020202020204" pitchFamily="34" charset="0"/>
          </a:endParaRPr>
        </a:p>
      </dsp:txBody>
      <dsp:txXfrm>
        <a:off x="107493" y="447819"/>
        <a:ext cx="2665060" cy="2152254"/>
      </dsp:txXfrm>
    </dsp:sp>
    <dsp:sp modelId="{AC8ADE9C-3529-456F-8F83-C42C885CDD4A}">
      <dsp:nvSpPr>
        <dsp:cNvPr id="0" name=""/>
        <dsp:cNvSpPr/>
      </dsp:nvSpPr>
      <dsp:spPr>
        <a:xfrm>
          <a:off x="3059820" y="447819"/>
          <a:ext cx="2314365" cy="2152254"/>
        </a:xfrm>
        <a:prstGeom prst="rect">
          <a:avLst/>
        </a:prstGeom>
        <a:gradFill rotWithShape="0">
          <a:gsLst>
            <a:gs pos="0">
              <a:schemeClr val="accent4">
                <a:hueOff val="-493895"/>
                <a:satOff val="5577"/>
                <a:lumOff val="2990"/>
                <a:alphaOff val="0"/>
                <a:tint val="0"/>
              </a:schemeClr>
            </a:gs>
            <a:gs pos="44000">
              <a:schemeClr val="accent4">
                <a:hueOff val="-493895"/>
                <a:satOff val="5577"/>
                <a:lumOff val="2990"/>
                <a:alphaOff val="0"/>
                <a:tint val="60000"/>
                <a:satMod val="120000"/>
              </a:schemeClr>
            </a:gs>
            <a:gs pos="100000">
              <a:schemeClr val="accent4">
                <a:hueOff val="-493895"/>
                <a:satOff val="5577"/>
                <a:lumOff val="299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b="1" kern="1200" dirty="0" smtClean="0">
              <a:latin typeface="Arial" panose="020B0604020202020204" pitchFamily="34" charset="0"/>
              <a:cs typeface="Arial" panose="020B0604020202020204" pitchFamily="34" charset="0"/>
            </a:rPr>
            <a:t>Проведение независимой оценки и формирование рейтинга рекомендуется осуществлять один раз в год</a:t>
          </a:r>
          <a:endParaRPr lang="ru-RU" sz="1600" b="1" kern="1200" dirty="0">
            <a:latin typeface="Arial" panose="020B0604020202020204" pitchFamily="34" charset="0"/>
            <a:cs typeface="Arial" panose="020B0604020202020204" pitchFamily="34" charset="0"/>
          </a:endParaRPr>
        </a:p>
      </dsp:txBody>
      <dsp:txXfrm>
        <a:off x="3059820" y="447819"/>
        <a:ext cx="2314365" cy="2152254"/>
      </dsp:txXfrm>
    </dsp:sp>
    <dsp:sp modelId="{9CC7747E-94C0-4B1A-B06C-93969644F7B0}">
      <dsp:nvSpPr>
        <dsp:cNvPr id="0" name=""/>
        <dsp:cNvSpPr/>
      </dsp:nvSpPr>
      <dsp:spPr>
        <a:xfrm>
          <a:off x="5515220" y="303810"/>
          <a:ext cx="3518492" cy="2455368"/>
        </a:xfrm>
        <a:prstGeom prst="rect">
          <a:avLst/>
        </a:prstGeom>
        <a:gradFill rotWithShape="0">
          <a:gsLst>
            <a:gs pos="0">
              <a:schemeClr val="accent4">
                <a:hueOff val="-987791"/>
                <a:satOff val="11154"/>
                <a:lumOff val="5980"/>
                <a:alphaOff val="0"/>
                <a:tint val="0"/>
              </a:schemeClr>
            </a:gs>
            <a:gs pos="44000">
              <a:schemeClr val="accent4">
                <a:hueOff val="-987791"/>
                <a:satOff val="11154"/>
                <a:lumOff val="5980"/>
                <a:alphaOff val="0"/>
                <a:tint val="60000"/>
                <a:satMod val="120000"/>
              </a:schemeClr>
            </a:gs>
            <a:gs pos="100000">
              <a:schemeClr val="accent4">
                <a:hueOff val="-987791"/>
                <a:satOff val="11154"/>
                <a:lumOff val="598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b="1" kern="1200" dirty="0" smtClean="0">
              <a:latin typeface="Arial" panose="020B0604020202020204" pitchFamily="34" charset="0"/>
              <a:cs typeface="Arial" panose="020B0604020202020204" pitchFamily="34" charset="0"/>
            </a:rPr>
            <a:t>Министерство определяет организацию-оператора по проведению мониторинга деятельности учреждения социального обслуживания для  формирования рейтингов в соответствии с законодательством Российской Федерации о размещении заказов для государственных и муниципальных нужд</a:t>
          </a:r>
          <a:endParaRPr lang="ru-RU" sz="1600" b="1" kern="1200" dirty="0">
            <a:latin typeface="Arial" panose="020B0604020202020204" pitchFamily="34" charset="0"/>
            <a:cs typeface="Arial" panose="020B0604020202020204" pitchFamily="34" charset="0"/>
          </a:endParaRPr>
        </a:p>
      </dsp:txBody>
      <dsp:txXfrm>
        <a:off x="5515220" y="303810"/>
        <a:ext cx="3518492" cy="2455368"/>
      </dsp:txXfrm>
    </dsp:sp>
    <dsp:sp modelId="{38EC9B85-B14F-4CCA-A978-22554FAAECE5}">
      <dsp:nvSpPr>
        <dsp:cNvPr id="0" name=""/>
        <dsp:cNvSpPr/>
      </dsp:nvSpPr>
      <dsp:spPr>
        <a:xfrm>
          <a:off x="1140483" y="3166927"/>
          <a:ext cx="2665060" cy="1798835"/>
        </a:xfrm>
        <a:prstGeom prst="rect">
          <a:avLst/>
        </a:prstGeom>
        <a:gradFill rotWithShape="0">
          <a:gsLst>
            <a:gs pos="0">
              <a:schemeClr val="accent4">
                <a:hueOff val="-1481686"/>
                <a:satOff val="16732"/>
                <a:lumOff val="8970"/>
                <a:alphaOff val="0"/>
                <a:tint val="0"/>
              </a:schemeClr>
            </a:gs>
            <a:gs pos="44000">
              <a:schemeClr val="accent4">
                <a:hueOff val="-1481686"/>
                <a:satOff val="16732"/>
                <a:lumOff val="8970"/>
                <a:alphaOff val="0"/>
                <a:tint val="60000"/>
                <a:satMod val="120000"/>
              </a:schemeClr>
            </a:gs>
            <a:gs pos="100000">
              <a:schemeClr val="accent4">
                <a:hueOff val="-1481686"/>
                <a:satOff val="16732"/>
                <a:lumOff val="897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b="1" kern="1200" dirty="0" smtClean="0">
              <a:latin typeface="Arial" panose="020B0604020202020204" pitchFamily="34" charset="0"/>
              <a:cs typeface="Arial" panose="020B0604020202020204" pitchFamily="34" charset="0"/>
            </a:rPr>
            <a:t>Предварительные результаты проведения независимой оценки организацией-оператором подлежат обязательному рассмотрению общественным советом</a:t>
          </a:r>
          <a:endParaRPr lang="ru-RU" sz="1600" b="1" kern="1200" dirty="0">
            <a:latin typeface="Arial" panose="020B0604020202020204" pitchFamily="34" charset="0"/>
            <a:cs typeface="Arial" panose="020B0604020202020204" pitchFamily="34" charset="0"/>
          </a:endParaRPr>
        </a:p>
      </dsp:txBody>
      <dsp:txXfrm>
        <a:off x="1140483" y="3166927"/>
        <a:ext cx="2665060" cy="1798835"/>
      </dsp:txXfrm>
    </dsp:sp>
    <dsp:sp modelId="{FA869E01-0CC8-4C06-AA76-3A1DA2D6F4D2}">
      <dsp:nvSpPr>
        <dsp:cNvPr id="0" name=""/>
        <dsp:cNvSpPr/>
      </dsp:nvSpPr>
      <dsp:spPr>
        <a:xfrm>
          <a:off x="4198560" y="3098968"/>
          <a:ext cx="3541785" cy="1870856"/>
        </a:xfrm>
        <a:prstGeom prst="rect">
          <a:avLst/>
        </a:prstGeom>
        <a:gradFill rotWithShape="0">
          <a:gsLst>
            <a:gs pos="0">
              <a:schemeClr val="accent4">
                <a:hueOff val="-1975582"/>
                <a:satOff val="22309"/>
                <a:lumOff val="11960"/>
                <a:alphaOff val="0"/>
                <a:tint val="0"/>
              </a:schemeClr>
            </a:gs>
            <a:gs pos="44000">
              <a:schemeClr val="accent4">
                <a:hueOff val="-1975582"/>
                <a:satOff val="22309"/>
                <a:lumOff val="11960"/>
                <a:alphaOff val="0"/>
                <a:tint val="60000"/>
                <a:satMod val="120000"/>
              </a:schemeClr>
            </a:gs>
            <a:gs pos="100000">
              <a:schemeClr val="accent4">
                <a:hueOff val="-1975582"/>
                <a:satOff val="22309"/>
                <a:lumOff val="1196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b="1" kern="1200" dirty="0" smtClean="0">
              <a:latin typeface="Arial" panose="020B0604020202020204" pitchFamily="34" charset="0"/>
              <a:cs typeface="Arial" panose="020B0604020202020204" pitchFamily="34" charset="0"/>
            </a:rPr>
            <a:t>Результаты проведения независимой оценки организацией-оператором размещаются на официальном сайте Министерства в сети Интернет в течение трех рабочих дней с момента их одобрения общественным советом</a:t>
          </a:r>
          <a:endParaRPr lang="ru-RU" sz="1600" b="1" kern="1200" dirty="0">
            <a:latin typeface="Arial" panose="020B0604020202020204" pitchFamily="34" charset="0"/>
            <a:cs typeface="Arial" panose="020B0604020202020204" pitchFamily="34" charset="0"/>
          </a:endParaRPr>
        </a:p>
      </dsp:txBody>
      <dsp:txXfrm>
        <a:off x="4198560" y="3098968"/>
        <a:ext cx="3541785" cy="187085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3CE3F1-CF6B-4BDA-941B-41AF8BBF0405}">
      <dsp:nvSpPr>
        <dsp:cNvPr id="0" name=""/>
        <dsp:cNvSpPr/>
      </dsp:nvSpPr>
      <dsp:spPr>
        <a:xfrm rot="10800000">
          <a:off x="360041" y="517"/>
          <a:ext cx="8064893" cy="643774"/>
        </a:xfrm>
        <a:prstGeom prst="homePlat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3886" tIns="60960" rIns="113792" bIns="60960" numCol="1" spcCol="1270" anchor="ctr" anchorCtr="0">
          <a:noAutofit/>
        </a:bodyPr>
        <a:lstStyle/>
        <a:p>
          <a:pPr lvl="0" algn="ctr" defTabSz="711200">
            <a:lnSpc>
              <a:spcPct val="90000"/>
            </a:lnSpc>
            <a:spcBef>
              <a:spcPct val="0"/>
            </a:spcBef>
            <a:spcAft>
              <a:spcPct val="35000"/>
            </a:spcAft>
          </a:pPr>
          <a:r>
            <a:rPr lang="ru-RU" sz="1600" b="1" kern="1200" dirty="0" smtClean="0">
              <a:solidFill>
                <a:schemeClr val="tx1"/>
              </a:solidFill>
              <a:latin typeface="Arial" panose="020B0604020202020204" pitchFamily="34" charset="0"/>
              <a:cs typeface="Arial" panose="020B0604020202020204" pitchFamily="34" charset="0"/>
            </a:rPr>
            <a:t>открытость и доступность информации об учреждении социального обслуживания</a:t>
          </a:r>
          <a:endParaRPr lang="ru-RU" sz="1600" b="1" kern="1200" dirty="0">
            <a:solidFill>
              <a:schemeClr val="tx1"/>
            </a:solidFill>
            <a:latin typeface="Arial" panose="020B0604020202020204" pitchFamily="34" charset="0"/>
            <a:cs typeface="Arial" panose="020B0604020202020204" pitchFamily="34" charset="0"/>
          </a:endParaRPr>
        </a:p>
      </dsp:txBody>
      <dsp:txXfrm rot="10800000">
        <a:off x="520984" y="517"/>
        <a:ext cx="7903950" cy="643774"/>
      </dsp:txXfrm>
    </dsp:sp>
    <dsp:sp modelId="{B7C68075-3A0C-4C15-B16B-ED28A2D977ED}">
      <dsp:nvSpPr>
        <dsp:cNvPr id="0" name=""/>
        <dsp:cNvSpPr/>
      </dsp:nvSpPr>
      <dsp:spPr>
        <a:xfrm>
          <a:off x="72008" y="2"/>
          <a:ext cx="643774" cy="643774"/>
        </a:xfrm>
        <a:prstGeom prst="ellipse">
          <a:avLst/>
        </a:prstGeom>
        <a:solidFill>
          <a:schemeClr val="accent4">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2D24C4-1ACF-469C-AF57-BA48F0936793}">
      <dsp:nvSpPr>
        <dsp:cNvPr id="0" name=""/>
        <dsp:cNvSpPr/>
      </dsp:nvSpPr>
      <dsp:spPr>
        <a:xfrm rot="10800000">
          <a:off x="360041" y="836462"/>
          <a:ext cx="8064893" cy="643774"/>
        </a:xfrm>
        <a:prstGeom prst="homePlate">
          <a:avLst/>
        </a:prstGeom>
        <a:solidFill>
          <a:schemeClr val="accent4">
            <a:hueOff val="-395116"/>
            <a:satOff val="4462"/>
            <a:lumOff val="239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3886" tIns="60960" rIns="113792" bIns="60960" numCol="1" spcCol="1270" anchor="ctr" anchorCtr="0">
          <a:noAutofit/>
        </a:bodyPr>
        <a:lstStyle/>
        <a:p>
          <a:pPr lvl="0" algn="ctr" defTabSz="711200">
            <a:lnSpc>
              <a:spcPct val="90000"/>
            </a:lnSpc>
            <a:spcBef>
              <a:spcPct val="0"/>
            </a:spcBef>
            <a:spcAft>
              <a:spcPct val="35000"/>
            </a:spcAft>
          </a:pPr>
          <a:r>
            <a:rPr lang="ru-RU" sz="1600" b="1" kern="1200" dirty="0" smtClean="0">
              <a:solidFill>
                <a:schemeClr val="tx1"/>
              </a:solidFill>
              <a:latin typeface="Arial" panose="020B0604020202020204" pitchFamily="34" charset="0"/>
              <a:cs typeface="Arial" panose="020B0604020202020204" pitchFamily="34" charset="0"/>
            </a:rPr>
            <a:t>комфортность условий и доступность получения социальных услуг, в том числе для граждан с ограниченными возможностями здоровья</a:t>
          </a:r>
          <a:endParaRPr lang="ru-RU" sz="1600" b="1" kern="1200" dirty="0">
            <a:solidFill>
              <a:schemeClr val="tx1"/>
            </a:solidFill>
            <a:latin typeface="Arial" panose="020B0604020202020204" pitchFamily="34" charset="0"/>
            <a:cs typeface="Arial" panose="020B0604020202020204" pitchFamily="34" charset="0"/>
          </a:endParaRPr>
        </a:p>
      </dsp:txBody>
      <dsp:txXfrm rot="10800000">
        <a:off x="520984" y="836462"/>
        <a:ext cx="7903950" cy="643774"/>
      </dsp:txXfrm>
    </dsp:sp>
    <dsp:sp modelId="{F8EBEB64-C1FE-4574-87FF-5044B8930208}">
      <dsp:nvSpPr>
        <dsp:cNvPr id="0" name=""/>
        <dsp:cNvSpPr/>
      </dsp:nvSpPr>
      <dsp:spPr>
        <a:xfrm>
          <a:off x="72008" y="864100"/>
          <a:ext cx="643774" cy="643774"/>
        </a:xfrm>
        <a:prstGeom prst="ellipse">
          <a:avLst/>
        </a:prstGeom>
        <a:solidFill>
          <a:schemeClr val="accent4">
            <a:tint val="50000"/>
            <a:hueOff val="-569631"/>
            <a:satOff val="7115"/>
            <a:lumOff val="76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91B09A-711F-4CAC-BBFC-5D8B76AB5A6E}">
      <dsp:nvSpPr>
        <dsp:cNvPr id="0" name=""/>
        <dsp:cNvSpPr/>
      </dsp:nvSpPr>
      <dsp:spPr>
        <a:xfrm rot="10800000">
          <a:off x="360041" y="1672408"/>
          <a:ext cx="8064893" cy="643774"/>
        </a:xfrm>
        <a:prstGeom prst="homePlate">
          <a:avLst/>
        </a:prstGeom>
        <a:solidFill>
          <a:schemeClr val="accent4">
            <a:hueOff val="-790233"/>
            <a:satOff val="8924"/>
            <a:lumOff val="4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3886" tIns="60960" rIns="113792" bIns="60960" numCol="1" spcCol="1270" anchor="ctr" anchorCtr="0">
          <a:noAutofit/>
        </a:bodyPr>
        <a:lstStyle/>
        <a:p>
          <a:pPr lvl="0" algn="ctr" defTabSz="711200">
            <a:lnSpc>
              <a:spcPct val="90000"/>
            </a:lnSpc>
            <a:spcBef>
              <a:spcPct val="0"/>
            </a:spcBef>
            <a:spcAft>
              <a:spcPct val="35000"/>
            </a:spcAft>
          </a:pPr>
          <a:r>
            <a:rPr lang="ru-RU" sz="1600" b="1" kern="1200" smtClean="0">
              <a:solidFill>
                <a:schemeClr val="tx1"/>
              </a:solidFill>
              <a:latin typeface="Arial" panose="020B0604020202020204" pitchFamily="34" charset="0"/>
              <a:cs typeface="Arial" panose="020B0604020202020204" pitchFamily="34" charset="0"/>
            </a:rPr>
            <a:t>время ожидания в очереди при получении социальной услуги</a:t>
          </a:r>
          <a:endParaRPr lang="ru-RU" sz="1600" b="1" kern="1200" dirty="0">
            <a:solidFill>
              <a:schemeClr val="tx1"/>
            </a:solidFill>
            <a:latin typeface="Arial" panose="020B0604020202020204" pitchFamily="34" charset="0"/>
            <a:cs typeface="Arial" panose="020B0604020202020204" pitchFamily="34" charset="0"/>
          </a:endParaRPr>
        </a:p>
      </dsp:txBody>
      <dsp:txXfrm rot="10800000">
        <a:off x="520984" y="1672408"/>
        <a:ext cx="7903950" cy="643774"/>
      </dsp:txXfrm>
    </dsp:sp>
    <dsp:sp modelId="{FB85F415-1E99-4E54-86C5-3ADB1ACF318B}">
      <dsp:nvSpPr>
        <dsp:cNvPr id="0" name=""/>
        <dsp:cNvSpPr/>
      </dsp:nvSpPr>
      <dsp:spPr>
        <a:xfrm>
          <a:off x="72008" y="1656185"/>
          <a:ext cx="643774" cy="643774"/>
        </a:xfrm>
        <a:prstGeom prst="ellipse">
          <a:avLst/>
        </a:prstGeom>
        <a:solidFill>
          <a:schemeClr val="accent4">
            <a:tint val="50000"/>
            <a:hueOff val="-1139262"/>
            <a:satOff val="14230"/>
            <a:lumOff val="152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64F615A-3575-49CC-9B9A-A339C8B6136B}">
      <dsp:nvSpPr>
        <dsp:cNvPr id="0" name=""/>
        <dsp:cNvSpPr/>
      </dsp:nvSpPr>
      <dsp:spPr>
        <a:xfrm rot="10800000">
          <a:off x="360041" y="2508353"/>
          <a:ext cx="8064893" cy="643774"/>
        </a:xfrm>
        <a:prstGeom prst="homePlate">
          <a:avLst/>
        </a:prstGeom>
        <a:solidFill>
          <a:schemeClr val="accent4">
            <a:hueOff val="-1185349"/>
            <a:satOff val="13385"/>
            <a:lumOff val="717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3886" tIns="60960" rIns="113792" bIns="60960" numCol="1" spcCol="1270" anchor="ctr" anchorCtr="0">
          <a:noAutofit/>
        </a:bodyPr>
        <a:lstStyle/>
        <a:p>
          <a:pPr lvl="0" algn="ctr" defTabSz="711200">
            <a:lnSpc>
              <a:spcPct val="90000"/>
            </a:lnSpc>
            <a:spcBef>
              <a:spcPct val="0"/>
            </a:spcBef>
            <a:spcAft>
              <a:spcPct val="35000"/>
            </a:spcAft>
          </a:pPr>
          <a:r>
            <a:rPr lang="ru-RU" sz="1600" b="1" kern="1200" dirty="0" smtClean="0">
              <a:solidFill>
                <a:schemeClr val="tx1"/>
              </a:solidFill>
              <a:latin typeface="Arial" panose="020B0604020202020204" pitchFamily="34" charset="0"/>
              <a:cs typeface="Arial" panose="020B0604020202020204" pitchFamily="34" charset="0"/>
            </a:rPr>
            <a:t>доброжелательность, вежливость и компетентность работников учреждения социального обслуживания, удовлетворенность качеством обслуживания в учреждении</a:t>
          </a:r>
          <a:endParaRPr lang="ru-RU" sz="1600" b="1" kern="1200" dirty="0">
            <a:solidFill>
              <a:schemeClr val="tx1"/>
            </a:solidFill>
            <a:latin typeface="Arial" panose="020B0604020202020204" pitchFamily="34" charset="0"/>
            <a:cs typeface="Arial" panose="020B0604020202020204" pitchFamily="34" charset="0"/>
          </a:endParaRPr>
        </a:p>
      </dsp:txBody>
      <dsp:txXfrm rot="10800000">
        <a:off x="520984" y="2508353"/>
        <a:ext cx="7903950" cy="643774"/>
      </dsp:txXfrm>
    </dsp:sp>
    <dsp:sp modelId="{9C112EBC-EA7E-4D25-95C3-5703175651F9}">
      <dsp:nvSpPr>
        <dsp:cNvPr id="0" name=""/>
        <dsp:cNvSpPr/>
      </dsp:nvSpPr>
      <dsp:spPr>
        <a:xfrm>
          <a:off x="2" y="2520282"/>
          <a:ext cx="643774" cy="643774"/>
        </a:xfrm>
        <a:prstGeom prst="ellipse">
          <a:avLst/>
        </a:prstGeom>
        <a:solidFill>
          <a:schemeClr val="accent4">
            <a:tint val="50000"/>
            <a:hueOff val="-1708893"/>
            <a:satOff val="21345"/>
            <a:lumOff val="229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1186064-23CE-43E3-9AC4-08ADBABD0A12}">
      <dsp:nvSpPr>
        <dsp:cNvPr id="0" name=""/>
        <dsp:cNvSpPr/>
      </dsp:nvSpPr>
      <dsp:spPr>
        <a:xfrm rot="10800000">
          <a:off x="360041" y="3344299"/>
          <a:ext cx="8064893" cy="643774"/>
        </a:xfrm>
        <a:prstGeom prst="homePlate">
          <a:avLst/>
        </a:prstGeom>
        <a:solidFill>
          <a:schemeClr val="accent4">
            <a:hueOff val="-1580466"/>
            <a:satOff val="17847"/>
            <a:lumOff val="956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3886" tIns="60960" rIns="113792" bIns="60960" numCol="1" spcCol="1270" anchor="ctr" anchorCtr="0">
          <a:noAutofit/>
        </a:bodyPr>
        <a:lstStyle/>
        <a:p>
          <a:pPr lvl="0" algn="ctr" defTabSz="711200">
            <a:lnSpc>
              <a:spcPct val="90000"/>
            </a:lnSpc>
            <a:spcBef>
              <a:spcPct val="0"/>
            </a:spcBef>
            <a:spcAft>
              <a:spcPct val="35000"/>
            </a:spcAft>
          </a:pPr>
          <a:r>
            <a:rPr lang="ru-RU" sz="1600" b="1" kern="1200" smtClean="0">
              <a:solidFill>
                <a:schemeClr val="tx1"/>
              </a:solidFill>
              <a:latin typeface="Arial" panose="020B0604020202020204" pitchFamily="34" charset="0"/>
              <a:cs typeface="Arial" panose="020B0604020202020204" pitchFamily="34" charset="0"/>
            </a:rPr>
            <a:t>финансово-хозяйственная деятельность учреждения социального обслуживания</a:t>
          </a:r>
          <a:endParaRPr lang="ru-RU" sz="1600" b="1" kern="1200" dirty="0">
            <a:solidFill>
              <a:schemeClr val="tx1"/>
            </a:solidFill>
            <a:latin typeface="Arial" panose="020B0604020202020204" pitchFamily="34" charset="0"/>
            <a:cs typeface="Arial" panose="020B0604020202020204" pitchFamily="34" charset="0"/>
          </a:endParaRPr>
        </a:p>
      </dsp:txBody>
      <dsp:txXfrm rot="10800000">
        <a:off x="520984" y="3344299"/>
        <a:ext cx="7903950" cy="643774"/>
      </dsp:txXfrm>
    </dsp:sp>
    <dsp:sp modelId="{4A3C7420-F627-42AA-B427-67C7B9E12F7B}">
      <dsp:nvSpPr>
        <dsp:cNvPr id="0" name=""/>
        <dsp:cNvSpPr/>
      </dsp:nvSpPr>
      <dsp:spPr>
        <a:xfrm>
          <a:off x="2" y="3312367"/>
          <a:ext cx="643774" cy="643774"/>
        </a:xfrm>
        <a:prstGeom prst="ellipse">
          <a:avLst/>
        </a:prstGeom>
        <a:solidFill>
          <a:schemeClr val="accent4">
            <a:tint val="50000"/>
            <a:hueOff val="-2278523"/>
            <a:satOff val="28460"/>
            <a:lumOff val="305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21D2C4C-0BBE-41A6-8167-2C442909BFD3}">
      <dsp:nvSpPr>
        <dsp:cNvPr id="0" name=""/>
        <dsp:cNvSpPr/>
      </dsp:nvSpPr>
      <dsp:spPr>
        <a:xfrm rot="10800000">
          <a:off x="360041" y="4180244"/>
          <a:ext cx="8064893" cy="643774"/>
        </a:xfrm>
        <a:prstGeom prst="homePlate">
          <a:avLst/>
        </a:prstGeom>
        <a:solidFill>
          <a:schemeClr val="accent4">
            <a:hueOff val="-1975582"/>
            <a:satOff val="22309"/>
            <a:lumOff val="1196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3886" tIns="60960" rIns="113792" bIns="60960" numCol="1" spcCol="1270" anchor="ctr" anchorCtr="0">
          <a:noAutofit/>
        </a:bodyPr>
        <a:lstStyle/>
        <a:p>
          <a:pPr lvl="0" algn="ctr" defTabSz="711200">
            <a:lnSpc>
              <a:spcPct val="90000"/>
            </a:lnSpc>
            <a:spcBef>
              <a:spcPct val="0"/>
            </a:spcBef>
            <a:spcAft>
              <a:spcPct val="35000"/>
            </a:spcAft>
          </a:pPr>
          <a:r>
            <a:rPr lang="ru-RU" sz="1600" b="1" kern="1200" dirty="0" smtClean="0">
              <a:solidFill>
                <a:schemeClr val="tx1"/>
              </a:solidFill>
              <a:latin typeface="Arial" panose="020B0604020202020204" pitchFamily="34" charset="0"/>
              <a:cs typeface="Arial" panose="020B0604020202020204" pitchFamily="34" charset="0"/>
            </a:rPr>
            <a:t>коммуникативная эффективность учреждения социального обслуживания</a:t>
          </a:r>
          <a:endParaRPr lang="ru-RU" sz="1600" b="1" kern="1200" dirty="0">
            <a:solidFill>
              <a:schemeClr val="tx1"/>
            </a:solidFill>
            <a:latin typeface="Arial" panose="020B0604020202020204" pitchFamily="34" charset="0"/>
            <a:cs typeface="Arial" panose="020B0604020202020204" pitchFamily="34" charset="0"/>
          </a:endParaRPr>
        </a:p>
      </dsp:txBody>
      <dsp:txXfrm rot="10800000">
        <a:off x="520984" y="4180244"/>
        <a:ext cx="7903950" cy="643774"/>
      </dsp:txXfrm>
    </dsp:sp>
    <dsp:sp modelId="{D33753DD-03B9-4D28-8C60-77E97883E2F3}">
      <dsp:nvSpPr>
        <dsp:cNvPr id="0" name=""/>
        <dsp:cNvSpPr/>
      </dsp:nvSpPr>
      <dsp:spPr>
        <a:xfrm>
          <a:off x="2" y="4176465"/>
          <a:ext cx="643774" cy="643774"/>
        </a:xfrm>
        <a:prstGeom prst="ellipse">
          <a:avLst/>
        </a:prstGeom>
        <a:solidFill>
          <a:schemeClr val="accent4">
            <a:tint val="50000"/>
            <a:hueOff val="-2848154"/>
            <a:satOff val="35575"/>
            <a:lumOff val="381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B437CC-BFD0-400D-932A-94B0EE659669}">
      <dsp:nvSpPr>
        <dsp:cNvPr id="0" name=""/>
        <dsp:cNvSpPr/>
      </dsp:nvSpPr>
      <dsp:spPr>
        <a:xfrm>
          <a:off x="461218" y="989827"/>
          <a:ext cx="8221563" cy="747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b" anchorCtr="0">
          <a:noAutofit/>
        </a:bodyPr>
        <a:lstStyle/>
        <a:p>
          <a:pPr lvl="0" algn="l" defTabSz="1066800">
            <a:lnSpc>
              <a:spcPct val="90000"/>
            </a:lnSpc>
            <a:spcBef>
              <a:spcPct val="0"/>
            </a:spcBef>
            <a:spcAft>
              <a:spcPct val="35000"/>
            </a:spcAft>
          </a:pPr>
          <a:r>
            <a:rPr lang="ru-RU" sz="2400" b="1" kern="1200" dirty="0" smtClean="0">
              <a:latin typeface="Arial" panose="020B0604020202020204" pitchFamily="34" charset="0"/>
              <a:cs typeface="Arial" panose="020B0604020202020204" pitchFamily="34" charset="0"/>
            </a:rPr>
            <a:t>порядок проведения  независимой оценки качества работы учреждений</a:t>
          </a:r>
          <a:endParaRPr lang="ru-RU" sz="2400" b="1" kern="1200" dirty="0">
            <a:solidFill>
              <a:schemeClr val="tx1"/>
            </a:solidFill>
            <a:latin typeface="Arial" panose="020B0604020202020204" pitchFamily="34" charset="0"/>
            <a:cs typeface="Arial" panose="020B0604020202020204" pitchFamily="34" charset="0"/>
          </a:endParaRPr>
        </a:p>
      </dsp:txBody>
      <dsp:txXfrm>
        <a:off x="461218" y="989827"/>
        <a:ext cx="8221563" cy="747414"/>
      </dsp:txXfrm>
    </dsp:sp>
    <dsp:sp modelId="{3E0F6178-BA7C-4976-967C-90A9E1E339BA}">
      <dsp:nvSpPr>
        <dsp:cNvPr id="0" name=""/>
        <dsp:cNvSpPr/>
      </dsp:nvSpPr>
      <dsp:spPr>
        <a:xfrm>
          <a:off x="461218" y="1737242"/>
          <a:ext cx="1096208" cy="182701"/>
        </a:xfrm>
        <a:prstGeom prst="parallelogram">
          <a:avLst>
            <a:gd name="adj" fmla="val 140840"/>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44519F-097B-4933-A9A0-9A8A2C8E6827}">
      <dsp:nvSpPr>
        <dsp:cNvPr id="0" name=""/>
        <dsp:cNvSpPr/>
      </dsp:nvSpPr>
      <dsp:spPr>
        <a:xfrm>
          <a:off x="1621372" y="1737242"/>
          <a:ext cx="1096208" cy="182701"/>
        </a:xfrm>
        <a:prstGeom prst="parallelogram">
          <a:avLst>
            <a:gd name="adj" fmla="val 140840"/>
          </a:avLst>
        </a:prstGeom>
        <a:solidFill>
          <a:schemeClr val="accent4">
            <a:hueOff val="-98779"/>
            <a:satOff val="1115"/>
            <a:lumOff val="598"/>
            <a:alphaOff val="0"/>
          </a:schemeClr>
        </a:solidFill>
        <a:ln w="15875" cap="flat" cmpd="sng" algn="ctr">
          <a:solidFill>
            <a:schemeClr val="accent4">
              <a:hueOff val="-98779"/>
              <a:satOff val="1115"/>
              <a:lumOff val="59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086D5D-286A-4FE0-9359-3CC57E65AA64}">
      <dsp:nvSpPr>
        <dsp:cNvPr id="0" name=""/>
        <dsp:cNvSpPr/>
      </dsp:nvSpPr>
      <dsp:spPr>
        <a:xfrm>
          <a:off x="2781526" y="1737242"/>
          <a:ext cx="1096208" cy="182701"/>
        </a:xfrm>
        <a:prstGeom prst="parallelogram">
          <a:avLst>
            <a:gd name="adj" fmla="val 140840"/>
          </a:avLst>
        </a:prstGeom>
        <a:solidFill>
          <a:schemeClr val="accent4">
            <a:hueOff val="-197558"/>
            <a:satOff val="2231"/>
            <a:lumOff val="1196"/>
            <a:alphaOff val="0"/>
          </a:schemeClr>
        </a:solidFill>
        <a:ln w="15875" cap="flat" cmpd="sng" algn="ctr">
          <a:solidFill>
            <a:schemeClr val="accent4">
              <a:hueOff val="-197558"/>
              <a:satOff val="2231"/>
              <a:lumOff val="119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9687F8-72EF-4BF4-BE30-2509D3770A17}">
      <dsp:nvSpPr>
        <dsp:cNvPr id="0" name=""/>
        <dsp:cNvSpPr/>
      </dsp:nvSpPr>
      <dsp:spPr>
        <a:xfrm>
          <a:off x="3941680" y="1737242"/>
          <a:ext cx="1096208" cy="182701"/>
        </a:xfrm>
        <a:prstGeom prst="parallelogram">
          <a:avLst>
            <a:gd name="adj" fmla="val 140840"/>
          </a:avLst>
        </a:prstGeom>
        <a:solidFill>
          <a:schemeClr val="accent4">
            <a:hueOff val="-296337"/>
            <a:satOff val="3346"/>
            <a:lumOff val="1794"/>
            <a:alphaOff val="0"/>
          </a:schemeClr>
        </a:solidFill>
        <a:ln w="15875" cap="flat" cmpd="sng" algn="ctr">
          <a:solidFill>
            <a:schemeClr val="accent4">
              <a:hueOff val="-296337"/>
              <a:satOff val="3346"/>
              <a:lumOff val="179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828912-AB65-4DF0-8FE9-B87A702C0BF8}">
      <dsp:nvSpPr>
        <dsp:cNvPr id="0" name=""/>
        <dsp:cNvSpPr/>
      </dsp:nvSpPr>
      <dsp:spPr>
        <a:xfrm>
          <a:off x="5101834" y="1737242"/>
          <a:ext cx="1096208" cy="182701"/>
        </a:xfrm>
        <a:prstGeom prst="parallelogram">
          <a:avLst>
            <a:gd name="adj" fmla="val 140840"/>
          </a:avLst>
        </a:prstGeom>
        <a:solidFill>
          <a:schemeClr val="accent4">
            <a:hueOff val="-395116"/>
            <a:satOff val="4462"/>
            <a:lumOff val="2392"/>
            <a:alphaOff val="0"/>
          </a:schemeClr>
        </a:solidFill>
        <a:ln w="15875" cap="flat" cmpd="sng" algn="ctr">
          <a:solidFill>
            <a:schemeClr val="accent4">
              <a:hueOff val="-395116"/>
              <a:satOff val="4462"/>
              <a:lumOff val="239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31827D-89E5-482F-BBBB-FC00C245CC62}">
      <dsp:nvSpPr>
        <dsp:cNvPr id="0" name=""/>
        <dsp:cNvSpPr/>
      </dsp:nvSpPr>
      <dsp:spPr>
        <a:xfrm>
          <a:off x="6261988" y="1737242"/>
          <a:ext cx="1096208" cy="182701"/>
        </a:xfrm>
        <a:prstGeom prst="parallelogram">
          <a:avLst>
            <a:gd name="adj" fmla="val 140840"/>
          </a:avLst>
        </a:prstGeom>
        <a:solidFill>
          <a:schemeClr val="accent4">
            <a:hueOff val="-493895"/>
            <a:satOff val="5577"/>
            <a:lumOff val="2990"/>
            <a:alphaOff val="0"/>
          </a:schemeClr>
        </a:solidFill>
        <a:ln w="15875" cap="flat" cmpd="sng" algn="ctr">
          <a:solidFill>
            <a:schemeClr val="accent4">
              <a:hueOff val="-493895"/>
              <a:satOff val="5577"/>
              <a:lumOff val="299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296D37-ED80-426A-A260-58DFF13DF1B0}">
      <dsp:nvSpPr>
        <dsp:cNvPr id="0" name=""/>
        <dsp:cNvSpPr/>
      </dsp:nvSpPr>
      <dsp:spPr>
        <a:xfrm>
          <a:off x="7422141" y="1737242"/>
          <a:ext cx="1096208" cy="182701"/>
        </a:xfrm>
        <a:prstGeom prst="parallelogram">
          <a:avLst>
            <a:gd name="adj" fmla="val 140840"/>
          </a:avLst>
        </a:prstGeom>
        <a:solidFill>
          <a:schemeClr val="accent4">
            <a:hueOff val="-592675"/>
            <a:satOff val="6693"/>
            <a:lumOff val="3588"/>
            <a:alphaOff val="0"/>
          </a:schemeClr>
        </a:solidFill>
        <a:ln w="15875" cap="flat" cmpd="sng" algn="ctr">
          <a:solidFill>
            <a:schemeClr val="accent4">
              <a:hueOff val="-592675"/>
              <a:satOff val="6693"/>
              <a:lumOff val="358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C4C3A8-9845-42FD-9468-7C4A76FB5EDA}">
      <dsp:nvSpPr>
        <dsp:cNvPr id="0" name=""/>
        <dsp:cNvSpPr/>
      </dsp:nvSpPr>
      <dsp:spPr>
        <a:xfrm>
          <a:off x="461218" y="2019217"/>
          <a:ext cx="8221563" cy="747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b" anchorCtr="0">
          <a:noAutofit/>
        </a:bodyPr>
        <a:lstStyle/>
        <a:p>
          <a:pPr lvl="0" algn="l" defTabSz="1066800">
            <a:lnSpc>
              <a:spcPct val="90000"/>
            </a:lnSpc>
            <a:spcBef>
              <a:spcPct val="0"/>
            </a:spcBef>
            <a:spcAft>
              <a:spcPct val="35000"/>
            </a:spcAft>
          </a:pPr>
          <a:r>
            <a:rPr lang="ru-RU" sz="2400" b="1" kern="1200" dirty="0" smtClean="0">
              <a:latin typeface="Arial" panose="020B0604020202020204" pitchFamily="34" charset="0"/>
              <a:cs typeface="Arial" panose="020B0604020202020204" pitchFamily="34" charset="0"/>
            </a:rPr>
            <a:t>перечень учреждений для проведения независимой оценки качества</a:t>
          </a:r>
          <a:endParaRPr lang="ru-RU" sz="2400" b="1" kern="1200" dirty="0">
            <a:solidFill>
              <a:schemeClr val="tx1"/>
            </a:solidFill>
            <a:latin typeface="Arial" panose="020B0604020202020204" pitchFamily="34" charset="0"/>
            <a:cs typeface="Arial" panose="020B0604020202020204" pitchFamily="34" charset="0"/>
          </a:endParaRPr>
        </a:p>
      </dsp:txBody>
      <dsp:txXfrm>
        <a:off x="461218" y="2019217"/>
        <a:ext cx="8221563" cy="747414"/>
      </dsp:txXfrm>
    </dsp:sp>
    <dsp:sp modelId="{C7FCA0DD-6677-48E7-AD81-61326DCD7F34}">
      <dsp:nvSpPr>
        <dsp:cNvPr id="0" name=""/>
        <dsp:cNvSpPr/>
      </dsp:nvSpPr>
      <dsp:spPr>
        <a:xfrm>
          <a:off x="461218" y="2766632"/>
          <a:ext cx="1096208" cy="182701"/>
        </a:xfrm>
        <a:prstGeom prst="parallelogram">
          <a:avLst>
            <a:gd name="adj" fmla="val 140840"/>
          </a:avLst>
        </a:prstGeom>
        <a:solidFill>
          <a:schemeClr val="accent4">
            <a:hueOff val="-691454"/>
            <a:satOff val="7808"/>
            <a:lumOff val="4186"/>
            <a:alphaOff val="0"/>
          </a:schemeClr>
        </a:solidFill>
        <a:ln w="15875" cap="flat" cmpd="sng" algn="ctr">
          <a:solidFill>
            <a:schemeClr val="accent4">
              <a:hueOff val="-691454"/>
              <a:satOff val="7808"/>
              <a:lumOff val="418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8CDFAB-8F96-44CF-B6D3-2DBD73303122}">
      <dsp:nvSpPr>
        <dsp:cNvPr id="0" name=""/>
        <dsp:cNvSpPr/>
      </dsp:nvSpPr>
      <dsp:spPr>
        <a:xfrm>
          <a:off x="1621372" y="2766632"/>
          <a:ext cx="1096208" cy="182701"/>
        </a:xfrm>
        <a:prstGeom prst="parallelogram">
          <a:avLst>
            <a:gd name="adj" fmla="val 140840"/>
          </a:avLst>
        </a:prstGeom>
        <a:solidFill>
          <a:schemeClr val="accent4">
            <a:hueOff val="-790233"/>
            <a:satOff val="8924"/>
            <a:lumOff val="4784"/>
            <a:alphaOff val="0"/>
          </a:schemeClr>
        </a:solidFill>
        <a:ln w="15875" cap="flat" cmpd="sng" algn="ctr">
          <a:solidFill>
            <a:schemeClr val="accent4">
              <a:hueOff val="-790233"/>
              <a:satOff val="8924"/>
              <a:lumOff val="478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2F7115-1EE9-4D49-B792-1B8F97E1E92E}">
      <dsp:nvSpPr>
        <dsp:cNvPr id="0" name=""/>
        <dsp:cNvSpPr/>
      </dsp:nvSpPr>
      <dsp:spPr>
        <a:xfrm>
          <a:off x="2781526" y="2766632"/>
          <a:ext cx="1096208" cy="182701"/>
        </a:xfrm>
        <a:prstGeom prst="parallelogram">
          <a:avLst>
            <a:gd name="adj" fmla="val 140840"/>
          </a:avLst>
        </a:prstGeom>
        <a:solidFill>
          <a:schemeClr val="accent4">
            <a:hueOff val="-889012"/>
            <a:satOff val="10039"/>
            <a:lumOff val="5382"/>
            <a:alphaOff val="0"/>
          </a:schemeClr>
        </a:solidFill>
        <a:ln w="15875" cap="flat" cmpd="sng" algn="ctr">
          <a:solidFill>
            <a:schemeClr val="accent4">
              <a:hueOff val="-889012"/>
              <a:satOff val="10039"/>
              <a:lumOff val="538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A70462-A958-4D18-BF4E-9CC97536F3A2}">
      <dsp:nvSpPr>
        <dsp:cNvPr id="0" name=""/>
        <dsp:cNvSpPr/>
      </dsp:nvSpPr>
      <dsp:spPr>
        <a:xfrm>
          <a:off x="3941680" y="2766632"/>
          <a:ext cx="1096208" cy="182701"/>
        </a:xfrm>
        <a:prstGeom prst="parallelogram">
          <a:avLst>
            <a:gd name="adj" fmla="val 140840"/>
          </a:avLst>
        </a:prstGeom>
        <a:solidFill>
          <a:schemeClr val="accent4">
            <a:hueOff val="-987791"/>
            <a:satOff val="11154"/>
            <a:lumOff val="5980"/>
            <a:alphaOff val="0"/>
          </a:schemeClr>
        </a:solidFill>
        <a:ln w="15875" cap="flat" cmpd="sng" algn="ctr">
          <a:solidFill>
            <a:schemeClr val="accent4">
              <a:hueOff val="-987791"/>
              <a:satOff val="11154"/>
              <a:lumOff val="598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2943B2-9D5C-47F6-B1CB-50772F8161B1}">
      <dsp:nvSpPr>
        <dsp:cNvPr id="0" name=""/>
        <dsp:cNvSpPr/>
      </dsp:nvSpPr>
      <dsp:spPr>
        <a:xfrm>
          <a:off x="5101834" y="2766632"/>
          <a:ext cx="1096208" cy="182701"/>
        </a:xfrm>
        <a:prstGeom prst="parallelogram">
          <a:avLst>
            <a:gd name="adj" fmla="val 140840"/>
          </a:avLst>
        </a:prstGeom>
        <a:solidFill>
          <a:schemeClr val="accent4">
            <a:hueOff val="-1086570"/>
            <a:satOff val="12270"/>
            <a:lumOff val="6578"/>
            <a:alphaOff val="0"/>
          </a:schemeClr>
        </a:solidFill>
        <a:ln w="15875" cap="flat" cmpd="sng" algn="ctr">
          <a:solidFill>
            <a:schemeClr val="accent4">
              <a:hueOff val="-1086570"/>
              <a:satOff val="12270"/>
              <a:lumOff val="657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08660D-FD29-40E6-BBEA-D5F8336C996E}">
      <dsp:nvSpPr>
        <dsp:cNvPr id="0" name=""/>
        <dsp:cNvSpPr/>
      </dsp:nvSpPr>
      <dsp:spPr>
        <a:xfrm>
          <a:off x="6261988" y="2766632"/>
          <a:ext cx="1096208" cy="182701"/>
        </a:xfrm>
        <a:prstGeom prst="parallelogram">
          <a:avLst>
            <a:gd name="adj" fmla="val 140840"/>
          </a:avLst>
        </a:prstGeom>
        <a:solidFill>
          <a:schemeClr val="accent4">
            <a:hueOff val="-1185349"/>
            <a:satOff val="13385"/>
            <a:lumOff val="7176"/>
            <a:alphaOff val="0"/>
          </a:schemeClr>
        </a:solidFill>
        <a:ln w="15875" cap="flat" cmpd="sng" algn="ctr">
          <a:solidFill>
            <a:schemeClr val="accent4">
              <a:hueOff val="-1185349"/>
              <a:satOff val="13385"/>
              <a:lumOff val="717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C80A0E-48CE-45A6-8839-0A9CB26E87E4}">
      <dsp:nvSpPr>
        <dsp:cNvPr id="0" name=""/>
        <dsp:cNvSpPr/>
      </dsp:nvSpPr>
      <dsp:spPr>
        <a:xfrm>
          <a:off x="7422141" y="2766632"/>
          <a:ext cx="1096208" cy="182701"/>
        </a:xfrm>
        <a:prstGeom prst="parallelogram">
          <a:avLst>
            <a:gd name="adj" fmla="val 140840"/>
          </a:avLst>
        </a:prstGeom>
        <a:solidFill>
          <a:schemeClr val="accent4">
            <a:hueOff val="-1284128"/>
            <a:satOff val="14501"/>
            <a:lumOff val="7774"/>
            <a:alphaOff val="0"/>
          </a:schemeClr>
        </a:solidFill>
        <a:ln w="15875" cap="flat" cmpd="sng" algn="ctr">
          <a:solidFill>
            <a:schemeClr val="accent4">
              <a:hueOff val="-1284128"/>
              <a:satOff val="14501"/>
              <a:lumOff val="777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B3CD14-08A0-4EF8-88C5-9222733DC6CE}">
      <dsp:nvSpPr>
        <dsp:cNvPr id="0" name=""/>
        <dsp:cNvSpPr/>
      </dsp:nvSpPr>
      <dsp:spPr>
        <a:xfrm>
          <a:off x="461218" y="3048608"/>
          <a:ext cx="8221563" cy="747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b" anchorCtr="0">
          <a:noAutofit/>
        </a:bodyPr>
        <a:lstStyle/>
        <a:p>
          <a:pPr lvl="0" algn="l" defTabSz="1066800">
            <a:lnSpc>
              <a:spcPct val="90000"/>
            </a:lnSpc>
            <a:spcBef>
              <a:spcPct val="0"/>
            </a:spcBef>
            <a:spcAft>
              <a:spcPct val="35000"/>
            </a:spcAft>
          </a:pPr>
          <a:r>
            <a:rPr lang="ru-RU" sz="2400" b="1" kern="1200" dirty="0" smtClean="0">
              <a:latin typeface="Arial" panose="020B0604020202020204" pitchFamily="34" charset="0"/>
              <a:cs typeface="Arial" panose="020B0604020202020204" pitchFamily="34" charset="0"/>
            </a:rPr>
            <a:t>критерии эффективности работы учреждений</a:t>
          </a:r>
          <a:endParaRPr lang="ru-RU" sz="2400" b="1" kern="1200" dirty="0">
            <a:solidFill>
              <a:schemeClr val="tx1"/>
            </a:solidFill>
            <a:latin typeface="Arial" panose="020B0604020202020204" pitchFamily="34" charset="0"/>
            <a:cs typeface="Arial" panose="020B0604020202020204" pitchFamily="34" charset="0"/>
          </a:endParaRPr>
        </a:p>
      </dsp:txBody>
      <dsp:txXfrm>
        <a:off x="461218" y="3048608"/>
        <a:ext cx="8221563" cy="747414"/>
      </dsp:txXfrm>
    </dsp:sp>
    <dsp:sp modelId="{D412933B-8F60-4BAD-8650-F386A5E9635C}">
      <dsp:nvSpPr>
        <dsp:cNvPr id="0" name=""/>
        <dsp:cNvSpPr/>
      </dsp:nvSpPr>
      <dsp:spPr>
        <a:xfrm>
          <a:off x="461218" y="3796022"/>
          <a:ext cx="1096208" cy="182701"/>
        </a:xfrm>
        <a:prstGeom prst="parallelogram">
          <a:avLst>
            <a:gd name="adj" fmla="val 140840"/>
          </a:avLst>
        </a:prstGeom>
        <a:solidFill>
          <a:schemeClr val="accent4">
            <a:hueOff val="-1382907"/>
            <a:satOff val="15616"/>
            <a:lumOff val="8372"/>
            <a:alphaOff val="0"/>
          </a:schemeClr>
        </a:solidFill>
        <a:ln w="15875" cap="flat" cmpd="sng" algn="ctr">
          <a:solidFill>
            <a:schemeClr val="accent4">
              <a:hueOff val="-1382907"/>
              <a:satOff val="15616"/>
              <a:lumOff val="837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F0ADEF-6A24-49F1-A281-708E6D5AA5A2}">
      <dsp:nvSpPr>
        <dsp:cNvPr id="0" name=""/>
        <dsp:cNvSpPr/>
      </dsp:nvSpPr>
      <dsp:spPr>
        <a:xfrm>
          <a:off x="1621372" y="3796022"/>
          <a:ext cx="1096208" cy="182701"/>
        </a:xfrm>
        <a:prstGeom prst="parallelogram">
          <a:avLst>
            <a:gd name="adj" fmla="val 140840"/>
          </a:avLst>
        </a:prstGeom>
        <a:solidFill>
          <a:schemeClr val="accent4">
            <a:hueOff val="-1481686"/>
            <a:satOff val="16732"/>
            <a:lumOff val="8970"/>
            <a:alphaOff val="0"/>
          </a:schemeClr>
        </a:solidFill>
        <a:ln w="15875" cap="flat" cmpd="sng" algn="ctr">
          <a:solidFill>
            <a:schemeClr val="accent4">
              <a:hueOff val="-1481686"/>
              <a:satOff val="16732"/>
              <a:lumOff val="897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4CEBDD-9690-456A-92E6-0E09BDA923DA}">
      <dsp:nvSpPr>
        <dsp:cNvPr id="0" name=""/>
        <dsp:cNvSpPr/>
      </dsp:nvSpPr>
      <dsp:spPr>
        <a:xfrm>
          <a:off x="2781526" y="3796022"/>
          <a:ext cx="1096208" cy="182701"/>
        </a:xfrm>
        <a:prstGeom prst="parallelogram">
          <a:avLst>
            <a:gd name="adj" fmla="val 140840"/>
          </a:avLst>
        </a:prstGeom>
        <a:solidFill>
          <a:schemeClr val="accent4">
            <a:hueOff val="-1580466"/>
            <a:satOff val="17847"/>
            <a:lumOff val="9568"/>
            <a:alphaOff val="0"/>
          </a:schemeClr>
        </a:solidFill>
        <a:ln w="15875" cap="flat" cmpd="sng" algn="ctr">
          <a:solidFill>
            <a:schemeClr val="accent4">
              <a:hueOff val="-1580466"/>
              <a:satOff val="17847"/>
              <a:lumOff val="956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1BCCD8-5F68-4CFD-9905-C0DC87C94592}">
      <dsp:nvSpPr>
        <dsp:cNvPr id="0" name=""/>
        <dsp:cNvSpPr/>
      </dsp:nvSpPr>
      <dsp:spPr>
        <a:xfrm>
          <a:off x="3941680" y="3796022"/>
          <a:ext cx="1096208" cy="182701"/>
        </a:xfrm>
        <a:prstGeom prst="parallelogram">
          <a:avLst>
            <a:gd name="adj" fmla="val 140840"/>
          </a:avLst>
        </a:prstGeom>
        <a:solidFill>
          <a:schemeClr val="accent4">
            <a:hueOff val="-1679245"/>
            <a:satOff val="18963"/>
            <a:lumOff val="10166"/>
            <a:alphaOff val="0"/>
          </a:schemeClr>
        </a:solidFill>
        <a:ln w="15875" cap="flat" cmpd="sng" algn="ctr">
          <a:solidFill>
            <a:schemeClr val="accent4">
              <a:hueOff val="-1679245"/>
              <a:satOff val="18963"/>
              <a:lumOff val="1016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25AE72-AA0B-416C-9AED-76E1B3AEE2ED}">
      <dsp:nvSpPr>
        <dsp:cNvPr id="0" name=""/>
        <dsp:cNvSpPr/>
      </dsp:nvSpPr>
      <dsp:spPr>
        <a:xfrm>
          <a:off x="5101834" y="3796022"/>
          <a:ext cx="1096208" cy="182701"/>
        </a:xfrm>
        <a:prstGeom prst="parallelogram">
          <a:avLst>
            <a:gd name="adj" fmla="val 140840"/>
          </a:avLst>
        </a:prstGeom>
        <a:solidFill>
          <a:schemeClr val="accent4">
            <a:hueOff val="-1778024"/>
            <a:satOff val="20078"/>
            <a:lumOff val="10764"/>
            <a:alphaOff val="0"/>
          </a:schemeClr>
        </a:solidFill>
        <a:ln w="15875" cap="flat" cmpd="sng" algn="ctr">
          <a:solidFill>
            <a:schemeClr val="accent4">
              <a:hueOff val="-1778024"/>
              <a:satOff val="20078"/>
              <a:lumOff val="1076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24C929-F074-41B2-8A62-11DF4BCAA5A5}">
      <dsp:nvSpPr>
        <dsp:cNvPr id="0" name=""/>
        <dsp:cNvSpPr/>
      </dsp:nvSpPr>
      <dsp:spPr>
        <a:xfrm>
          <a:off x="6261988" y="3796022"/>
          <a:ext cx="1096208" cy="182701"/>
        </a:xfrm>
        <a:prstGeom prst="parallelogram">
          <a:avLst>
            <a:gd name="adj" fmla="val 140840"/>
          </a:avLst>
        </a:prstGeom>
        <a:solidFill>
          <a:schemeClr val="accent4">
            <a:hueOff val="-1876803"/>
            <a:satOff val="21194"/>
            <a:lumOff val="11362"/>
            <a:alphaOff val="0"/>
          </a:schemeClr>
        </a:solidFill>
        <a:ln w="15875" cap="flat" cmpd="sng" algn="ctr">
          <a:solidFill>
            <a:schemeClr val="accent4">
              <a:hueOff val="-1876803"/>
              <a:satOff val="21194"/>
              <a:lumOff val="1136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514499-4595-4C06-9BD0-BED586E6BD32}">
      <dsp:nvSpPr>
        <dsp:cNvPr id="0" name=""/>
        <dsp:cNvSpPr/>
      </dsp:nvSpPr>
      <dsp:spPr>
        <a:xfrm>
          <a:off x="7422141" y="3796022"/>
          <a:ext cx="1096208" cy="182701"/>
        </a:xfrm>
        <a:prstGeom prst="parallelogram">
          <a:avLst>
            <a:gd name="adj" fmla="val 140840"/>
          </a:avLst>
        </a:prstGeom>
        <a:solidFill>
          <a:schemeClr val="accent4">
            <a:hueOff val="-1975582"/>
            <a:satOff val="22309"/>
            <a:lumOff val="11960"/>
            <a:alphaOff val="0"/>
          </a:schemeClr>
        </a:solidFill>
        <a:ln w="15875" cap="flat" cmpd="sng" algn="ctr">
          <a:solidFill>
            <a:schemeClr val="accent4">
              <a:hueOff val="-1975582"/>
              <a:satOff val="22309"/>
              <a:lumOff val="1196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40FE54-E5FB-4792-88AA-58243D574767}">
      <dsp:nvSpPr>
        <dsp:cNvPr id="0" name=""/>
        <dsp:cNvSpPr/>
      </dsp:nvSpPr>
      <dsp:spPr>
        <a:xfrm>
          <a:off x="0" y="0"/>
          <a:ext cx="7344816" cy="1516900"/>
        </a:xfrm>
        <a:prstGeom prst="roundRect">
          <a:avLst>
            <a:gd name="adj" fmla="val 10000"/>
          </a:avLst>
        </a:prstGeom>
        <a:gradFill rotWithShape="0">
          <a:gsLst>
            <a:gs pos="0">
              <a:schemeClr val="accent4">
                <a:hueOff val="0"/>
                <a:satOff val="0"/>
                <a:lumOff val="0"/>
                <a:alphaOff val="0"/>
                <a:tint val="0"/>
              </a:schemeClr>
            </a:gs>
            <a:gs pos="44000">
              <a:schemeClr val="accent4">
                <a:hueOff val="0"/>
                <a:satOff val="0"/>
                <a:lumOff val="0"/>
                <a:alphaOff val="0"/>
                <a:tint val="60000"/>
                <a:satMod val="120000"/>
              </a:schemeClr>
            </a:gs>
            <a:gs pos="100000">
              <a:schemeClr val="accent4">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ru-RU" sz="1600" b="1" kern="1200" dirty="0" smtClean="0">
              <a:latin typeface="Arial" panose="020B0604020202020204" pitchFamily="34" charset="0"/>
              <a:cs typeface="Arial" panose="020B0604020202020204" pitchFamily="34" charset="0"/>
            </a:rPr>
            <a:t>обеспечение получателей социальных услуг дополнительной информацией о качестве работы учреждений, в том числе путем формирования рейтингов, в целях реализации принадлежащего получателям социальных услуг права выбора конкретного учреждения социального обслуживания для получения социальных услуг</a:t>
          </a:r>
          <a:endParaRPr lang="ru-RU" sz="1600" b="1" kern="1200" dirty="0">
            <a:latin typeface="Arial" panose="020B0604020202020204" pitchFamily="34" charset="0"/>
            <a:cs typeface="Arial" panose="020B0604020202020204" pitchFamily="34" charset="0"/>
          </a:endParaRPr>
        </a:p>
      </dsp:txBody>
      <dsp:txXfrm>
        <a:off x="44428" y="44428"/>
        <a:ext cx="5707962" cy="1428044"/>
      </dsp:txXfrm>
    </dsp:sp>
    <dsp:sp modelId="{DDBA2068-3B0A-48D6-BCB9-E79F07D79663}">
      <dsp:nvSpPr>
        <dsp:cNvPr id="0" name=""/>
        <dsp:cNvSpPr/>
      </dsp:nvSpPr>
      <dsp:spPr>
        <a:xfrm>
          <a:off x="648071" y="1769717"/>
          <a:ext cx="7344816" cy="1516900"/>
        </a:xfrm>
        <a:prstGeom prst="roundRect">
          <a:avLst>
            <a:gd name="adj" fmla="val 10000"/>
          </a:avLst>
        </a:prstGeom>
        <a:gradFill rotWithShape="0">
          <a:gsLst>
            <a:gs pos="0">
              <a:schemeClr val="accent4">
                <a:hueOff val="-987791"/>
                <a:satOff val="11154"/>
                <a:lumOff val="5980"/>
                <a:alphaOff val="0"/>
                <a:tint val="0"/>
              </a:schemeClr>
            </a:gs>
            <a:gs pos="44000">
              <a:schemeClr val="accent4">
                <a:hueOff val="-987791"/>
                <a:satOff val="11154"/>
                <a:lumOff val="5980"/>
                <a:alphaOff val="0"/>
                <a:tint val="60000"/>
                <a:satMod val="120000"/>
              </a:schemeClr>
            </a:gs>
            <a:gs pos="100000">
              <a:schemeClr val="accent4">
                <a:hueOff val="-987791"/>
                <a:satOff val="11154"/>
                <a:lumOff val="598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ru-RU" sz="1800" b="1" kern="1200" dirty="0" smtClean="0">
              <a:latin typeface="Arial" panose="020B0604020202020204" pitchFamily="34" charset="0"/>
              <a:cs typeface="Arial" panose="020B0604020202020204" pitchFamily="34" charset="0"/>
            </a:rPr>
            <a:t>определение результативности деятельности учреждения социального обслуживания и принятие своевременных мер по повышению эффективности или по оптимизации его деятельности</a:t>
          </a:r>
          <a:endParaRPr lang="ru-RU" sz="1800" b="1" kern="1200" dirty="0">
            <a:latin typeface="Arial" panose="020B0604020202020204" pitchFamily="34" charset="0"/>
            <a:cs typeface="Arial" panose="020B0604020202020204" pitchFamily="34" charset="0"/>
          </a:endParaRPr>
        </a:p>
      </dsp:txBody>
      <dsp:txXfrm>
        <a:off x="692499" y="1814145"/>
        <a:ext cx="5621902" cy="1428044"/>
      </dsp:txXfrm>
    </dsp:sp>
    <dsp:sp modelId="{87C6DEAA-0054-40EE-AED1-80CD488F77B3}">
      <dsp:nvSpPr>
        <dsp:cNvPr id="0" name=""/>
        <dsp:cNvSpPr/>
      </dsp:nvSpPr>
      <dsp:spPr>
        <a:xfrm>
          <a:off x="1296143" y="3539435"/>
          <a:ext cx="7344816" cy="1516900"/>
        </a:xfrm>
        <a:prstGeom prst="roundRect">
          <a:avLst>
            <a:gd name="adj" fmla="val 10000"/>
          </a:avLst>
        </a:prstGeom>
        <a:gradFill rotWithShape="0">
          <a:gsLst>
            <a:gs pos="0">
              <a:schemeClr val="accent4">
                <a:hueOff val="-1975582"/>
                <a:satOff val="22309"/>
                <a:lumOff val="11960"/>
                <a:alphaOff val="0"/>
                <a:tint val="0"/>
              </a:schemeClr>
            </a:gs>
            <a:gs pos="44000">
              <a:schemeClr val="accent4">
                <a:hueOff val="-1975582"/>
                <a:satOff val="22309"/>
                <a:lumOff val="11960"/>
                <a:alphaOff val="0"/>
                <a:tint val="60000"/>
                <a:satMod val="120000"/>
              </a:schemeClr>
            </a:gs>
            <a:gs pos="100000">
              <a:schemeClr val="accent4">
                <a:hueOff val="-1975582"/>
                <a:satOff val="22309"/>
                <a:lumOff val="1196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ru-RU" sz="1800" b="1" kern="1200" dirty="0" smtClean="0">
              <a:latin typeface="Arial" panose="020B0604020202020204" pitchFamily="34" charset="0"/>
              <a:cs typeface="Arial" panose="020B0604020202020204" pitchFamily="34" charset="0"/>
            </a:rPr>
            <a:t>своевременное выявление негативных факторов, влияющих на качество предоставления социальных </a:t>
          </a:r>
          <a:r>
            <a:rPr lang="ru-RU" sz="1800" b="1" kern="1200" smtClean="0">
              <a:latin typeface="Arial" panose="020B0604020202020204" pitchFamily="34" charset="0"/>
              <a:cs typeface="Arial" panose="020B0604020202020204" pitchFamily="34" charset="0"/>
            </a:rPr>
            <a:t>услуг, </a:t>
          </a:r>
          <a:r>
            <a:rPr lang="ru-RU" sz="1800" b="1" kern="1200" dirty="0" smtClean="0">
              <a:latin typeface="Arial" panose="020B0604020202020204" pitchFamily="34" charset="0"/>
              <a:cs typeface="Arial" panose="020B0604020202020204" pitchFamily="34" charset="0"/>
            </a:rPr>
            <a:t>а также осуществление стимулирования руководителей и работников учреждений социального обслуживания</a:t>
          </a:r>
          <a:endParaRPr lang="ru-RU" sz="1800" b="1" kern="1200" dirty="0">
            <a:latin typeface="Arial" panose="020B0604020202020204" pitchFamily="34" charset="0"/>
            <a:cs typeface="Arial" panose="020B0604020202020204" pitchFamily="34" charset="0"/>
          </a:endParaRPr>
        </a:p>
      </dsp:txBody>
      <dsp:txXfrm>
        <a:off x="1340571" y="3583863"/>
        <a:ext cx="5621902" cy="1428044"/>
      </dsp:txXfrm>
    </dsp:sp>
    <dsp:sp modelId="{D1C58F1F-6756-4ED8-90FA-B89BA69D7518}">
      <dsp:nvSpPr>
        <dsp:cNvPr id="0" name=""/>
        <dsp:cNvSpPr/>
      </dsp:nvSpPr>
      <dsp:spPr>
        <a:xfrm>
          <a:off x="6358830" y="1150316"/>
          <a:ext cx="985985" cy="985985"/>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lang="ru-RU" sz="1800" b="1" kern="1200">
            <a:latin typeface="Arial" panose="020B0604020202020204" pitchFamily="34" charset="0"/>
            <a:cs typeface="Arial" panose="020B0604020202020204" pitchFamily="34" charset="0"/>
          </a:endParaRPr>
        </a:p>
      </dsp:txBody>
      <dsp:txXfrm>
        <a:off x="6580677" y="1150316"/>
        <a:ext cx="542291" cy="741954"/>
      </dsp:txXfrm>
    </dsp:sp>
    <dsp:sp modelId="{738CCB59-9B28-4FEC-8E0F-C06901EF1595}">
      <dsp:nvSpPr>
        <dsp:cNvPr id="0" name=""/>
        <dsp:cNvSpPr/>
      </dsp:nvSpPr>
      <dsp:spPr>
        <a:xfrm>
          <a:off x="7006902" y="2909921"/>
          <a:ext cx="985985" cy="985985"/>
        </a:xfrm>
        <a:prstGeom prst="downArrow">
          <a:avLst>
            <a:gd name="adj1" fmla="val 55000"/>
            <a:gd name="adj2" fmla="val 45000"/>
          </a:avLst>
        </a:prstGeom>
        <a:solidFill>
          <a:schemeClr val="accent4">
            <a:tint val="40000"/>
            <a:alpha val="90000"/>
            <a:hueOff val="-2918403"/>
            <a:satOff val="36240"/>
            <a:lumOff val="2977"/>
            <a:alphaOff val="0"/>
          </a:schemeClr>
        </a:solidFill>
        <a:ln w="9525" cap="flat" cmpd="sng" algn="ctr">
          <a:solidFill>
            <a:schemeClr val="accent4">
              <a:tint val="40000"/>
              <a:alpha val="90000"/>
              <a:hueOff val="-2918403"/>
              <a:satOff val="36240"/>
              <a:lumOff val="297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lang="ru-RU" sz="1800" b="1" kern="1200">
            <a:latin typeface="Arial" panose="020B0604020202020204" pitchFamily="34" charset="0"/>
            <a:cs typeface="Arial" panose="020B0604020202020204" pitchFamily="34" charset="0"/>
          </a:endParaRPr>
        </a:p>
      </dsp:txBody>
      <dsp:txXfrm>
        <a:off x="7228749" y="2909921"/>
        <a:ext cx="542291" cy="741954"/>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F1E916-6EF8-49E1-B9DA-F91D017576A3}" type="datetimeFigureOut">
              <a:rPr lang="ru-RU" smtClean="0"/>
              <a:t>24.12.2013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96363B-6CC3-495B-BBD8-0FF8A0600A82}" type="slidenum">
              <a:rPr lang="ru-RU" smtClean="0"/>
              <a:t>‹#›</a:t>
            </a:fld>
            <a:endParaRPr lang="ru-RU"/>
          </a:p>
        </p:txBody>
      </p:sp>
    </p:spTree>
    <p:extLst>
      <p:ext uri="{BB962C8B-B14F-4D97-AF65-F5344CB8AC3E}">
        <p14:creationId xmlns:p14="http://schemas.microsoft.com/office/powerpoint/2010/main" val="4291633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706813" y="1988841"/>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92613" y="3861048"/>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grpSp>
        <p:nvGrpSpPr>
          <p:cNvPr id="4" name="Группа 3"/>
          <p:cNvGrpSpPr/>
          <p:nvPr userDrawn="1"/>
        </p:nvGrpSpPr>
        <p:grpSpPr>
          <a:xfrm>
            <a:off x="0" y="6678360"/>
            <a:ext cx="9144000" cy="88460"/>
            <a:chOff x="135060" y="6381328"/>
            <a:chExt cx="8849966" cy="88460"/>
          </a:xfrm>
        </p:grpSpPr>
        <p:sp>
          <p:nvSpPr>
            <p:cNvPr id="29" name="Скругленный прямоугольник 28"/>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20" name="Скругленный прямоугольник 19"/>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
        <p:nvSpPr>
          <p:cNvPr id="38" name="Rounded Rectangle 13"/>
          <p:cNvSpPr/>
          <p:nvPr userDrawn="1"/>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9" name="Group 15"/>
          <p:cNvGrpSpPr>
            <a:grpSpLocks noChangeAspect="1"/>
          </p:cNvGrpSpPr>
          <p:nvPr userDrawn="1"/>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40"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3"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4"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5"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46"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47" name="Прямоугольник 46"/>
          <p:cNvSpPr/>
          <p:nvPr userDrawn="1"/>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48" name="Picture 2" descr="C:\Users\korkin\Pictures\птичк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9" y="1772818"/>
            <a:ext cx="7408333" cy="475252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Title 6"/>
          <p:cNvSpPr>
            <a:spLocks noGrp="1"/>
          </p:cNvSpPr>
          <p:nvPr>
            <p:ph type="title"/>
          </p:nvPr>
        </p:nvSpPr>
        <p:spPr>
          <a:xfrm>
            <a:off x="1043608" y="764704"/>
            <a:ext cx="7653536" cy="936104"/>
          </a:xfrm>
        </p:spPr>
        <p:txBody>
          <a:bodyPr/>
          <a:lstStyle>
            <a:lvl1pPr>
              <a:defRPr baseline="0">
                <a:solidFill>
                  <a:schemeClr val="tx1"/>
                </a:solidFill>
              </a:defRPr>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9552" y="980728"/>
            <a:ext cx="8229600" cy="936104"/>
          </a:xfrm>
        </p:spPr>
        <p:txBody>
          <a:bodyPr/>
          <a:lstStyle>
            <a:lvl1pPr>
              <a:defRPr baseline="0">
                <a:solidFill>
                  <a:schemeClr val="tx1"/>
                </a:solidFill>
              </a:defRPr>
            </a:lvl1pPr>
          </a:lstStyle>
          <a:p>
            <a:r>
              <a:rPr lang="ru-RU" smtClean="0"/>
              <a:t>Образец заголовка</a:t>
            </a:r>
            <a:endParaRPr lang="en-US" dirty="0"/>
          </a:p>
        </p:txBody>
      </p:sp>
      <p:sp>
        <p:nvSpPr>
          <p:cNvPr id="9" name="Content Placeholder 8"/>
          <p:cNvSpPr>
            <a:spLocks noGrp="1"/>
          </p:cNvSpPr>
          <p:nvPr>
            <p:ph sz="quarter" idx="13"/>
          </p:nvPr>
        </p:nvSpPr>
        <p:spPr>
          <a:xfrm>
            <a:off x="676655" y="1988840"/>
            <a:ext cx="3822192" cy="453650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1988840"/>
            <a:ext cx="3822192" cy="453650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grpSp>
        <p:nvGrpSpPr>
          <p:cNvPr id="6" name="Group 15"/>
          <p:cNvGrpSpPr>
            <a:grpSpLocks noChangeAspect="1"/>
          </p:cNvGrpSpPr>
          <p:nvPr userDrawn="1"/>
        </p:nvGrpSpPr>
        <p:grpSpPr bwMode="hidden">
          <a:xfrm>
            <a:off x="-362" y="173961"/>
            <a:ext cx="9141524" cy="513216"/>
            <a:chOff x="-3905251" y="4219078"/>
            <a:chExt cx="13027839" cy="1892300"/>
          </a:xfrm>
          <a:scene3d>
            <a:camera prst="orthographicFront">
              <a:rot lat="0" lon="10800000" rev="0"/>
            </a:camera>
            <a:lightRig rig="threePt" dir="t"/>
          </a:scene3d>
        </p:grpSpPr>
        <p:sp>
          <p:nvSpPr>
            <p:cNvPr id="7"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10"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pic>
        <p:nvPicPr>
          <p:cNvPr id="14" name="Picture 4"/>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 y="-5694"/>
            <a:ext cx="539551" cy="485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1252728"/>
          </a:xfrm>
        </p:spPr>
        <p:txBody>
          <a:bodyPr/>
          <a:lstStyle>
            <a:lvl1pPr>
              <a:defRPr>
                <a:solidFill>
                  <a:schemeClr val="tx1"/>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6656" y="2678113"/>
            <a:ext cx="3822192" cy="639763"/>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4" y="3429001"/>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3"/>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1"/>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a:xfrm>
            <a:off x="5163672" y="6250164"/>
            <a:ext cx="3786690" cy="365125"/>
          </a:xfrm>
          <a:prstGeom prst="rect">
            <a:avLst/>
          </a:prstGeom>
        </p:spPr>
        <p:txBody>
          <a:bodyPr/>
          <a:lstStyle/>
          <a:p>
            <a:fld id="{CC6C7B23-7BBB-4FB3-9E8B-2549BD24E832}" type="datetimeFigureOut">
              <a:rPr lang="ru-RU" smtClean="0"/>
              <a:t>24.12.2013</a:t>
            </a:fld>
            <a:endParaRPr lang="ru-RU"/>
          </a:p>
        </p:txBody>
      </p:sp>
      <p:sp>
        <p:nvSpPr>
          <p:cNvPr id="8" name="Footer Placeholder 7"/>
          <p:cNvSpPr>
            <a:spLocks noGrp="1"/>
          </p:cNvSpPr>
          <p:nvPr>
            <p:ph type="ftr" sz="quarter" idx="11"/>
          </p:nvPr>
        </p:nvSpPr>
        <p:spPr>
          <a:xfrm>
            <a:off x="193640" y="6250164"/>
            <a:ext cx="3786691" cy="365125"/>
          </a:xfrm>
          <a:prstGeom prst="rect">
            <a:avLst/>
          </a:prstGeom>
        </p:spPr>
        <p:txBody>
          <a:bodyPr/>
          <a:lstStyle/>
          <a:p>
            <a:endParaRPr lang="ru-RU"/>
          </a:p>
        </p:txBody>
      </p:sp>
      <p:sp>
        <p:nvSpPr>
          <p:cNvPr id="9" name="Slide Number Placeholder 8"/>
          <p:cNvSpPr>
            <a:spLocks noGrp="1"/>
          </p:cNvSpPr>
          <p:nvPr>
            <p:ph type="sldNum" sz="quarter" idx="12"/>
          </p:nvPr>
        </p:nvSpPr>
        <p:spPr>
          <a:xfrm>
            <a:off x="3991088" y="6250164"/>
            <a:ext cx="1161826" cy="365125"/>
          </a:xfrm>
          <a:prstGeom prst="rect">
            <a:avLst/>
          </a:prstGeom>
        </p:spPr>
        <p:txBody>
          <a:bodyPr/>
          <a:lstStyle/>
          <a:p>
            <a:fld id="{52A6A2ED-C77A-46D0-9BDA-59A15A90B5E2}"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9552" y="2564904"/>
            <a:ext cx="8229600" cy="1252728"/>
          </a:xfrm>
        </p:spPr>
        <p:txBody>
          <a:bodyPr/>
          <a:lstStyle>
            <a:lvl1pPr>
              <a:defRPr>
                <a:solidFill>
                  <a:schemeClr val="tx1"/>
                </a:solidFill>
              </a:defRPr>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1" y="1340769"/>
            <a:ext cx="4114800" cy="1427833"/>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572001" y="2785533"/>
            <a:ext cx="4114800" cy="3379771"/>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Picture Placeholder 2"/>
          <p:cNvSpPr>
            <a:spLocks noGrp="1"/>
          </p:cNvSpPr>
          <p:nvPr>
            <p:ph type="pic" idx="1"/>
          </p:nvPr>
        </p:nvSpPr>
        <p:spPr>
          <a:xfrm>
            <a:off x="395536" y="1371600"/>
            <a:ext cx="4104456" cy="421764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26" name="Rounded Rectangle 13"/>
          <p:cNvSpPr/>
          <p:nvPr userDrawn="1"/>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15"/>
          <p:cNvGrpSpPr>
            <a:grpSpLocks noChangeAspect="1"/>
          </p:cNvGrpSpPr>
          <p:nvPr userDrawn="1"/>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28"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9"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30"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31"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32"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33" name="Прямоугольник 32"/>
          <p:cNvSpPr/>
          <p:nvPr userDrawn="1"/>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34" name="Picture 2" descr="C:\Users\korkin\Pictures\птичк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Группа 16"/>
          <p:cNvGrpSpPr/>
          <p:nvPr userDrawn="1"/>
        </p:nvGrpSpPr>
        <p:grpSpPr>
          <a:xfrm>
            <a:off x="0" y="6678360"/>
            <a:ext cx="9144000" cy="88460"/>
            <a:chOff x="135060" y="6381328"/>
            <a:chExt cx="8849966" cy="88460"/>
          </a:xfrm>
        </p:grpSpPr>
        <p:sp>
          <p:nvSpPr>
            <p:cNvPr id="18" name="Скругленный прямоугольник 17"/>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19" name="Скругленный прямоугольник 18"/>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9552" y="908720"/>
            <a:ext cx="8229600" cy="936104"/>
          </a:xfrm>
        </p:spPr>
        <p:txBody>
          <a:bodyPr/>
          <a:lstStyle>
            <a:lvl1pPr>
              <a:defRPr>
                <a:solidFill>
                  <a:schemeClr val="tx1"/>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72069" y="1988842"/>
            <a:ext cx="7408333" cy="4536503"/>
          </a:xfrm>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72069" y="1700810"/>
            <a:ext cx="7408333" cy="4824535"/>
          </a:xfrm>
          <a:prstGeom prst="rect">
            <a:avLst/>
          </a:prstGeom>
        </p:spPr>
        <p:txBody>
          <a:bodyPr vert="horz" lIns="91440" tIns="45720" rIns="91440" bIns="45720" rtlCol="0">
            <a:normAutofit/>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en-US" dirty="0"/>
          </a:p>
        </p:txBody>
      </p:sp>
      <p:sp>
        <p:nvSpPr>
          <p:cNvPr id="22" name="Rounded Rectangle 13"/>
          <p:cNvSpPr/>
          <p:nvPr/>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15"/>
          <p:cNvGrpSpPr>
            <a:grpSpLocks noChangeAspect="1"/>
          </p:cNvGrpSpPr>
          <p:nvPr/>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24"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5"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6"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7"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34"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43" name="Прямоугольник 42"/>
          <p:cNvSpPr/>
          <p:nvPr/>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1026" name="Picture 2" descr="C:\Users\korkin\Pictures\птичка.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547837" y="686940"/>
            <a:ext cx="8147985" cy="941861"/>
          </a:xfrm>
          <a:prstGeom prst="rect">
            <a:avLst/>
          </a:prstGeom>
        </p:spPr>
        <p:txBody>
          <a:bodyPr vert="horz" lIns="91440" tIns="45720" rIns="91440" bIns="45720" rtlCol="0" anchor="ctr">
            <a:normAutofit/>
          </a:bodyPr>
          <a:lstStyle/>
          <a:p>
            <a:r>
              <a:rPr lang="ru-RU" dirty="0" smtClean="0"/>
              <a:t>Образец заголовка</a:t>
            </a:r>
            <a:endParaRPr lang="en-US" dirty="0"/>
          </a:p>
        </p:txBody>
      </p:sp>
      <p:grpSp>
        <p:nvGrpSpPr>
          <p:cNvPr id="16" name="Группа 15"/>
          <p:cNvGrpSpPr/>
          <p:nvPr/>
        </p:nvGrpSpPr>
        <p:grpSpPr>
          <a:xfrm>
            <a:off x="0" y="6678360"/>
            <a:ext cx="9144000" cy="88460"/>
            <a:chOff x="135060" y="6381328"/>
            <a:chExt cx="8849966" cy="88460"/>
          </a:xfrm>
        </p:grpSpPr>
        <p:sp>
          <p:nvSpPr>
            <p:cNvPr id="17" name="Скругленный прямоугольник 16"/>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18" name="Скругленный прямоугольник 17"/>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4" r:id="rId3"/>
    <p:sldLayoutId id="2147483675" r:id="rId4"/>
    <p:sldLayoutId id="2147483676" r:id="rId5"/>
    <p:sldLayoutId id="2147483679" r:id="rId6"/>
    <p:sldLayoutId id="2147483680" r:id="rId7"/>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1196752"/>
            <a:ext cx="8424936" cy="2376264"/>
          </a:xfrm>
        </p:spPr>
        <p:txBody>
          <a:bodyPr>
            <a:normAutofit fontScale="90000"/>
          </a:bodyPr>
          <a:lstStyle/>
          <a:p>
            <a:r>
              <a:rPr lang="ru-RU" sz="3600" b="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«Формирование системы независимой оценки качества работы государственных учреждений социального обслуживания                     в Свердловской области»</a:t>
            </a:r>
            <a:endParaRPr lang="ru-RU" sz="3600"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Text Box 9"/>
          <p:cNvSpPr txBox="1">
            <a:spLocks noChangeArrowheads="1"/>
          </p:cNvSpPr>
          <p:nvPr/>
        </p:nvSpPr>
        <p:spPr bwMode="auto">
          <a:xfrm>
            <a:off x="3347864" y="3911084"/>
            <a:ext cx="558011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ru-RU" sz="2400" b="1" dirty="0" smtClean="0">
                <a:solidFill>
                  <a:schemeClr val="bg2">
                    <a:lumMod val="25000"/>
                  </a:schemeClr>
                </a:solidFill>
                <a:effectLst>
                  <a:outerShdw blurRad="38100" dist="38100" dir="2700000" algn="tl">
                    <a:srgbClr val="000000">
                      <a:alpha val="43137"/>
                    </a:srgbClr>
                  </a:outerShdw>
                </a:effectLst>
                <a:latin typeface="Arial" pitchFamily="34" charset="0"/>
                <a:cs typeface="Arial" pitchFamily="34" charset="0"/>
              </a:rPr>
              <a:t>Первый заместитель Министра социальной   политики Свердловской   области</a:t>
            </a:r>
          </a:p>
          <a:p>
            <a:pPr algn="r" eaLnBrk="1" hangingPunct="1"/>
            <a:endParaRPr lang="ru-RU" sz="2400" b="1" dirty="0">
              <a:solidFill>
                <a:schemeClr val="bg2">
                  <a:lumMod val="25000"/>
                </a:schemeClr>
              </a:solidFill>
              <a:effectLst>
                <a:outerShdw blurRad="38100" dist="38100" dir="2700000" algn="tl">
                  <a:srgbClr val="000000">
                    <a:alpha val="43137"/>
                  </a:srgbClr>
                </a:outerShdw>
              </a:effectLst>
              <a:latin typeface="Arial" pitchFamily="34" charset="0"/>
              <a:cs typeface="Arial" pitchFamily="34" charset="0"/>
            </a:endParaRPr>
          </a:p>
          <a:p>
            <a:pPr algn="r" eaLnBrk="1" hangingPunct="1"/>
            <a:r>
              <a:rPr lang="ru-RU" sz="2400" b="1" dirty="0" smtClean="0">
                <a:solidFill>
                  <a:schemeClr val="bg2">
                    <a:lumMod val="25000"/>
                  </a:schemeClr>
                </a:solidFill>
                <a:effectLst>
                  <a:outerShdw blurRad="38100" dist="38100" dir="2700000" algn="tl">
                    <a:srgbClr val="000000">
                      <a:alpha val="43137"/>
                    </a:srgbClr>
                  </a:outerShdw>
                </a:effectLst>
                <a:latin typeface="Arial" pitchFamily="34" charset="0"/>
                <a:cs typeface="Arial" pitchFamily="34" charset="0"/>
              </a:rPr>
              <a:t>Е.Э. Лайковская</a:t>
            </a:r>
            <a:endParaRPr lang="ru-RU" sz="2400" b="1" dirty="0">
              <a:solidFill>
                <a:schemeClr val="bg2">
                  <a:lumMod val="2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5" name="Text Box 9"/>
          <p:cNvSpPr txBox="1">
            <a:spLocks noChangeArrowheads="1"/>
          </p:cNvSpPr>
          <p:nvPr/>
        </p:nvSpPr>
        <p:spPr bwMode="auto">
          <a:xfrm>
            <a:off x="2268538" y="6093296"/>
            <a:ext cx="50040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sz="24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24 декабря 2013 года</a:t>
            </a:r>
            <a:endParaRPr lang="ru-RU" sz="24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127418864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2"/>
          <p:cNvSpPr txBox="1">
            <a:spLocks/>
          </p:cNvSpPr>
          <p:nvPr/>
        </p:nvSpPr>
        <p:spPr>
          <a:xfrm>
            <a:off x="755576" y="548680"/>
            <a:ext cx="7776864" cy="94639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ru-RU" sz="2400" b="1" dirty="0" smtClean="0">
                <a:solidFill>
                  <a:schemeClr val="accent5">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Федеральные нормативные акты, регулирующие проведение независимой оценки качества</a:t>
            </a:r>
            <a:endParaRPr lang="ru-RU" sz="2400" b="1" dirty="0">
              <a:solidFill>
                <a:schemeClr val="accent5">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aphicFrame>
        <p:nvGraphicFramePr>
          <p:cNvPr id="5" name="Схема 4"/>
          <p:cNvGraphicFramePr/>
          <p:nvPr>
            <p:extLst>
              <p:ext uri="{D42A27DB-BD31-4B8C-83A1-F6EECF244321}">
                <p14:modId xmlns:p14="http://schemas.microsoft.com/office/powerpoint/2010/main" val="1933860947"/>
              </p:ext>
            </p:extLst>
          </p:nvPr>
        </p:nvGraphicFramePr>
        <p:xfrm>
          <a:off x="179512" y="1495073"/>
          <a:ext cx="8640960" cy="50302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621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611560" y="332656"/>
            <a:ext cx="8229600"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ru-RU" sz="2800" b="1" dirty="0" smtClean="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Реализация пилотных проектов</a:t>
            </a:r>
            <a:endParaRPr lang="ru-RU" sz="2800" b="1" dirty="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aphicFrame>
        <p:nvGraphicFramePr>
          <p:cNvPr id="5" name="Схема 4"/>
          <p:cNvGraphicFramePr/>
          <p:nvPr>
            <p:extLst>
              <p:ext uri="{D42A27DB-BD31-4B8C-83A1-F6EECF244321}">
                <p14:modId xmlns:p14="http://schemas.microsoft.com/office/powerpoint/2010/main" val="2403627783"/>
              </p:ext>
            </p:extLst>
          </p:nvPr>
        </p:nvGraphicFramePr>
        <p:xfrm>
          <a:off x="0" y="1196752"/>
          <a:ext cx="9144000"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367551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546145398"/>
              </p:ext>
            </p:extLst>
          </p:nvPr>
        </p:nvGraphicFramePr>
        <p:xfrm>
          <a:off x="251520" y="1484784"/>
          <a:ext cx="8712968"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3"/>
          <p:cNvSpPr>
            <a:spLocks noGrp="1"/>
          </p:cNvSpPr>
          <p:nvPr>
            <p:ph type="title"/>
          </p:nvPr>
        </p:nvSpPr>
        <p:spPr>
          <a:xfrm>
            <a:off x="1547664" y="692696"/>
            <a:ext cx="7488832" cy="504056"/>
          </a:xfrm>
        </p:spPr>
        <p:txBody>
          <a:bodyPr>
            <a:noAutofit/>
          </a:bodyPr>
          <a:lstStyle/>
          <a:p>
            <a:r>
              <a:rPr lang="ru-RU" sz="2800" b="1" dirty="0" smtClean="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Формирование независимой системы оценки качества работы учреждений</a:t>
            </a:r>
            <a:endParaRPr lang="ru-RU" sz="2800" b="1" dirty="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97833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1252500092"/>
              </p:ext>
            </p:extLst>
          </p:nvPr>
        </p:nvGraphicFramePr>
        <p:xfrm>
          <a:off x="179512" y="1397000"/>
          <a:ext cx="8856984" cy="5200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Заголовок 3"/>
          <p:cNvSpPr>
            <a:spLocks noGrp="1"/>
          </p:cNvSpPr>
          <p:nvPr>
            <p:ph type="title"/>
          </p:nvPr>
        </p:nvSpPr>
        <p:spPr>
          <a:xfrm>
            <a:off x="1547664" y="692696"/>
            <a:ext cx="7488832" cy="504056"/>
          </a:xfrm>
        </p:spPr>
        <p:txBody>
          <a:bodyPr>
            <a:noAutofit/>
          </a:bodyPr>
          <a:lstStyle/>
          <a:p>
            <a:r>
              <a:rPr lang="ru-RU" sz="2800" b="1" dirty="0" smtClean="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Формирование независимой системы оценки качества работы учреждений</a:t>
            </a:r>
            <a:endParaRPr lang="ru-RU" sz="2800" b="1" dirty="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11328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616614" y="548680"/>
            <a:ext cx="8229600" cy="79208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ru-RU" sz="2600" b="1" dirty="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Задачи независимой системы оценки качества работы учреждений</a:t>
            </a:r>
          </a:p>
        </p:txBody>
      </p:sp>
      <p:graphicFrame>
        <p:nvGraphicFramePr>
          <p:cNvPr id="5" name="Схема 4"/>
          <p:cNvGraphicFramePr/>
          <p:nvPr>
            <p:extLst>
              <p:ext uri="{D42A27DB-BD31-4B8C-83A1-F6EECF244321}">
                <p14:modId xmlns:p14="http://schemas.microsoft.com/office/powerpoint/2010/main" val="1417335717"/>
              </p:ext>
            </p:extLst>
          </p:nvPr>
        </p:nvGraphicFramePr>
        <p:xfrm>
          <a:off x="107504" y="1124744"/>
          <a:ext cx="8928992"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97766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51520" y="620688"/>
            <a:ext cx="8892480" cy="1296144"/>
          </a:xfrm>
        </p:spPr>
        <p:txBody>
          <a:bodyPr>
            <a:noAutofit/>
          </a:bodyPr>
          <a:lstStyle/>
          <a:p>
            <a:r>
              <a:rPr lang="ru-RU" sz="2800" b="1" dirty="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Перечни учреждений рекомендуется определять в соответствии с реестрами поставщиков социальных услуг с </a:t>
            </a:r>
            <a:r>
              <a:rPr lang="ru-RU" sz="2800" b="1" dirty="0" smtClean="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учетом:</a:t>
            </a:r>
            <a:endParaRPr lang="ru-RU" sz="2800" b="1" dirty="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aphicFrame>
        <p:nvGraphicFramePr>
          <p:cNvPr id="5" name="Схема 4"/>
          <p:cNvGraphicFramePr/>
          <p:nvPr>
            <p:extLst>
              <p:ext uri="{D42A27DB-BD31-4B8C-83A1-F6EECF244321}">
                <p14:modId xmlns:p14="http://schemas.microsoft.com/office/powerpoint/2010/main" val="3603027284"/>
              </p:ext>
            </p:extLst>
          </p:nvPr>
        </p:nvGraphicFramePr>
        <p:xfrm>
          <a:off x="0" y="1772816"/>
          <a:ext cx="9144000"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601556" y="4365104"/>
            <a:ext cx="7930883" cy="2031325"/>
          </a:xfrm>
          <a:prstGeom prst="rect">
            <a:avLst/>
          </a:prstGeom>
          <a:noFill/>
        </p:spPr>
        <p:txBody>
          <a:bodyPr wrap="square" rtlCol="0">
            <a:spAutoFit/>
          </a:bodyPr>
          <a:lstStyle/>
          <a:p>
            <a:pPr marL="285750" indent="-285750">
              <a:buFont typeface="Wingdings" panose="05000000000000000000" pitchFamily="2" charset="2"/>
              <a:buChar char="Ø"/>
            </a:pP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60</a:t>
            </a:r>
            <a:r>
              <a:rPr lang="ru-RU" b="1" dirty="0" smtClean="0">
                <a:solidFill>
                  <a:schemeClr val="accent5">
                    <a:lumMod val="50000"/>
                  </a:schemeClr>
                </a:solidFill>
                <a:latin typeface="Arial" panose="020B0604020202020204" pitchFamily="34" charset="0"/>
                <a:cs typeface="Arial" panose="020B0604020202020204" pitchFamily="34" charset="0"/>
              </a:rPr>
              <a:t> </a:t>
            </a:r>
            <a:r>
              <a:rPr lang="ru-RU" b="1" dirty="0">
                <a:solidFill>
                  <a:schemeClr val="accent5">
                    <a:lumMod val="50000"/>
                  </a:schemeClr>
                </a:solidFill>
                <a:latin typeface="Arial" panose="020B0604020202020204" pitchFamily="34" charset="0"/>
                <a:cs typeface="Arial" panose="020B0604020202020204" pitchFamily="34" charset="0"/>
              </a:rPr>
              <a:t>комплексных центров социального обслуживания населения;</a:t>
            </a:r>
          </a:p>
          <a:p>
            <a:pPr marL="285750" indent="-285750">
              <a:buFont typeface="Wingdings" panose="05000000000000000000" pitchFamily="2" charset="2"/>
              <a:buChar char="Ø"/>
            </a:pP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14</a:t>
            </a:r>
            <a:r>
              <a:rPr lang="ru-RU" b="1" dirty="0" smtClean="0">
                <a:solidFill>
                  <a:schemeClr val="accent5">
                    <a:lumMod val="50000"/>
                  </a:schemeClr>
                </a:solidFill>
                <a:latin typeface="Arial" panose="020B0604020202020204" pitchFamily="34" charset="0"/>
                <a:cs typeface="Arial" panose="020B0604020202020204" pitchFamily="34" charset="0"/>
              </a:rPr>
              <a:t> </a:t>
            </a:r>
            <a:r>
              <a:rPr lang="ru-RU" b="1" dirty="0">
                <a:solidFill>
                  <a:schemeClr val="accent5">
                    <a:lumMod val="50000"/>
                  </a:schemeClr>
                </a:solidFill>
                <a:latin typeface="Arial" panose="020B0604020202020204" pitchFamily="34" charset="0"/>
                <a:cs typeface="Arial" panose="020B0604020202020204" pitchFamily="34" charset="0"/>
              </a:rPr>
              <a:t>пансионатов для престарелых и инвалидов;</a:t>
            </a:r>
          </a:p>
          <a:p>
            <a:pPr marL="285750" indent="-285750">
              <a:buFont typeface="Wingdings" panose="05000000000000000000" pitchFamily="2" charset="2"/>
              <a:buChar char="Ø"/>
            </a:pP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22</a:t>
            </a:r>
            <a:r>
              <a:rPr lang="ru-RU" b="1" dirty="0" smtClean="0">
                <a:solidFill>
                  <a:schemeClr val="accent5">
                    <a:lumMod val="50000"/>
                  </a:schemeClr>
                </a:solidFill>
                <a:latin typeface="Arial" panose="020B0604020202020204" pitchFamily="34" charset="0"/>
                <a:cs typeface="Arial" panose="020B0604020202020204" pitchFamily="34" charset="0"/>
              </a:rPr>
              <a:t> </a:t>
            </a:r>
            <a:r>
              <a:rPr lang="ru-RU" b="1" dirty="0">
                <a:solidFill>
                  <a:schemeClr val="accent5">
                    <a:lumMod val="50000"/>
                  </a:schemeClr>
                </a:solidFill>
                <a:latin typeface="Arial" panose="020B0604020202020204" pitchFamily="34" charset="0"/>
                <a:cs typeface="Arial" panose="020B0604020202020204" pitchFamily="34" charset="0"/>
              </a:rPr>
              <a:t>центра социальной помощи семье и детям;</a:t>
            </a:r>
          </a:p>
          <a:p>
            <a:pPr marL="285750" indent="-285750">
              <a:buFont typeface="Wingdings" panose="05000000000000000000" pitchFamily="2" charset="2"/>
              <a:buChar char="Ø"/>
            </a:pP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25</a:t>
            </a:r>
            <a:r>
              <a:rPr lang="ru-RU" b="1" dirty="0" smtClean="0">
                <a:solidFill>
                  <a:schemeClr val="accent5">
                    <a:lumMod val="5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u-RU" b="1" dirty="0">
                <a:solidFill>
                  <a:schemeClr val="accent5">
                    <a:lumMod val="50000"/>
                  </a:schemeClr>
                </a:solidFill>
                <a:latin typeface="Arial" panose="020B0604020202020204" pitchFamily="34" charset="0"/>
                <a:cs typeface="Arial" panose="020B0604020202020204" pitchFamily="34" charset="0"/>
              </a:rPr>
              <a:t>социально-реабилитационных </a:t>
            </a:r>
            <a:r>
              <a:rPr lang="ru-RU" b="1" dirty="0" smtClean="0">
                <a:solidFill>
                  <a:schemeClr val="accent5">
                    <a:lumMod val="50000"/>
                  </a:schemeClr>
                </a:solidFill>
                <a:latin typeface="Arial" panose="020B0604020202020204" pitchFamily="34" charset="0"/>
                <a:cs typeface="Arial" panose="020B0604020202020204" pitchFamily="34" charset="0"/>
              </a:rPr>
              <a:t>центров </a:t>
            </a:r>
            <a:r>
              <a:rPr lang="ru-RU" b="1" dirty="0">
                <a:solidFill>
                  <a:schemeClr val="accent5">
                    <a:lumMod val="50000"/>
                  </a:schemeClr>
                </a:solidFill>
                <a:latin typeface="Arial" panose="020B0604020202020204" pitchFamily="34" charset="0"/>
                <a:cs typeface="Arial" panose="020B0604020202020204" pitchFamily="34" charset="0"/>
              </a:rPr>
              <a:t>для несовершеннолетних;</a:t>
            </a:r>
          </a:p>
          <a:p>
            <a:pPr marL="285750" indent="-285750">
              <a:buFont typeface="Wingdings" panose="05000000000000000000" pitchFamily="2" charset="2"/>
              <a:buChar char="Ø"/>
            </a:pP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6</a:t>
            </a:r>
            <a:r>
              <a:rPr lang="ru-RU" b="1" dirty="0" smtClean="0">
                <a:solidFill>
                  <a:schemeClr val="accent5">
                    <a:lumMod val="50000"/>
                  </a:schemeClr>
                </a:solidFill>
                <a:latin typeface="Arial" panose="020B0604020202020204" pitchFamily="34" charset="0"/>
                <a:cs typeface="Arial" panose="020B0604020202020204" pitchFamily="34" charset="0"/>
              </a:rPr>
              <a:t> </a:t>
            </a:r>
            <a:r>
              <a:rPr lang="ru-RU" b="1" dirty="0">
                <a:solidFill>
                  <a:schemeClr val="accent5">
                    <a:lumMod val="50000"/>
                  </a:schemeClr>
                </a:solidFill>
                <a:latin typeface="Arial" panose="020B0604020202020204" pitchFamily="34" charset="0"/>
                <a:cs typeface="Arial" panose="020B0604020202020204" pitchFamily="34" charset="0"/>
              </a:rPr>
              <a:t>реабилитационных центров для детей и подростков с ограниченными возможностями </a:t>
            </a:r>
            <a:r>
              <a:rPr lang="ru-RU" b="1" dirty="0" smtClean="0">
                <a:solidFill>
                  <a:schemeClr val="accent5">
                    <a:lumMod val="50000"/>
                  </a:schemeClr>
                </a:solidFill>
                <a:latin typeface="Arial" panose="020B0604020202020204" pitchFamily="34" charset="0"/>
                <a:cs typeface="Arial" panose="020B0604020202020204" pitchFamily="34" charset="0"/>
              </a:rPr>
              <a:t>здоровья</a:t>
            </a:r>
            <a:endParaRPr lang="ru-RU" b="1" dirty="0">
              <a:solidFill>
                <a:schemeClr val="accent5">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404225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043608" y="620688"/>
            <a:ext cx="7653536" cy="720080"/>
          </a:xfrm>
        </p:spPr>
        <p:txBody>
          <a:bodyPr>
            <a:normAutofit/>
          </a:bodyPr>
          <a:lstStyle/>
          <a:p>
            <a:r>
              <a:rPr lang="ru-RU" sz="2800" b="1" dirty="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Проведение независимой оценки</a:t>
            </a:r>
          </a:p>
        </p:txBody>
      </p:sp>
      <p:graphicFrame>
        <p:nvGraphicFramePr>
          <p:cNvPr id="4" name="Схема 3"/>
          <p:cNvGraphicFramePr/>
          <p:nvPr>
            <p:extLst>
              <p:ext uri="{D42A27DB-BD31-4B8C-83A1-F6EECF244321}">
                <p14:modId xmlns:p14="http://schemas.microsoft.com/office/powerpoint/2010/main" val="2757209116"/>
              </p:ext>
            </p:extLst>
          </p:nvPr>
        </p:nvGraphicFramePr>
        <p:xfrm>
          <a:off x="0" y="1397000"/>
          <a:ext cx="9036496" cy="5200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02911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Autofit/>
          </a:bodyPr>
          <a:lstStyle/>
          <a:p>
            <a:r>
              <a:rPr lang="ru-RU" sz="2800" b="1" dirty="0" smtClean="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Показатели качества </a:t>
            </a:r>
            <a:r>
              <a:rPr lang="ru-RU" sz="2800" b="1" dirty="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работы учреждений социального обслуживания населения</a:t>
            </a:r>
          </a:p>
        </p:txBody>
      </p:sp>
      <p:graphicFrame>
        <p:nvGraphicFramePr>
          <p:cNvPr id="4" name="Схема 3"/>
          <p:cNvGraphicFramePr/>
          <p:nvPr>
            <p:extLst>
              <p:ext uri="{D42A27DB-BD31-4B8C-83A1-F6EECF244321}">
                <p14:modId xmlns:p14="http://schemas.microsoft.com/office/powerpoint/2010/main" val="1567850182"/>
              </p:ext>
            </p:extLst>
          </p:nvPr>
        </p:nvGraphicFramePr>
        <p:xfrm>
          <a:off x="179512" y="1772816"/>
          <a:ext cx="8784976"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912411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51520" y="620688"/>
            <a:ext cx="8892480" cy="1296144"/>
          </a:xfrm>
        </p:spPr>
        <p:txBody>
          <a:bodyPr>
            <a:noAutofit/>
          </a:bodyPr>
          <a:lstStyle/>
          <a:p>
            <a:r>
              <a:rPr lang="ru-RU" sz="2800" b="1" dirty="0" smtClean="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Перечень документов для рассмотрения Общественным советом Министерства</a:t>
            </a:r>
            <a:endParaRPr lang="ru-RU" sz="2800" b="1" dirty="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aphicFrame>
        <p:nvGraphicFramePr>
          <p:cNvPr id="5" name="Схема 4"/>
          <p:cNvGraphicFramePr/>
          <p:nvPr>
            <p:extLst>
              <p:ext uri="{D42A27DB-BD31-4B8C-83A1-F6EECF244321}">
                <p14:modId xmlns:p14="http://schemas.microsoft.com/office/powerpoint/2010/main" val="1648834305"/>
              </p:ext>
            </p:extLst>
          </p:nvPr>
        </p:nvGraphicFramePr>
        <p:xfrm>
          <a:off x="0" y="1772816"/>
          <a:ext cx="9144000"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5942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1556792"/>
            <a:ext cx="8424936" cy="4752527"/>
          </a:xfrm>
        </p:spPr>
        <p:txBody>
          <a:bodyPr>
            <a:normAutofit fontScale="25000" lnSpcReduction="20000"/>
          </a:bodyPr>
          <a:lstStyle/>
          <a:p>
            <a:pPr marL="0" indent="0">
              <a:buNone/>
            </a:pPr>
            <a:r>
              <a:rPr lang="ru-RU" sz="4400" b="1" dirty="0"/>
              <a:t> </a:t>
            </a:r>
          </a:p>
          <a:p>
            <a:pPr marL="0" indent="0">
              <a:buNone/>
            </a:pPr>
            <a:r>
              <a:rPr lang="ru-RU" sz="4800"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1. Информация:</a:t>
            </a:r>
          </a:p>
          <a:p>
            <a:pPr marL="0" indent="0">
              <a:buNone/>
            </a:pPr>
            <a:r>
              <a:rPr lang="ru-RU" sz="4000" dirty="0">
                <a:solidFill>
                  <a:schemeClr val="tx1"/>
                </a:solidFill>
                <a:latin typeface="Arial" panose="020B0604020202020204" pitchFamily="34" charset="0"/>
                <a:cs typeface="Arial" panose="020B0604020202020204" pitchFamily="34" charset="0"/>
              </a:rPr>
              <a:t>а) о дате создания, учредителе (учредителях), месте нахождения, режиме, графике работы, контактных телефонах и адресах электронной почты учреждения социального обслуживания и его филиалов (при наличии);</a:t>
            </a:r>
          </a:p>
          <a:p>
            <a:pPr marL="0" indent="0">
              <a:buNone/>
            </a:pPr>
            <a:r>
              <a:rPr lang="ru-RU" sz="4000" dirty="0">
                <a:solidFill>
                  <a:schemeClr val="tx1"/>
                </a:solidFill>
                <a:latin typeface="Arial" panose="020B0604020202020204" pitchFamily="34" charset="0"/>
                <a:cs typeface="Arial" panose="020B0604020202020204" pitchFamily="34" charset="0"/>
              </a:rPr>
              <a:t>б) о структуре и об органах управления учреждения социального обслуживания;</a:t>
            </a:r>
          </a:p>
          <a:p>
            <a:pPr marL="0" indent="0">
              <a:buNone/>
            </a:pPr>
            <a:r>
              <a:rPr lang="ru-RU" sz="4000" dirty="0">
                <a:solidFill>
                  <a:schemeClr val="tx1"/>
                </a:solidFill>
                <a:latin typeface="Arial" panose="020B0604020202020204" pitchFamily="34" charset="0"/>
                <a:cs typeface="Arial" panose="020B0604020202020204" pitchFamily="34" charset="0"/>
              </a:rPr>
              <a:t>в) о формах социального обслуживания и видах социальных услуг, предоставляемых учреждением социального обслуживания;</a:t>
            </a:r>
          </a:p>
          <a:p>
            <a:pPr marL="0" indent="0">
              <a:buNone/>
            </a:pPr>
            <a:r>
              <a:rPr lang="ru-RU" sz="4000" dirty="0">
                <a:solidFill>
                  <a:schemeClr val="tx1"/>
                </a:solidFill>
                <a:latin typeface="Arial" panose="020B0604020202020204" pitchFamily="34" charset="0"/>
                <a:cs typeface="Arial" panose="020B0604020202020204" pitchFamily="34" charset="0"/>
              </a:rPr>
              <a:t>г) о численности получателей социальных услуг по формам социального обслуживания и видам социальных услуг за счет бюджетных ассигнований бюджетов субъектов Российской Федерации, местных бюджетов и по договорам за счет средств физических и (или) юридических лиц;</a:t>
            </a:r>
          </a:p>
          <a:p>
            <a:pPr marL="0" indent="0">
              <a:buNone/>
            </a:pPr>
            <a:r>
              <a:rPr lang="ru-RU" sz="4000" dirty="0">
                <a:solidFill>
                  <a:schemeClr val="tx1"/>
                </a:solidFill>
                <a:latin typeface="Arial" panose="020B0604020202020204" pitchFamily="34" charset="0"/>
                <a:cs typeface="Arial" panose="020B0604020202020204" pitchFamily="34" charset="0"/>
              </a:rPr>
              <a:t>д) о руководителе учреждения социального обслуживания, его заместителях, руководителях филиалов учреждения социального обслуживания (при их наличии);</a:t>
            </a:r>
          </a:p>
          <a:p>
            <a:pPr marL="0" indent="0">
              <a:buNone/>
            </a:pPr>
            <a:r>
              <a:rPr lang="ru-RU" sz="4000" dirty="0">
                <a:solidFill>
                  <a:schemeClr val="tx1"/>
                </a:solidFill>
                <a:latin typeface="Arial" panose="020B0604020202020204" pitchFamily="34" charset="0"/>
                <a:cs typeface="Arial" panose="020B0604020202020204" pitchFamily="34" charset="0"/>
              </a:rPr>
              <a:t>е) о персональном составе работников учреждения социального обслуживания с указанием уровня образования, квалификации и опыта работы;</a:t>
            </a:r>
          </a:p>
          <a:p>
            <a:pPr marL="0" indent="0">
              <a:buNone/>
            </a:pPr>
            <a:r>
              <a:rPr lang="ru-RU" sz="4000" dirty="0">
                <a:solidFill>
                  <a:schemeClr val="tx1"/>
                </a:solidFill>
                <a:latin typeface="Arial" panose="020B0604020202020204" pitchFamily="34" charset="0"/>
                <a:cs typeface="Arial" panose="020B0604020202020204" pitchFamily="34" charset="0"/>
              </a:rPr>
              <a:t>ж) о материально-техническом обеспечении предоставления социальных </a:t>
            </a:r>
            <a:r>
              <a:rPr lang="ru-RU" sz="4000" dirty="0" smtClean="0">
                <a:solidFill>
                  <a:schemeClr val="tx1"/>
                </a:solidFill>
                <a:latin typeface="Arial" panose="020B0604020202020204" pitchFamily="34" charset="0"/>
                <a:cs typeface="Arial" panose="020B0604020202020204" pitchFamily="34" charset="0"/>
              </a:rPr>
              <a:t>услуг;</a:t>
            </a:r>
            <a:endParaRPr lang="ru-RU" sz="4000" dirty="0">
              <a:solidFill>
                <a:schemeClr val="tx1"/>
              </a:solidFill>
              <a:latin typeface="Arial" panose="020B0604020202020204" pitchFamily="34" charset="0"/>
              <a:cs typeface="Arial" panose="020B0604020202020204" pitchFamily="34" charset="0"/>
            </a:endParaRPr>
          </a:p>
          <a:p>
            <a:pPr marL="0" indent="0">
              <a:buNone/>
            </a:pPr>
            <a:r>
              <a:rPr lang="ru-RU" sz="4000" dirty="0">
                <a:solidFill>
                  <a:schemeClr val="tx1"/>
                </a:solidFill>
                <a:latin typeface="Arial" panose="020B0604020202020204" pitchFamily="34" charset="0"/>
                <a:cs typeface="Arial" panose="020B0604020202020204" pitchFamily="34" charset="0"/>
              </a:rPr>
              <a:t>з)  о количестве свободных мест для приема получателей социальных услуг по каждой форме социального обслуживания по видам социальных услуг на места, финансируемые за счет бюджетных ассигнований бюджета Свердловской области, местных бюджетов, по договорам за счет средств физических и (или) юридических лиц;</a:t>
            </a:r>
          </a:p>
          <a:p>
            <a:pPr marL="0" indent="0">
              <a:buNone/>
            </a:pPr>
            <a:r>
              <a:rPr lang="ru-RU" sz="4000" dirty="0">
                <a:solidFill>
                  <a:schemeClr val="tx1"/>
                </a:solidFill>
                <a:latin typeface="Arial" panose="020B0604020202020204" pitchFamily="34" charset="0"/>
                <a:cs typeface="Arial" panose="020B0604020202020204" pitchFamily="34" charset="0"/>
              </a:rPr>
              <a:t>и) об объеме деятельности по предоставлению социальных услуг, финансовое обеспечение которой осуществляется за счет бюджетных ассигнований бюджета Свердловской области, местных бюджетов, по договорам за счет средств физических и (или) юридических лиц;</a:t>
            </a:r>
          </a:p>
          <a:p>
            <a:pPr marL="0" indent="0">
              <a:buNone/>
            </a:pPr>
            <a:r>
              <a:rPr lang="ru-RU" sz="4000" dirty="0">
                <a:solidFill>
                  <a:schemeClr val="tx1"/>
                </a:solidFill>
                <a:latin typeface="Arial" panose="020B0604020202020204" pitchFamily="34" charset="0"/>
                <a:cs typeface="Arial" panose="020B0604020202020204" pitchFamily="34" charset="0"/>
              </a:rPr>
              <a:t>к) о поступлении финансовых и материальных средств и об их расходовании по итогам финансового года;</a:t>
            </a:r>
          </a:p>
          <a:p>
            <a:pPr marL="0" indent="0">
              <a:buNone/>
            </a:pPr>
            <a:r>
              <a:rPr lang="ru-RU" sz="4800" b="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a:t>
            </a:r>
            <a:r>
              <a:rPr lang="ru-RU" sz="4800"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Документы:</a:t>
            </a:r>
          </a:p>
          <a:p>
            <a:pPr marL="0" indent="0">
              <a:buNone/>
            </a:pPr>
            <a:r>
              <a:rPr lang="ru-RU" sz="4000" dirty="0">
                <a:solidFill>
                  <a:schemeClr val="tx1"/>
                </a:solidFill>
                <a:latin typeface="Arial" panose="020B0604020202020204" pitchFamily="34" charset="0"/>
                <a:cs typeface="Arial" panose="020B0604020202020204" pitchFamily="34" charset="0"/>
              </a:rPr>
              <a:t>а)  копия устава учреждения социального обслуживания;</a:t>
            </a:r>
          </a:p>
          <a:p>
            <a:pPr marL="0" indent="0">
              <a:buNone/>
            </a:pPr>
            <a:r>
              <a:rPr lang="ru-RU" sz="4000" dirty="0">
                <a:solidFill>
                  <a:schemeClr val="tx1"/>
                </a:solidFill>
                <a:latin typeface="Arial" panose="020B0604020202020204" pitchFamily="34" charset="0"/>
                <a:cs typeface="Arial" panose="020B0604020202020204" pitchFamily="34" charset="0"/>
              </a:rPr>
              <a:t>б) копии лицензий (при наличии) на осуществление образовательной деятельности, медицинской деятельности (с приложениями);</a:t>
            </a:r>
          </a:p>
          <a:p>
            <a:pPr marL="0" indent="0">
              <a:buNone/>
            </a:pPr>
            <a:r>
              <a:rPr lang="ru-RU" sz="4000" dirty="0">
                <a:solidFill>
                  <a:schemeClr val="tx1"/>
                </a:solidFill>
                <a:latin typeface="Arial" panose="020B0604020202020204" pitchFamily="34" charset="0"/>
                <a:cs typeface="Arial" panose="020B0604020202020204" pitchFamily="34" charset="0"/>
              </a:rPr>
              <a:t>в) копия плана финансово-хозяйственной деятельности учреждения социального обслуживания, утвержденного в установленном законодательством </a:t>
            </a:r>
            <a:r>
              <a:rPr lang="ru-RU" sz="4000" dirty="0" smtClean="0">
                <a:solidFill>
                  <a:schemeClr val="tx1"/>
                </a:solidFill>
                <a:latin typeface="Arial" panose="020B0604020202020204" pitchFamily="34" charset="0"/>
                <a:cs typeface="Arial" panose="020B0604020202020204" pitchFamily="34" charset="0"/>
              </a:rPr>
              <a:t>Российской Федерации порядке, </a:t>
            </a:r>
            <a:r>
              <a:rPr lang="ru-RU" sz="4000" dirty="0">
                <a:solidFill>
                  <a:schemeClr val="tx1"/>
                </a:solidFill>
                <a:latin typeface="Arial" panose="020B0604020202020204" pitchFamily="34" charset="0"/>
                <a:cs typeface="Arial" panose="020B0604020202020204" pitchFamily="34" charset="0"/>
              </a:rPr>
              <a:t>или бюджетной сметы учреждения  социального обслуживания;</a:t>
            </a:r>
          </a:p>
          <a:p>
            <a:pPr marL="0" indent="0">
              <a:buNone/>
            </a:pPr>
            <a:r>
              <a:rPr lang="ru-RU" sz="4000" dirty="0">
                <a:solidFill>
                  <a:schemeClr val="tx1"/>
                </a:solidFill>
                <a:latin typeface="Arial" panose="020B0604020202020204" pitchFamily="34" charset="0"/>
                <a:cs typeface="Arial" panose="020B0604020202020204" pitchFamily="34" charset="0"/>
              </a:rPr>
              <a:t>г)  копии правил внутреннего распорядка получателей социальных услуг, правил внутреннего трудового распорядка, коллективного договора;</a:t>
            </a:r>
          </a:p>
          <a:p>
            <a:pPr marL="0" indent="0">
              <a:buNone/>
            </a:pPr>
            <a:r>
              <a:rPr lang="ru-RU" sz="4000" dirty="0">
                <a:solidFill>
                  <a:schemeClr val="tx1"/>
                </a:solidFill>
                <a:latin typeface="Arial" panose="020B0604020202020204" pitchFamily="34" charset="0"/>
                <a:cs typeface="Arial" panose="020B0604020202020204" pitchFamily="34" charset="0"/>
              </a:rPr>
              <a:t>д)  копии документа о порядке предоставления социальных услуг за плату, в том числе образец договора о предоставлении социальных услуг за плату, документа об утверждении стоимости предоставления социальных услуг по видам социальных услуг;</a:t>
            </a:r>
          </a:p>
          <a:p>
            <a:pPr marL="0" indent="0">
              <a:buNone/>
            </a:pPr>
            <a:r>
              <a:rPr lang="ru-RU" sz="4000" dirty="0">
                <a:solidFill>
                  <a:schemeClr val="tx1"/>
                </a:solidFill>
                <a:latin typeface="Arial" panose="020B0604020202020204" pitchFamily="34" charset="0"/>
                <a:cs typeface="Arial" panose="020B0604020202020204" pitchFamily="34" charset="0"/>
              </a:rPr>
              <a:t>е) копии предписаний органов, осуществляющих государственный контроль в сфере социального обслуживания, отчетов об исполнении таких предписаний</a:t>
            </a:r>
            <a:r>
              <a:rPr lang="ru-RU" sz="4000" dirty="0" smtClean="0">
                <a:solidFill>
                  <a:schemeClr val="tx1"/>
                </a:solidFill>
                <a:latin typeface="Arial" panose="020B0604020202020204" pitchFamily="34" charset="0"/>
                <a:cs typeface="Arial" panose="020B0604020202020204" pitchFamily="34" charset="0"/>
              </a:rPr>
              <a:t>.</a:t>
            </a:r>
            <a:endParaRPr lang="ru-RU" sz="4000" dirty="0">
              <a:solidFill>
                <a:schemeClr val="tx1"/>
              </a:solidFill>
              <a:latin typeface="Arial" panose="020B0604020202020204" pitchFamily="34" charset="0"/>
              <a:cs typeface="Arial" panose="020B0604020202020204" pitchFamily="34" charset="0"/>
            </a:endParaRPr>
          </a:p>
        </p:txBody>
      </p:sp>
      <p:sp>
        <p:nvSpPr>
          <p:cNvPr id="3" name="Заголовок 2"/>
          <p:cNvSpPr>
            <a:spLocks noGrp="1"/>
          </p:cNvSpPr>
          <p:nvPr>
            <p:ph type="title"/>
          </p:nvPr>
        </p:nvSpPr>
        <p:spPr>
          <a:xfrm>
            <a:off x="971600" y="260648"/>
            <a:ext cx="7653536" cy="1296144"/>
          </a:xfrm>
        </p:spPr>
        <p:txBody>
          <a:bodyPr>
            <a:normAutofit fontScale="90000"/>
          </a:bodyPr>
          <a:lstStyle/>
          <a:p>
            <a:r>
              <a:rPr lang="ru-RU" dirty="0"/>
              <a:t> </a:t>
            </a:r>
            <a:br>
              <a:rPr lang="ru-RU" dirty="0"/>
            </a:br>
            <a:r>
              <a:rPr 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Перечень дополнительной и необходимой информации о деятельности учреждений социального обслуживания населения Свердловской области, которая должна быть предоставлена гражданам – потребителям услуг</a:t>
            </a:r>
            <a:br>
              <a:rPr 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endParaRPr 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62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395536" y="620688"/>
            <a:ext cx="8640960" cy="720080"/>
          </a:xfrm>
        </p:spPr>
        <p:txBody>
          <a:bodyPr>
            <a:noAutofit/>
          </a:bodyPr>
          <a:lstStyle/>
          <a:p>
            <a:r>
              <a:rPr lang="ru-RU" sz="2800" b="1" dirty="0">
                <a:solidFill>
                  <a:srgbClr val="6C52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Результаты проведения независимой оценки</a:t>
            </a:r>
          </a:p>
        </p:txBody>
      </p:sp>
      <p:graphicFrame>
        <p:nvGraphicFramePr>
          <p:cNvPr id="6" name="Схема 5"/>
          <p:cNvGraphicFramePr/>
          <p:nvPr>
            <p:extLst>
              <p:ext uri="{D42A27DB-BD31-4B8C-83A1-F6EECF244321}">
                <p14:modId xmlns:p14="http://schemas.microsoft.com/office/powerpoint/2010/main" val="363430195"/>
              </p:ext>
            </p:extLst>
          </p:nvPr>
        </p:nvGraphicFramePr>
        <p:xfrm>
          <a:off x="251520" y="1397000"/>
          <a:ext cx="8640960" cy="5056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40226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4667" y="980728"/>
            <a:ext cx="7436593" cy="5577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7069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Номер слайда 5"/>
          <p:cNvSpPr>
            <a:spLocks noGrp="1"/>
          </p:cNvSpPr>
          <p:nvPr>
            <p:ph type="sldNum" sz="quarter" idx="4294967295"/>
          </p:nvPr>
        </p:nvSpPr>
        <p:spPr>
          <a:xfrm>
            <a:off x="6553200" y="6356350"/>
            <a:ext cx="2133600" cy="365125"/>
          </a:xfrm>
          <a:prstGeom prst="rect">
            <a:avLst/>
          </a:prstGeom>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ru-RU" altLang="ru-RU" dirty="0" smtClean="0"/>
          </a:p>
        </p:txBody>
      </p:sp>
      <p:grpSp>
        <p:nvGrpSpPr>
          <p:cNvPr id="980994" name="Group 2"/>
          <p:cNvGrpSpPr>
            <a:grpSpLocks/>
          </p:cNvGrpSpPr>
          <p:nvPr/>
        </p:nvGrpSpPr>
        <p:grpSpPr bwMode="auto">
          <a:xfrm>
            <a:off x="252413" y="1268413"/>
            <a:ext cx="2160587" cy="2016125"/>
            <a:chOff x="204" y="1434"/>
            <a:chExt cx="1361" cy="1270"/>
          </a:xfrm>
        </p:grpSpPr>
        <p:sp>
          <p:nvSpPr>
            <p:cNvPr id="8207" name="AutoShape 3"/>
            <p:cNvSpPr>
              <a:spLocks noChangeArrowheads="1"/>
            </p:cNvSpPr>
            <p:nvPr/>
          </p:nvSpPr>
          <p:spPr bwMode="auto">
            <a:xfrm>
              <a:off x="204" y="1434"/>
              <a:ext cx="1361" cy="1270"/>
            </a:xfrm>
            <a:prstGeom prst="triangle">
              <a:avLst>
                <a:gd name="adj" fmla="val 50000"/>
              </a:avLst>
            </a:prstGeom>
            <a:gradFill rotWithShape="1">
              <a:gsLst>
                <a:gs pos="0">
                  <a:srgbClr val="DDFDE5"/>
                </a:gs>
                <a:gs pos="100000">
                  <a:srgbClr val="00F23F"/>
                </a:gs>
              </a:gsLst>
              <a:path path="shape">
                <a:fillToRect l="50000" t="50000" r="50000" b="50000"/>
              </a:path>
            </a:gradFill>
            <a:ln w="38100" algn="ctr">
              <a:solidFill>
                <a:srgbClr val="0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ru-RU" altLang="ru-RU"/>
            </a:p>
          </p:txBody>
        </p:sp>
        <p:sp>
          <p:nvSpPr>
            <p:cNvPr id="8208" name="Text Box 4"/>
            <p:cNvSpPr txBox="1">
              <a:spLocks noChangeArrowheads="1"/>
            </p:cNvSpPr>
            <p:nvPr/>
          </p:nvSpPr>
          <p:spPr bwMode="auto">
            <a:xfrm>
              <a:off x="350" y="2326"/>
              <a:ext cx="106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u-RU" altLang="ru-RU" sz="2800" b="1">
                  <a:solidFill>
                    <a:srgbClr val="003300"/>
                  </a:solidFill>
                </a:rPr>
                <a:t>ЭТАЛОН</a:t>
              </a:r>
            </a:p>
          </p:txBody>
        </p:sp>
      </p:grpSp>
      <p:sp>
        <p:nvSpPr>
          <p:cNvPr id="980997" name="Rectangle 5"/>
          <p:cNvSpPr>
            <a:spLocks noChangeArrowheads="1"/>
          </p:cNvSpPr>
          <p:nvPr/>
        </p:nvSpPr>
        <p:spPr bwMode="auto">
          <a:xfrm>
            <a:off x="4500563" y="5661025"/>
            <a:ext cx="2447925" cy="792163"/>
          </a:xfrm>
          <a:prstGeom prst="rect">
            <a:avLst/>
          </a:prstGeom>
          <a:gradFill rotWithShape="1">
            <a:gsLst>
              <a:gs pos="0">
                <a:srgbClr val="06C6E0"/>
              </a:gs>
              <a:gs pos="50000">
                <a:srgbClr val="DEF7FB"/>
              </a:gs>
              <a:gs pos="100000">
                <a:srgbClr val="06C6E0"/>
              </a:gs>
            </a:gsLst>
            <a:lin ang="5400000" scaled="1"/>
          </a:gradFill>
          <a:ln w="38100" algn="ctr">
            <a:solidFill>
              <a:srgbClr val="00FF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altLang="ru-RU" sz="3200" b="1">
                <a:solidFill>
                  <a:srgbClr val="0000CC"/>
                </a:solidFill>
              </a:rPr>
              <a:t>вывод</a:t>
            </a:r>
          </a:p>
        </p:txBody>
      </p:sp>
      <p:sp>
        <p:nvSpPr>
          <p:cNvPr id="980998" name="Rectangle 6"/>
          <p:cNvSpPr>
            <a:spLocks noChangeArrowheads="1"/>
          </p:cNvSpPr>
          <p:nvPr/>
        </p:nvSpPr>
        <p:spPr bwMode="auto">
          <a:xfrm>
            <a:off x="6588125" y="2493963"/>
            <a:ext cx="2303463" cy="792162"/>
          </a:xfrm>
          <a:prstGeom prst="rect">
            <a:avLst/>
          </a:prstGeom>
          <a:gradFill rotWithShape="1">
            <a:gsLst>
              <a:gs pos="0">
                <a:srgbClr val="42449C"/>
              </a:gs>
              <a:gs pos="50000">
                <a:srgbClr val="E6E6F2"/>
              </a:gs>
              <a:gs pos="100000">
                <a:srgbClr val="42449C"/>
              </a:gs>
            </a:gsLst>
            <a:lin ang="5400000" scaled="1"/>
          </a:gradFill>
          <a:ln w="38100" algn="ctr">
            <a:solidFill>
              <a:srgbClr val="33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altLang="ru-RU" sz="3200" b="1">
                <a:solidFill>
                  <a:srgbClr val="005834"/>
                </a:solidFill>
              </a:rPr>
              <a:t>решение</a:t>
            </a:r>
          </a:p>
        </p:txBody>
      </p:sp>
      <p:sp>
        <p:nvSpPr>
          <p:cNvPr id="980999" name="Text Box 7"/>
          <p:cNvSpPr txBox="1">
            <a:spLocks noChangeArrowheads="1"/>
          </p:cNvSpPr>
          <p:nvPr/>
        </p:nvSpPr>
        <p:spPr bwMode="auto">
          <a:xfrm>
            <a:off x="3419475" y="485775"/>
            <a:ext cx="2663825" cy="792163"/>
          </a:xfrm>
          <a:prstGeom prst="rect">
            <a:avLst/>
          </a:prstGeom>
          <a:gradFill rotWithShape="1">
            <a:gsLst>
              <a:gs pos="0">
                <a:srgbClr val="E6A400"/>
              </a:gs>
              <a:gs pos="50000">
                <a:srgbClr val="FCF3DD"/>
              </a:gs>
              <a:gs pos="100000">
                <a:srgbClr val="E6A400"/>
              </a:gs>
            </a:gsLst>
            <a:lin ang="5400000" scaled="1"/>
          </a:gra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altLang="ru-RU" sz="3200" b="1">
                <a:solidFill>
                  <a:srgbClr val="800000"/>
                </a:solidFill>
              </a:rPr>
              <a:t>СИСТЕМА</a:t>
            </a:r>
          </a:p>
        </p:txBody>
      </p:sp>
      <p:grpSp>
        <p:nvGrpSpPr>
          <p:cNvPr id="981000" name="Group 8"/>
          <p:cNvGrpSpPr>
            <a:grpSpLocks/>
          </p:cNvGrpSpPr>
          <p:nvPr/>
        </p:nvGrpSpPr>
        <p:grpSpPr bwMode="auto">
          <a:xfrm>
            <a:off x="3708400" y="2060575"/>
            <a:ext cx="2160588" cy="2016125"/>
            <a:chOff x="2971" y="754"/>
            <a:chExt cx="1361" cy="1270"/>
          </a:xfrm>
        </p:grpSpPr>
        <p:sp>
          <p:nvSpPr>
            <p:cNvPr id="8205" name="AutoShape 9"/>
            <p:cNvSpPr>
              <a:spLocks noChangeArrowheads="1"/>
            </p:cNvSpPr>
            <p:nvPr/>
          </p:nvSpPr>
          <p:spPr bwMode="auto">
            <a:xfrm>
              <a:off x="2971" y="754"/>
              <a:ext cx="1361" cy="1270"/>
            </a:xfrm>
            <a:prstGeom prst="triangle">
              <a:avLst>
                <a:gd name="adj" fmla="val 50000"/>
              </a:avLst>
            </a:prstGeom>
            <a:gradFill rotWithShape="1">
              <a:gsLst>
                <a:gs pos="0">
                  <a:srgbClr val="F4EFFF"/>
                </a:gs>
                <a:gs pos="100000">
                  <a:srgbClr val="B089FF"/>
                </a:gs>
              </a:gsLst>
              <a:path path="shape">
                <a:fillToRect l="50000" t="50000" r="50000" b="50000"/>
              </a:path>
            </a:gradFill>
            <a:ln w="38100" algn="ctr">
              <a:solidFill>
                <a:srgbClr val="FF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ru-RU" altLang="ru-RU"/>
            </a:p>
          </p:txBody>
        </p:sp>
        <p:sp>
          <p:nvSpPr>
            <p:cNvPr id="8206" name="Text Box 10"/>
            <p:cNvSpPr txBox="1">
              <a:spLocks noChangeArrowheads="1"/>
            </p:cNvSpPr>
            <p:nvPr/>
          </p:nvSpPr>
          <p:spPr bwMode="auto">
            <a:xfrm>
              <a:off x="3288" y="1570"/>
              <a:ext cx="74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ru-RU" altLang="ru-RU" sz="2800" b="1">
                  <a:solidFill>
                    <a:srgbClr val="000066"/>
                  </a:solidFill>
                </a:rPr>
                <a:t>ФАКТ</a:t>
              </a:r>
            </a:p>
          </p:txBody>
        </p:sp>
      </p:grpSp>
      <p:pic>
        <p:nvPicPr>
          <p:cNvPr id="981003" name="Picture 11" descr="J0254423"/>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3068638"/>
            <a:ext cx="3600450" cy="256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1004" name="AutoShape 12"/>
          <p:cNvSpPr>
            <a:spLocks noChangeArrowheads="1"/>
          </p:cNvSpPr>
          <p:nvPr/>
        </p:nvSpPr>
        <p:spPr bwMode="auto">
          <a:xfrm>
            <a:off x="4492624" y="1376362"/>
            <a:ext cx="576263" cy="576262"/>
          </a:xfrm>
          <a:prstGeom prst="downArrow">
            <a:avLst>
              <a:gd name="adj1" fmla="val 28676"/>
              <a:gd name="adj2" fmla="val 31986"/>
            </a:avLst>
          </a:prstGeom>
          <a:gradFill rotWithShape="1">
            <a:gsLst>
              <a:gs pos="0">
                <a:srgbClr val="FAC43C"/>
              </a:gs>
              <a:gs pos="100000">
                <a:srgbClr val="B089FF"/>
              </a:gs>
            </a:gsLst>
            <a:lin ang="5400000" scaled="1"/>
          </a:gradFill>
          <a:ln w="9525">
            <a:solidFill>
              <a:srgbClr val="CC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ru-RU" altLang="ru-RU"/>
          </a:p>
        </p:txBody>
      </p:sp>
      <p:sp>
        <p:nvSpPr>
          <p:cNvPr id="981005" name="AutoShape 13"/>
          <p:cNvSpPr>
            <a:spLocks noChangeArrowheads="1"/>
          </p:cNvSpPr>
          <p:nvPr/>
        </p:nvSpPr>
        <p:spPr bwMode="auto">
          <a:xfrm rot="-1511541">
            <a:off x="5114925" y="4324350"/>
            <a:ext cx="863600" cy="1152525"/>
          </a:xfrm>
          <a:prstGeom prst="downArrow">
            <a:avLst>
              <a:gd name="adj1" fmla="val 36861"/>
              <a:gd name="adj2" fmla="val 45010"/>
            </a:avLst>
          </a:prstGeom>
          <a:gradFill rotWithShape="1">
            <a:gsLst>
              <a:gs pos="0">
                <a:srgbClr val="B089FF"/>
              </a:gs>
              <a:gs pos="100000">
                <a:srgbClr val="3DD5F9"/>
              </a:gs>
            </a:gsLst>
            <a:lin ang="5400000" scaled="1"/>
          </a:gra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ru-RU" altLang="ru-RU"/>
          </a:p>
        </p:txBody>
      </p:sp>
      <p:sp>
        <p:nvSpPr>
          <p:cNvPr id="981006" name="AutoShape 14"/>
          <p:cNvSpPr>
            <a:spLocks noChangeArrowheads="1"/>
          </p:cNvSpPr>
          <p:nvPr/>
        </p:nvSpPr>
        <p:spPr bwMode="auto">
          <a:xfrm>
            <a:off x="7164388" y="3502025"/>
            <a:ext cx="1008062" cy="2735263"/>
          </a:xfrm>
          <a:custGeom>
            <a:avLst/>
            <a:gdLst>
              <a:gd name="T0" fmla="*/ 34005805 w 21600"/>
              <a:gd name="T1" fmla="*/ 0 h 21600"/>
              <a:gd name="T2" fmla="*/ 20965869 w 21600"/>
              <a:gd name="T3" fmla="*/ 44018233 h 21600"/>
              <a:gd name="T4" fmla="*/ 0 w 21600"/>
              <a:gd name="T5" fmla="*/ 325831493 h 21600"/>
              <a:gd name="T6" fmla="*/ 18075578 w 21600"/>
              <a:gd name="T7" fmla="*/ 346373318 h 21600"/>
              <a:gd name="T8" fmla="*/ 36149010 w 21600"/>
              <a:gd name="T9" fmla="*/ 201826572 h 21600"/>
              <a:gd name="T10" fmla="*/ 47045787 w 21600"/>
              <a:gd name="T11" fmla="*/ 44018233 h 21600"/>
              <a:gd name="T12" fmla="*/ 17694720 60000 65536"/>
              <a:gd name="T13" fmla="*/ 11796480 60000 65536"/>
              <a:gd name="T14" fmla="*/ 11796480 60000 65536"/>
              <a:gd name="T15" fmla="*/ 5898240 60000 65536"/>
              <a:gd name="T16" fmla="*/ 0 60000 65536"/>
              <a:gd name="T17" fmla="*/ 0 60000 65536"/>
              <a:gd name="T18" fmla="*/ 0 w 21600"/>
              <a:gd name="T19" fmla="*/ 19039 h 21600"/>
              <a:gd name="T20" fmla="*/ 16597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613" y="0"/>
                </a:moveTo>
                <a:lnTo>
                  <a:pt x="9626" y="2745"/>
                </a:lnTo>
                <a:lnTo>
                  <a:pt x="14629" y="2745"/>
                </a:lnTo>
                <a:lnTo>
                  <a:pt x="14629" y="19039"/>
                </a:lnTo>
                <a:lnTo>
                  <a:pt x="0" y="19039"/>
                </a:lnTo>
                <a:lnTo>
                  <a:pt x="0" y="21600"/>
                </a:lnTo>
                <a:lnTo>
                  <a:pt x="16597" y="21600"/>
                </a:lnTo>
                <a:lnTo>
                  <a:pt x="16597" y="2745"/>
                </a:lnTo>
                <a:lnTo>
                  <a:pt x="21600" y="2745"/>
                </a:lnTo>
                <a:lnTo>
                  <a:pt x="15613" y="0"/>
                </a:lnTo>
                <a:close/>
              </a:path>
            </a:pathLst>
          </a:custGeom>
          <a:gradFill rotWithShape="1">
            <a:gsLst>
              <a:gs pos="0">
                <a:srgbClr val="6868EA"/>
              </a:gs>
              <a:gs pos="100000">
                <a:srgbClr val="96E9FC"/>
              </a:gs>
            </a:gsLst>
            <a:lin ang="5400000" scaled="1"/>
          </a:gradFill>
          <a:ln w="9525">
            <a:solidFill>
              <a:srgbClr val="3399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981007" name="AutoShape 15"/>
          <p:cNvSpPr>
            <a:spLocks noChangeArrowheads="1"/>
          </p:cNvSpPr>
          <p:nvPr/>
        </p:nvSpPr>
        <p:spPr bwMode="auto">
          <a:xfrm rot="7978346">
            <a:off x="6714332" y="710406"/>
            <a:ext cx="503238" cy="1908175"/>
          </a:xfrm>
          <a:prstGeom prst="downArrow">
            <a:avLst>
              <a:gd name="adj1" fmla="val 43481"/>
              <a:gd name="adj2" fmla="val 94707"/>
            </a:avLst>
          </a:prstGeom>
          <a:gradFill rotWithShape="1">
            <a:gsLst>
              <a:gs pos="0">
                <a:srgbClr val="6868EA"/>
              </a:gs>
              <a:gs pos="100000">
                <a:srgbClr val="F2BF3E"/>
              </a:gs>
            </a:gsLst>
            <a:lin ang="5400000" scaled="1"/>
          </a:gradFill>
          <a:ln w="9525">
            <a:solidFill>
              <a:srgbClr val="CC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ru-RU" altLang="ru-RU"/>
          </a:p>
        </p:txBody>
      </p:sp>
    </p:spTree>
    <p:extLst>
      <p:ext uri="{BB962C8B-B14F-4D97-AF65-F5344CB8AC3E}">
        <p14:creationId xmlns:p14="http://schemas.microsoft.com/office/powerpoint/2010/main" val="29402969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980994"/>
                                        </p:tgtEl>
                                        <p:attrNameLst>
                                          <p:attrName>style.visibility</p:attrName>
                                        </p:attrNameLst>
                                      </p:cBhvr>
                                      <p:to>
                                        <p:strVal val="visible"/>
                                      </p:to>
                                    </p:set>
                                    <p:anim calcmode="lin" valueType="num">
                                      <p:cBhvr>
                                        <p:cTn id="7" dur="2000" fill="hold"/>
                                        <p:tgtEl>
                                          <p:spTgt spid="980994"/>
                                        </p:tgtEl>
                                        <p:attrNameLst>
                                          <p:attrName>ppt_w</p:attrName>
                                        </p:attrNameLst>
                                      </p:cBhvr>
                                      <p:tavLst>
                                        <p:tav tm="0">
                                          <p:val>
                                            <p:fltVal val="0"/>
                                          </p:val>
                                        </p:tav>
                                        <p:tav tm="100000">
                                          <p:val>
                                            <p:strVal val="#ppt_w"/>
                                          </p:val>
                                        </p:tav>
                                      </p:tavLst>
                                    </p:anim>
                                    <p:anim calcmode="lin" valueType="num">
                                      <p:cBhvr>
                                        <p:cTn id="8" dur="2000" fill="hold"/>
                                        <p:tgtEl>
                                          <p:spTgt spid="980994"/>
                                        </p:tgtEl>
                                        <p:attrNameLst>
                                          <p:attrName>ppt_h</p:attrName>
                                        </p:attrNameLst>
                                      </p:cBhvr>
                                      <p:tavLst>
                                        <p:tav tm="0">
                                          <p:val>
                                            <p:fltVal val="0"/>
                                          </p:val>
                                        </p:tav>
                                        <p:tav tm="100000">
                                          <p:val>
                                            <p:strVal val="#ppt_h"/>
                                          </p:val>
                                        </p:tav>
                                      </p:tavLst>
                                    </p:anim>
                                    <p:anim calcmode="lin" valueType="num">
                                      <p:cBhvr>
                                        <p:cTn id="9" dur="2000" fill="hold"/>
                                        <p:tgtEl>
                                          <p:spTgt spid="980994"/>
                                        </p:tgtEl>
                                        <p:attrNameLst>
                                          <p:attrName>style.rotation</p:attrName>
                                        </p:attrNameLst>
                                      </p:cBhvr>
                                      <p:tavLst>
                                        <p:tav tm="0">
                                          <p:val>
                                            <p:fltVal val="90"/>
                                          </p:val>
                                        </p:tav>
                                        <p:tav tm="100000">
                                          <p:val>
                                            <p:fltVal val="0"/>
                                          </p:val>
                                        </p:tav>
                                      </p:tavLst>
                                    </p:anim>
                                    <p:animEffect transition="in" filter="fade">
                                      <p:cBhvr>
                                        <p:cTn id="10" dur="2000"/>
                                        <p:tgtEl>
                                          <p:spTgt spid="980994"/>
                                        </p:tgtEl>
                                      </p:cBhvr>
                                    </p:animEffect>
                                  </p:childTnLst>
                                </p:cTn>
                              </p:par>
                            </p:childTnLst>
                          </p:cTn>
                        </p:par>
                        <p:par>
                          <p:cTn id="11" fill="hold" nodeType="afterGroup">
                            <p:stCondLst>
                              <p:cond delay="2000"/>
                            </p:stCondLst>
                            <p:childTnLst>
                              <p:par>
                                <p:cTn id="12" presetID="17" presetClass="entr" presetSubtype="10" fill="hold" grpId="0" nodeType="afterEffect">
                                  <p:stCondLst>
                                    <p:cond delay="0"/>
                                  </p:stCondLst>
                                  <p:childTnLst>
                                    <p:set>
                                      <p:cBhvr>
                                        <p:cTn id="13" dur="1" fill="hold">
                                          <p:stCondLst>
                                            <p:cond delay="0"/>
                                          </p:stCondLst>
                                        </p:cTn>
                                        <p:tgtEl>
                                          <p:spTgt spid="980999"/>
                                        </p:tgtEl>
                                        <p:attrNameLst>
                                          <p:attrName>style.visibility</p:attrName>
                                        </p:attrNameLst>
                                      </p:cBhvr>
                                      <p:to>
                                        <p:strVal val="visible"/>
                                      </p:to>
                                    </p:set>
                                    <p:anim calcmode="lin" valueType="num">
                                      <p:cBhvr>
                                        <p:cTn id="14" dur="500" fill="hold"/>
                                        <p:tgtEl>
                                          <p:spTgt spid="980999"/>
                                        </p:tgtEl>
                                        <p:attrNameLst>
                                          <p:attrName>ppt_w</p:attrName>
                                        </p:attrNameLst>
                                      </p:cBhvr>
                                      <p:tavLst>
                                        <p:tav tm="0">
                                          <p:val>
                                            <p:fltVal val="0"/>
                                          </p:val>
                                        </p:tav>
                                        <p:tav tm="100000">
                                          <p:val>
                                            <p:strVal val="#ppt_w"/>
                                          </p:val>
                                        </p:tav>
                                      </p:tavLst>
                                    </p:anim>
                                    <p:anim calcmode="lin" valueType="num">
                                      <p:cBhvr>
                                        <p:cTn id="15" dur="500" fill="hold"/>
                                        <p:tgtEl>
                                          <p:spTgt spid="980999"/>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2500"/>
                            </p:stCondLst>
                            <p:childTnLst>
                              <p:par>
                                <p:cTn id="17" presetID="17" presetClass="entr" presetSubtype="1" fill="hold" grpId="0" nodeType="afterEffect">
                                  <p:stCondLst>
                                    <p:cond delay="0"/>
                                  </p:stCondLst>
                                  <p:childTnLst>
                                    <p:set>
                                      <p:cBhvr>
                                        <p:cTn id="18" dur="1" fill="hold">
                                          <p:stCondLst>
                                            <p:cond delay="0"/>
                                          </p:stCondLst>
                                        </p:cTn>
                                        <p:tgtEl>
                                          <p:spTgt spid="981004"/>
                                        </p:tgtEl>
                                        <p:attrNameLst>
                                          <p:attrName>style.visibility</p:attrName>
                                        </p:attrNameLst>
                                      </p:cBhvr>
                                      <p:to>
                                        <p:strVal val="visible"/>
                                      </p:to>
                                    </p:set>
                                    <p:anim calcmode="lin" valueType="num">
                                      <p:cBhvr>
                                        <p:cTn id="19" dur="500" fill="hold"/>
                                        <p:tgtEl>
                                          <p:spTgt spid="981004"/>
                                        </p:tgtEl>
                                        <p:attrNameLst>
                                          <p:attrName>ppt_x</p:attrName>
                                        </p:attrNameLst>
                                      </p:cBhvr>
                                      <p:tavLst>
                                        <p:tav tm="0">
                                          <p:val>
                                            <p:strVal val="#ppt_x"/>
                                          </p:val>
                                        </p:tav>
                                        <p:tav tm="100000">
                                          <p:val>
                                            <p:strVal val="#ppt_x"/>
                                          </p:val>
                                        </p:tav>
                                      </p:tavLst>
                                    </p:anim>
                                    <p:anim calcmode="lin" valueType="num">
                                      <p:cBhvr>
                                        <p:cTn id="20" dur="500" fill="hold"/>
                                        <p:tgtEl>
                                          <p:spTgt spid="981004"/>
                                        </p:tgtEl>
                                        <p:attrNameLst>
                                          <p:attrName>ppt_y</p:attrName>
                                        </p:attrNameLst>
                                      </p:cBhvr>
                                      <p:tavLst>
                                        <p:tav tm="0">
                                          <p:val>
                                            <p:strVal val="#ppt_y-#ppt_h/2"/>
                                          </p:val>
                                        </p:tav>
                                        <p:tav tm="100000">
                                          <p:val>
                                            <p:strVal val="#ppt_y"/>
                                          </p:val>
                                        </p:tav>
                                      </p:tavLst>
                                    </p:anim>
                                    <p:anim calcmode="lin" valueType="num">
                                      <p:cBhvr>
                                        <p:cTn id="21" dur="500" fill="hold"/>
                                        <p:tgtEl>
                                          <p:spTgt spid="981004"/>
                                        </p:tgtEl>
                                        <p:attrNameLst>
                                          <p:attrName>ppt_w</p:attrName>
                                        </p:attrNameLst>
                                      </p:cBhvr>
                                      <p:tavLst>
                                        <p:tav tm="0">
                                          <p:val>
                                            <p:strVal val="#ppt_w"/>
                                          </p:val>
                                        </p:tav>
                                        <p:tav tm="100000">
                                          <p:val>
                                            <p:strVal val="#ppt_w"/>
                                          </p:val>
                                        </p:tav>
                                      </p:tavLst>
                                    </p:anim>
                                    <p:anim calcmode="lin" valueType="num">
                                      <p:cBhvr>
                                        <p:cTn id="22" dur="500" fill="hold"/>
                                        <p:tgtEl>
                                          <p:spTgt spid="981004"/>
                                        </p:tgtEl>
                                        <p:attrNameLst>
                                          <p:attrName>ppt_h</p:attrName>
                                        </p:attrNameLst>
                                      </p:cBhvr>
                                      <p:tavLst>
                                        <p:tav tm="0">
                                          <p:val>
                                            <p:fltVal val="0"/>
                                          </p:val>
                                        </p:tav>
                                        <p:tav tm="100000">
                                          <p:val>
                                            <p:strVal val="#ppt_h"/>
                                          </p:val>
                                        </p:tav>
                                      </p:tavLst>
                                    </p:anim>
                                  </p:childTnLst>
                                </p:cTn>
                              </p:par>
                            </p:childTnLst>
                          </p:cTn>
                        </p:par>
                        <p:par>
                          <p:cTn id="23" fill="hold" nodeType="afterGroup">
                            <p:stCondLst>
                              <p:cond delay="3000"/>
                            </p:stCondLst>
                            <p:childTnLst>
                              <p:par>
                                <p:cTn id="24" presetID="23" presetClass="entr" presetSubtype="288" fill="hold" nodeType="afterEffect">
                                  <p:stCondLst>
                                    <p:cond delay="0"/>
                                  </p:stCondLst>
                                  <p:childTnLst>
                                    <p:set>
                                      <p:cBhvr>
                                        <p:cTn id="25" dur="1" fill="hold">
                                          <p:stCondLst>
                                            <p:cond delay="0"/>
                                          </p:stCondLst>
                                        </p:cTn>
                                        <p:tgtEl>
                                          <p:spTgt spid="981000"/>
                                        </p:tgtEl>
                                        <p:attrNameLst>
                                          <p:attrName>style.visibility</p:attrName>
                                        </p:attrNameLst>
                                      </p:cBhvr>
                                      <p:to>
                                        <p:strVal val="visible"/>
                                      </p:to>
                                    </p:set>
                                    <p:anim calcmode="lin" valueType="num">
                                      <p:cBhvr>
                                        <p:cTn id="26" dur="500" fill="hold"/>
                                        <p:tgtEl>
                                          <p:spTgt spid="981000"/>
                                        </p:tgtEl>
                                        <p:attrNameLst>
                                          <p:attrName>ppt_w</p:attrName>
                                        </p:attrNameLst>
                                      </p:cBhvr>
                                      <p:tavLst>
                                        <p:tav tm="0">
                                          <p:val>
                                            <p:strVal val="4/3*#ppt_w"/>
                                          </p:val>
                                        </p:tav>
                                        <p:tav tm="100000">
                                          <p:val>
                                            <p:strVal val="#ppt_w"/>
                                          </p:val>
                                        </p:tav>
                                      </p:tavLst>
                                    </p:anim>
                                    <p:anim calcmode="lin" valueType="num">
                                      <p:cBhvr>
                                        <p:cTn id="27" dur="500" fill="hold"/>
                                        <p:tgtEl>
                                          <p:spTgt spid="981000"/>
                                        </p:tgtEl>
                                        <p:attrNameLst>
                                          <p:attrName>ppt_h</p:attrName>
                                        </p:attrNameLst>
                                      </p:cBhvr>
                                      <p:tavLst>
                                        <p:tav tm="0">
                                          <p:val>
                                            <p:strVal val="4/3*#ppt_h"/>
                                          </p:val>
                                        </p:tav>
                                        <p:tav tm="100000">
                                          <p:val>
                                            <p:strVal val="#ppt_h"/>
                                          </p:val>
                                        </p:tav>
                                      </p:tavLst>
                                    </p:anim>
                                  </p:childTnLst>
                                </p:cTn>
                              </p:par>
                            </p:childTnLst>
                          </p:cTn>
                        </p:par>
                        <p:par>
                          <p:cTn id="28" fill="hold" nodeType="afterGroup">
                            <p:stCondLst>
                              <p:cond delay="3500"/>
                            </p:stCondLst>
                            <p:childTnLst>
                              <p:par>
                                <p:cTn id="29" presetID="12" presetClass="entr" presetSubtype="4" fill="hold" nodeType="afterEffect">
                                  <p:stCondLst>
                                    <p:cond delay="1000"/>
                                  </p:stCondLst>
                                  <p:childTnLst>
                                    <p:set>
                                      <p:cBhvr>
                                        <p:cTn id="30" dur="1" fill="hold">
                                          <p:stCondLst>
                                            <p:cond delay="0"/>
                                          </p:stCondLst>
                                        </p:cTn>
                                        <p:tgtEl>
                                          <p:spTgt spid="981003"/>
                                        </p:tgtEl>
                                        <p:attrNameLst>
                                          <p:attrName>style.visibility</p:attrName>
                                        </p:attrNameLst>
                                      </p:cBhvr>
                                      <p:to>
                                        <p:strVal val="visible"/>
                                      </p:to>
                                    </p:set>
                                    <p:animEffect transition="in" filter="slide(fromBottom)">
                                      <p:cBhvr>
                                        <p:cTn id="31" dur="500"/>
                                        <p:tgtEl>
                                          <p:spTgt spid="981003"/>
                                        </p:tgtEl>
                                      </p:cBhvr>
                                    </p:animEffect>
                                  </p:childTnLst>
                                </p:cTn>
                              </p:par>
                            </p:childTnLst>
                          </p:cTn>
                        </p:par>
                        <p:par>
                          <p:cTn id="32" fill="hold" nodeType="afterGroup">
                            <p:stCondLst>
                              <p:cond delay="5000"/>
                            </p:stCondLst>
                            <p:childTnLst>
                              <p:par>
                                <p:cTn id="33" presetID="17" presetClass="entr" presetSubtype="1" fill="hold" grpId="0" nodeType="afterEffect">
                                  <p:stCondLst>
                                    <p:cond delay="2000"/>
                                  </p:stCondLst>
                                  <p:childTnLst>
                                    <p:set>
                                      <p:cBhvr>
                                        <p:cTn id="34" dur="1" fill="hold">
                                          <p:stCondLst>
                                            <p:cond delay="0"/>
                                          </p:stCondLst>
                                        </p:cTn>
                                        <p:tgtEl>
                                          <p:spTgt spid="981005"/>
                                        </p:tgtEl>
                                        <p:attrNameLst>
                                          <p:attrName>style.visibility</p:attrName>
                                        </p:attrNameLst>
                                      </p:cBhvr>
                                      <p:to>
                                        <p:strVal val="visible"/>
                                      </p:to>
                                    </p:set>
                                    <p:anim calcmode="lin" valueType="num">
                                      <p:cBhvr>
                                        <p:cTn id="35" dur="500" fill="hold"/>
                                        <p:tgtEl>
                                          <p:spTgt spid="981005"/>
                                        </p:tgtEl>
                                        <p:attrNameLst>
                                          <p:attrName>ppt_x</p:attrName>
                                        </p:attrNameLst>
                                      </p:cBhvr>
                                      <p:tavLst>
                                        <p:tav tm="0">
                                          <p:val>
                                            <p:strVal val="#ppt_x"/>
                                          </p:val>
                                        </p:tav>
                                        <p:tav tm="100000">
                                          <p:val>
                                            <p:strVal val="#ppt_x"/>
                                          </p:val>
                                        </p:tav>
                                      </p:tavLst>
                                    </p:anim>
                                    <p:anim calcmode="lin" valueType="num">
                                      <p:cBhvr>
                                        <p:cTn id="36" dur="500" fill="hold"/>
                                        <p:tgtEl>
                                          <p:spTgt spid="981005"/>
                                        </p:tgtEl>
                                        <p:attrNameLst>
                                          <p:attrName>ppt_y</p:attrName>
                                        </p:attrNameLst>
                                      </p:cBhvr>
                                      <p:tavLst>
                                        <p:tav tm="0">
                                          <p:val>
                                            <p:strVal val="#ppt_y-#ppt_h/2"/>
                                          </p:val>
                                        </p:tav>
                                        <p:tav tm="100000">
                                          <p:val>
                                            <p:strVal val="#ppt_y"/>
                                          </p:val>
                                        </p:tav>
                                      </p:tavLst>
                                    </p:anim>
                                    <p:anim calcmode="lin" valueType="num">
                                      <p:cBhvr>
                                        <p:cTn id="37" dur="500" fill="hold"/>
                                        <p:tgtEl>
                                          <p:spTgt spid="981005"/>
                                        </p:tgtEl>
                                        <p:attrNameLst>
                                          <p:attrName>ppt_w</p:attrName>
                                        </p:attrNameLst>
                                      </p:cBhvr>
                                      <p:tavLst>
                                        <p:tav tm="0">
                                          <p:val>
                                            <p:strVal val="#ppt_w"/>
                                          </p:val>
                                        </p:tav>
                                        <p:tav tm="100000">
                                          <p:val>
                                            <p:strVal val="#ppt_w"/>
                                          </p:val>
                                        </p:tav>
                                      </p:tavLst>
                                    </p:anim>
                                    <p:anim calcmode="lin" valueType="num">
                                      <p:cBhvr>
                                        <p:cTn id="38" dur="500" fill="hold"/>
                                        <p:tgtEl>
                                          <p:spTgt spid="981005"/>
                                        </p:tgtEl>
                                        <p:attrNameLst>
                                          <p:attrName>ppt_h</p:attrName>
                                        </p:attrNameLst>
                                      </p:cBhvr>
                                      <p:tavLst>
                                        <p:tav tm="0">
                                          <p:val>
                                            <p:fltVal val="0"/>
                                          </p:val>
                                        </p:tav>
                                        <p:tav tm="100000">
                                          <p:val>
                                            <p:strVal val="#ppt_h"/>
                                          </p:val>
                                        </p:tav>
                                      </p:tavLst>
                                    </p:anim>
                                  </p:childTnLst>
                                </p:cTn>
                              </p:par>
                            </p:childTnLst>
                          </p:cTn>
                        </p:par>
                        <p:par>
                          <p:cTn id="39" fill="hold" nodeType="afterGroup">
                            <p:stCondLst>
                              <p:cond delay="7500"/>
                            </p:stCondLst>
                            <p:childTnLst>
                              <p:par>
                                <p:cTn id="40" presetID="17" presetClass="entr" presetSubtype="10" fill="hold" grpId="0" nodeType="afterEffect">
                                  <p:stCondLst>
                                    <p:cond delay="0"/>
                                  </p:stCondLst>
                                  <p:childTnLst>
                                    <p:set>
                                      <p:cBhvr>
                                        <p:cTn id="41" dur="1" fill="hold">
                                          <p:stCondLst>
                                            <p:cond delay="0"/>
                                          </p:stCondLst>
                                        </p:cTn>
                                        <p:tgtEl>
                                          <p:spTgt spid="980997"/>
                                        </p:tgtEl>
                                        <p:attrNameLst>
                                          <p:attrName>style.visibility</p:attrName>
                                        </p:attrNameLst>
                                      </p:cBhvr>
                                      <p:to>
                                        <p:strVal val="visible"/>
                                      </p:to>
                                    </p:set>
                                    <p:anim calcmode="lin" valueType="num">
                                      <p:cBhvr>
                                        <p:cTn id="42" dur="500" fill="hold"/>
                                        <p:tgtEl>
                                          <p:spTgt spid="980997"/>
                                        </p:tgtEl>
                                        <p:attrNameLst>
                                          <p:attrName>ppt_w</p:attrName>
                                        </p:attrNameLst>
                                      </p:cBhvr>
                                      <p:tavLst>
                                        <p:tav tm="0">
                                          <p:val>
                                            <p:fltVal val="0"/>
                                          </p:val>
                                        </p:tav>
                                        <p:tav tm="100000">
                                          <p:val>
                                            <p:strVal val="#ppt_w"/>
                                          </p:val>
                                        </p:tav>
                                      </p:tavLst>
                                    </p:anim>
                                    <p:anim calcmode="lin" valueType="num">
                                      <p:cBhvr>
                                        <p:cTn id="43" dur="500" fill="hold"/>
                                        <p:tgtEl>
                                          <p:spTgt spid="980997"/>
                                        </p:tgtEl>
                                        <p:attrNameLst>
                                          <p:attrName>ppt_h</p:attrName>
                                        </p:attrNameLst>
                                      </p:cBhvr>
                                      <p:tavLst>
                                        <p:tav tm="0">
                                          <p:val>
                                            <p:strVal val="#ppt_h"/>
                                          </p:val>
                                        </p:tav>
                                        <p:tav tm="100000">
                                          <p:val>
                                            <p:strVal val="#ppt_h"/>
                                          </p:val>
                                        </p:tav>
                                      </p:tavLst>
                                    </p:anim>
                                  </p:childTnLst>
                                </p:cTn>
                              </p:par>
                            </p:childTnLst>
                          </p:cTn>
                        </p:par>
                        <p:par>
                          <p:cTn id="44" fill="hold" nodeType="afterGroup">
                            <p:stCondLst>
                              <p:cond delay="8000"/>
                            </p:stCondLst>
                            <p:childTnLst>
                              <p:par>
                                <p:cTn id="45" presetID="17" presetClass="entr" presetSubtype="4" fill="hold" grpId="0" nodeType="afterEffect">
                                  <p:stCondLst>
                                    <p:cond delay="0"/>
                                  </p:stCondLst>
                                  <p:childTnLst>
                                    <p:set>
                                      <p:cBhvr>
                                        <p:cTn id="46" dur="1" fill="hold">
                                          <p:stCondLst>
                                            <p:cond delay="0"/>
                                          </p:stCondLst>
                                        </p:cTn>
                                        <p:tgtEl>
                                          <p:spTgt spid="981006"/>
                                        </p:tgtEl>
                                        <p:attrNameLst>
                                          <p:attrName>style.visibility</p:attrName>
                                        </p:attrNameLst>
                                      </p:cBhvr>
                                      <p:to>
                                        <p:strVal val="visible"/>
                                      </p:to>
                                    </p:set>
                                    <p:anim calcmode="lin" valueType="num">
                                      <p:cBhvr>
                                        <p:cTn id="47" dur="500" fill="hold"/>
                                        <p:tgtEl>
                                          <p:spTgt spid="981006"/>
                                        </p:tgtEl>
                                        <p:attrNameLst>
                                          <p:attrName>ppt_x</p:attrName>
                                        </p:attrNameLst>
                                      </p:cBhvr>
                                      <p:tavLst>
                                        <p:tav tm="0">
                                          <p:val>
                                            <p:strVal val="#ppt_x"/>
                                          </p:val>
                                        </p:tav>
                                        <p:tav tm="100000">
                                          <p:val>
                                            <p:strVal val="#ppt_x"/>
                                          </p:val>
                                        </p:tav>
                                      </p:tavLst>
                                    </p:anim>
                                    <p:anim calcmode="lin" valueType="num">
                                      <p:cBhvr>
                                        <p:cTn id="48" dur="500" fill="hold"/>
                                        <p:tgtEl>
                                          <p:spTgt spid="981006"/>
                                        </p:tgtEl>
                                        <p:attrNameLst>
                                          <p:attrName>ppt_y</p:attrName>
                                        </p:attrNameLst>
                                      </p:cBhvr>
                                      <p:tavLst>
                                        <p:tav tm="0">
                                          <p:val>
                                            <p:strVal val="#ppt_y+#ppt_h/2"/>
                                          </p:val>
                                        </p:tav>
                                        <p:tav tm="100000">
                                          <p:val>
                                            <p:strVal val="#ppt_y"/>
                                          </p:val>
                                        </p:tav>
                                      </p:tavLst>
                                    </p:anim>
                                    <p:anim calcmode="lin" valueType="num">
                                      <p:cBhvr>
                                        <p:cTn id="49" dur="500" fill="hold"/>
                                        <p:tgtEl>
                                          <p:spTgt spid="981006"/>
                                        </p:tgtEl>
                                        <p:attrNameLst>
                                          <p:attrName>ppt_w</p:attrName>
                                        </p:attrNameLst>
                                      </p:cBhvr>
                                      <p:tavLst>
                                        <p:tav tm="0">
                                          <p:val>
                                            <p:strVal val="#ppt_w"/>
                                          </p:val>
                                        </p:tav>
                                        <p:tav tm="100000">
                                          <p:val>
                                            <p:strVal val="#ppt_w"/>
                                          </p:val>
                                        </p:tav>
                                      </p:tavLst>
                                    </p:anim>
                                    <p:anim calcmode="lin" valueType="num">
                                      <p:cBhvr>
                                        <p:cTn id="50" dur="500" fill="hold"/>
                                        <p:tgtEl>
                                          <p:spTgt spid="981006"/>
                                        </p:tgtEl>
                                        <p:attrNameLst>
                                          <p:attrName>ppt_h</p:attrName>
                                        </p:attrNameLst>
                                      </p:cBhvr>
                                      <p:tavLst>
                                        <p:tav tm="0">
                                          <p:val>
                                            <p:fltVal val="0"/>
                                          </p:val>
                                        </p:tav>
                                        <p:tav tm="100000">
                                          <p:val>
                                            <p:strVal val="#ppt_h"/>
                                          </p:val>
                                        </p:tav>
                                      </p:tavLst>
                                    </p:anim>
                                  </p:childTnLst>
                                </p:cTn>
                              </p:par>
                            </p:childTnLst>
                          </p:cTn>
                        </p:par>
                        <p:par>
                          <p:cTn id="51" fill="hold" nodeType="afterGroup">
                            <p:stCondLst>
                              <p:cond delay="8500"/>
                            </p:stCondLst>
                            <p:childTnLst>
                              <p:par>
                                <p:cTn id="52" presetID="17" presetClass="entr" presetSubtype="10" fill="hold" grpId="0" nodeType="afterEffect">
                                  <p:stCondLst>
                                    <p:cond delay="0"/>
                                  </p:stCondLst>
                                  <p:childTnLst>
                                    <p:set>
                                      <p:cBhvr>
                                        <p:cTn id="53" dur="1" fill="hold">
                                          <p:stCondLst>
                                            <p:cond delay="0"/>
                                          </p:stCondLst>
                                        </p:cTn>
                                        <p:tgtEl>
                                          <p:spTgt spid="980998"/>
                                        </p:tgtEl>
                                        <p:attrNameLst>
                                          <p:attrName>style.visibility</p:attrName>
                                        </p:attrNameLst>
                                      </p:cBhvr>
                                      <p:to>
                                        <p:strVal val="visible"/>
                                      </p:to>
                                    </p:set>
                                    <p:anim calcmode="lin" valueType="num">
                                      <p:cBhvr>
                                        <p:cTn id="54" dur="500" fill="hold"/>
                                        <p:tgtEl>
                                          <p:spTgt spid="980998"/>
                                        </p:tgtEl>
                                        <p:attrNameLst>
                                          <p:attrName>ppt_w</p:attrName>
                                        </p:attrNameLst>
                                      </p:cBhvr>
                                      <p:tavLst>
                                        <p:tav tm="0">
                                          <p:val>
                                            <p:fltVal val="0"/>
                                          </p:val>
                                        </p:tav>
                                        <p:tav tm="100000">
                                          <p:val>
                                            <p:strVal val="#ppt_w"/>
                                          </p:val>
                                        </p:tav>
                                      </p:tavLst>
                                    </p:anim>
                                    <p:anim calcmode="lin" valueType="num">
                                      <p:cBhvr>
                                        <p:cTn id="55" dur="500" fill="hold"/>
                                        <p:tgtEl>
                                          <p:spTgt spid="980998"/>
                                        </p:tgtEl>
                                        <p:attrNameLst>
                                          <p:attrName>ppt_h</p:attrName>
                                        </p:attrNameLst>
                                      </p:cBhvr>
                                      <p:tavLst>
                                        <p:tav tm="0">
                                          <p:val>
                                            <p:strVal val="#ppt_h"/>
                                          </p:val>
                                        </p:tav>
                                        <p:tav tm="100000">
                                          <p:val>
                                            <p:strVal val="#ppt_h"/>
                                          </p:val>
                                        </p:tav>
                                      </p:tavLst>
                                    </p:anim>
                                  </p:childTnLst>
                                </p:cTn>
                              </p:par>
                            </p:childTnLst>
                          </p:cTn>
                        </p:par>
                        <p:par>
                          <p:cTn id="56" fill="hold" nodeType="afterGroup">
                            <p:stCondLst>
                              <p:cond delay="9000"/>
                            </p:stCondLst>
                            <p:childTnLst>
                              <p:par>
                                <p:cTn id="57" presetID="23" presetClass="entr" presetSubtype="272" fill="hold" grpId="0" nodeType="afterEffect">
                                  <p:stCondLst>
                                    <p:cond delay="0"/>
                                  </p:stCondLst>
                                  <p:childTnLst>
                                    <p:set>
                                      <p:cBhvr>
                                        <p:cTn id="58" dur="1" fill="hold">
                                          <p:stCondLst>
                                            <p:cond delay="0"/>
                                          </p:stCondLst>
                                        </p:cTn>
                                        <p:tgtEl>
                                          <p:spTgt spid="981007"/>
                                        </p:tgtEl>
                                        <p:attrNameLst>
                                          <p:attrName>style.visibility</p:attrName>
                                        </p:attrNameLst>
                                      </p:cBhvr>
                                      <p:to>
                                        <p:strVal val="visible"/>
                                      </p:to>
                                    </p:set>
                                    <p:anim calcmode="lin" valueType="num">
                                      <p:cBhvr>
                                        <p:cTn id="59" dur="500" fill="hold"/>
                                        <p:tgtEl>
                                          <p:spTgt spid="981007"/>
                                        </p:tgtEl>
                                        <p:attrNameLst>
                                          <p:attrName>ppt_w</p:attrName>
                                        </p:attrNameLst>
                                      </p:cBhvr>
                                      <p:tavLst>
                                        <p:tav tm="0">
                                          <p:val>
                                            <p:strVal val="2/3*#ppt_w"/>
                                          </p:val>
                                        </p:tav>
                                        <p:tav tm="100000">
                                          <p:val>
                                            <p:strVal val="#ppt_w"/>
                                          </p:val>
                                        </p:tav>
                                      </p:tavLst>
                                    </p:anim>
                                    <p:anim calcmode="lin" valueType="num">
                                      <p:cBhvr>
                                        <p:cTn id="60" dur="500" fill="hold"/>
                                        <p:tgtEl>
                                          <p:spTgt spid="98100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0997" grpId="0" animBg="1"/>
      <p:bldP spid="980998" grpId="0" animBg="1"/>
      <p:bldP spid="980999" grpId="0" animBg="1"/>
      <p:bldP spid="981004" grpId="0" animBg="1"/>
      <p:bldP spid="981005" grpId="0" animBg="1"/>
      <p:bldP spid="981006" grpId="0" animBg="1"/>
      <p:bldP spid="98100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39552" y="908720"/>
            <a:ext cx="8229600" cy="1252728"/>
          </a:xfrm>
        </p:spPr>
        <p:txBody>
          <a:bodyPr>
            <a:normAutofit/>
          </a:bodyPr>
          <a:lstStyle/>
          <a:p>
            <a:r>
              <a:rPr lang="ru-RU" sz="3200" b="1" dirty="0" smtClean="0">
                <a:effectLst>
                  <a:outerShdw blurRad="38100" dist="38100" dir="2700000" algn="tl">
                    <a:srgbClr val="000000">
                      <a:alpha val="43137"/>
                    </a:srgbClr>
                  </a:outerShdw>
                </a:effectLst>
                <a:latin typeface="Arial" pitchFamily="34" charset="0"/>
                <a:cs typeface="Arial" pitchFamily="34" charset="0"/>
              </a:rPr>
              <a:t>Благодарю за внимание</a:t>
            </a:r>
            <a:endParaRPr lang="ru-RU" sz="3200" b="1" dirty="0">
              <a:effectLst>
                <a:outerShdw blurRad="38100" dist="38100" dir="2700000" algn="tl">
                  <a:srgbClr val="000000">
                    <a:alpha val="43137"/>
                  </a:srgbClr>
                </a:outerShdw>
              </a:effectLst>
              <a:latin typeface="Arial" pitchFamily="34" charset="0"/>
              <a:cs typeface="Arial" pitchFamily="34" charset="0"/>
            </a:endParaRPr>
          </a:p>
        </p:txBody>
      </p:sp>
      <p:sp>
        <p:nvSpPr>
          <p:cNvPr id="2" name="Номер слайда 1"/>
          <p:cNvSpPr>
            <a:spLocks noGrp="1"/>
          </p:cNvSpPr>
          <p:nvPr>
            <p:ph type="sldNum" sz="quarter" idx="4294967295"/>
          </p:nvPr>
        </p:nvSpPr>
        <p:spPr>
          <a:xfrm>
            <a:off x="7991932" y="6636891"/>
            <a:ext cx="1161826" cy="221109"/>
          </a:xfrm>
          <a:prstGeom prst="rect">
            <a:avLst/>
          </a:prstGeom>
        </p:spPr>
        <p:txBody>
          <a:bodyPr/>
          <a:lstStyle/>
          <a:p>
            <a:pPr algn="r"/>
            <a:fld id="{52A6A2ED-C77A-46D0-9BDA-59A15A90B5E2}" type="slidenum">
              <a:rPr lang="ru-RU" sz="900" smtClean="0">
                <a:latin typeface="Arial" pitchFamily="34" charset="0"/>
                <a:cs typeface="Arial" pitchFamily="34" charset="0"/>
              </a:rPr>
              <a:pPr algn="r"/>
              <a:t>15</a:t>
            </a:fld>
            <a:endParaRPr lang="ru-RU" sz="900" dirty="0">
              <a:latin typeface="Arial" pitchFamily="34" charset="0"/>
              <a:cs typeface="Arial" pitchFamily="34" charset="0"/>
            </a:endParaRPr>
          </a:p>
        </p:txBody>
      </p:sp>
      <p:pic>
        <p:nvPicPr>
          <p:cNvPr id="20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395536" y="2132856"/>
            <a:ext cx="8305839"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451352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Шаблон презентации на 14082013(2)">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Шаблон презентации на 14082013(2)</Template>
  <TotalTime>564</TotalTime>
  <Words>830</Words>
  <Application>Microsoft Office PowerPoint</Application>
  <PresentationFormat>Экран (4:3)</PresentationFormat>
  <Paragraphs>96</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Шаблон презентации на 14082013(2)</vt:lpstr>
      <vt:lpstr>«Формирование системы независимой оценки качества работы государственных учреждений социального обслуживания                     в Свердловской области»</vt:lpstr>
      <vt:lpstr>Презентация PowerPoint</vt:lpstr>
      <vt:lpstr>Презентация PowerPoint</vt:lpstr>
      <vt:lpstr>Формирование независимой системы оценки качества работы учреждений</vt:lpstr>
      <vt:lpstr>Формирование независимой системы оценки качества работы учреждений</vt:lpstr>
      <vt:lpstr>Презентация PowerPoint</vt:lpstr>
      <vt:lpstr>Перечни учреждений рекомендуется определять в соответствии с реестрами поставщиков социальных услуг с учетом:</vt:lpstr>
      <vt:lpstr>Проведение независимой оценки</vt:lpstr>
      <vt:lpstr>Показатели качества работы учреждений социального обслуживания населения</vt:lpstr>
      <vt:lpstr>Перечень документов для рассмотрения Общественным советом Министерства</vt:lpstr>
      <vt:lpstr>  Перечень дополнительной и необходимой информации о деятельности учреждений социального обслуживания населения Свердловской области, которая должна быть предоставлена гражданам – потребителям услуг </vt:lpstr>
      <vt:lpstr>Результаты проведения независимой оценки</vt:lpstr>
      <vt:lpstr>Презентация PowerPoint</vt:lpstr>
      <vt:lpstr>Презентация PowerPoint</vt:lpstr>
      <vt:lpstr>Благодарю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«Переход к программно-целевому принципу формирования бюджета Свердловской области»</dc:title>
  <dc:creator>User</dc:creator>
  <cp:lastModifiedBy>Зуева Ксения Андреевна</cp:lastModifiedBy>
  <cp:revision>72</cp:revision>
  <dcterms:created xsi:type="dcterms:W3CDTF">2013-09-24T14:29:11Z</dcterms:created>
  <dcterms:modified xsi:type="dcterms:W3CDTF">2013-12-24T05:46:06Z</dcterms:modified>
</cp:coreProperties>
</file>