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2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ags/tag4.xml" ContentType="application/vnd.openxmlformats-officedocument.presentationml.tags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tags/tag5.xml" ContentType="application/vnd.openxmlformats-officedocument.presentationml.tags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tags/tag6.xml" ContentType="application/vnd.openxmlformats-officedocument.presentationml.tags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tags/tag7.xml" ContentType="application/vnd.openxmlformats-officedocument.presentationml.tags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tags/tag8.xml" ContentType="application/vnd.openxmlformats-officedocument.presentationml.tags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1.xml" ContentType="application/vnd.openxmlformats-officedocument.theme+xml"/>
  <Override PartName="/ppt/tags/tag9.xml" ContentType="application/vnd.openxmlformats-officedocument.presentationml.tags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  <p:sldMasterId id="2147483756" r:id="rId2"/>
    <p:sldMasterId id="2147483757" r:id="rId3"/>
    <p:sldMasterId id="2147483758" r:id="rId4"/>
    <p:sldMasterId id="2147483759" r:id="rId5"/>
    <p:sldMasterId id="2147483875" r:id="rId6"/>
    <p:sldMasterId id="2147483887" r:id="rId7"/>
    <p:sldMasterId id="2147483899" r:id="rId8"/>
    <p:sldMasterId id="2147483911" r:id="rId9"/>
    <p:sldMasterId id="2147483923" r:id="rId10"/>
    <p:sldMasterId id="2147483935" r:id="rId11"/>
    <p:sldMasterId id="2147485199" r:id="rId12"/>
  </p:sldMasterIdLst>
  <p:notesMasterIdLst>
    <p:notesMasterId r:id="rId20"/>
  </p:notesMasterIdLst>
  <p:handoutMasterIdLst>
    <p:handoutMasterId r:id="rId21"/>
  </p:handoutMasterIdLst>
  <p:sldIdLst>
    <p:sldId id="357" r:id="rId13"/>
    <p:sldId id="648" r:id="rId14"/>
    <p:sldId id="649" r:id="rId15"/>
    <p:sldId id="651" r:id="rId16"/>
    <p:sldId id="652" r:id="rId17"/>
    <p:sldId id="616" r:id="rId18"/>
    <p:sldId id="615" r:id="rId19"/>
  </p:sldIdLst>
  <p:sldSz cx="9144000" cy="6858000" type="screen4x3"/>
  <p:notesSz cx="6797675" cy="9874250"/>
  <p:custDataLst>
    <p:tags r:id="rId22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Мягков А.А." initials="А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3300"/>
    <a:srgbClr val="FFFFA7"/>
    <a:srgbClr val="FFFF99"/>
    <a:srgbClr val="FFEFEF"/>
    <a:srgbClr val="FFFFCC"/>
    <a:srgbClr val="FFFFE7"/>
    <a:srgbClr val="EFFFEF"/>
    <a:srgbClr val="E1FFE1"/>
    <a:srgbClr val="EDFE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237" autoAdjust="0"/>
    <p:restoredTop sz="94660" autoAdjust="0"/>
  </p:normalViewPr>
  <p:slideViewPr>
    <p:cSldViewPr>
      <p:cViewPr>
        <p:scale>
          <a:sx n="70" d="100"/>
          <a:sy n="70" d="100"/>
        </p:scale>
        <p:origin x="-3150" y="-11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4764"/>
    </p:cViewPr>
  </p:sorterViewPr>
  <p:notesViewPr>
    <p:cSldViewPr>
      <p:cViewPr varScale="1">
        <p:scale>
          <a:sx n="66" d="100"/>
          <a:sy n="66" d="100"/>
        </p:scale>
        <p:origin x="-3102" y="-120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86EFC4-D0FC-458F-ACA0-61E4E32671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034702B-EC58-4E11-B503-E3C0E2510A04}">
      <dgm:prSet phldrT="[Текст]"/>
      <dgm:spPr>
        <a:solidFill>
          <a:schemeClr val="tx2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Повышение качества человеческого капитала</a:t>
          </a:r>
          <a:endParaRPr lang="ru-RU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3FE19E5-9D66-43C9-BBD6-79FD12747C8D}" type="parTrans" cxnId="{1F999B83-9FB7-4658-A677-E4B946B1AAA3}">
      <dgm:prSet/>
      <dgm:spPr/>
      <dgm:t>
        <a:bodyPr/>
        <a:lstStyle/>
        <a:p>
          <a:endParaRPr lang="ru-RU"/>
        </a:p>
      </dgm:t>
    </dgm:pt>
    <dgm:pt modelId="{33B76C9C-6F46-451E-9C87-DBE1A4313CDA}" type="sibTrans" cxnId="{1F999B83-9FB7-4658-A677-E4B946B1AAA3}">
      <dgm:prSet/>
      <dgm:spPr/>
      <dgm:t>
        <a:bodyPr/>
        <a:lstStyle/>
        <a:p>
          <a:endParaRPr lang="ru-RU"/>
        </a:p>
      </dgm:t>
    </dgm:pt>
    <dgm:pt modelId="{03CD0826-9869-4884-ABF7-5AE4ED8F2205}">
      <dgm:prSet phldrT="[Текст]"/>
      <dgm:spPr>
        <a:solidFill>
          <a:schemeClr val="tx2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Обеспечение безопасности жизнедеятельности</a:t>
          </a:r>
          <a:endParaRPr lang="ru-RU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5DCD646-8C5D-4B3B-B6E7-5F800DE80B81}" type="parTrans" cxnId="{D6CD1F69-B258-4237-A1AD-B85428DB01B6}">
      <dgm:prSet/>
      <dgm:spPr/>
      <dgm:t>
        <a:bodyPr/>
        <a:lstStyle/>
        <a:p>
          <a:endParaRPr lang="ru-RU"/>
        </a:p>
      </dgm:t>
    </dgm:pt>
    <dgm:pt modelId="{5CCB52B8-078C-49FC-9D1E-4A77F7D02A13}" type="sibTrans" cxnId="{D6CD1F69-B258-4237-A1AD-B85428DB01B6}">
      <dgm:prSet/>
      <dgm:spPr/>
      <dgm:t>
        <a:bodyPr/>
        <a:lstStyle/>
        <a:p>
          <a:endParaRPr lang="ru-RU"/>
        </a:p>
      </dgm:t>
    </dgm:pt>
    <dgm:pt modelId="{BF5F254A-B6B6-482E-AEB8-CD899FB7E2D1}">
      <dgm:prSet/>
      <dgm:spPr>
        <a:solidFill>
          <a:schemeClr val="tx2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Развитие гражданского общества </a:t>
          </a:r>
        </a:p>
        <a:p>
          <a:pPr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 smtClean="0"/>
        </a:p>
      </dgm:t>
    </dgm:pt>
    <dgm:pt modelId="{94BEC28B-887A-487E-A59E-D7D901A9E0A8}" type="parTrans" cxnId="{AED7CBD4-13A6-4592-ADC1-54CD7594DB9B}">
      <dgm:prSet/>
      <dgm:spPr/>
      <dgm:t>
        <a:bodyPr/>
        <a:lstStyle/>
        <a:p>
          <a:endParaRPr lang="ru-RU"/>
        </a:p>
      </dgm:t>
    </dgm:pt>
    <dgm:pt modelId="{9B617B3A-71B9-48E8-88E8-3E5C42955D8A}" type="sibTrans" cxnId="{AED7CBD4-13A6-4592-ADC1-54CD7594DB9B}">
      <dgm:prSet/>
      <dgm:spPr/>
      <dgm:t>
        <a:bodyPr/>
        <a:lstStyle/>
        <a:p>
          <a:endParaRPr lang="ru-RU"/>
        </a:p>
      </dgm:t>
    </dgm:pt>
    <dgm:pt modelId="{1426BD40-F516-4F91-B14C-0B94930A4C39}">
      <dgm:prSet/>
      <dgm:spPr>
        <a:solidFill>
          <a:schemeClr val="tx2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Повышение уровня жизни населения</a:t>
          </a:r>
        </a:p>
        <a:p>
          <a:pPr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DC064697-A23E-4F0F-B84D-DC8E30659F71}" type="parTrans" cxnId="{5055174B-E577-41D7-A6B0-4F88DFDD02E8}">
      <dgm:prSet/>
      <dgm:spPr/>
      <dgm:t>
        <a:bodyPr/>
        <a:lstStyle/>
        <a:p>
          <a:endParaRPr lang="ru-RU"/>
        </a:p>
      </dgm:t>
    </dgm:pt>
    <dgm:pt modelId="{C2CC9BFC-DBD8-4D1F-BCF7-749AA6761C6C}" type="sibTrans" cxnId="{5055174B-E577-41D7-A6B0-4F88DFDD02E8}">
      <dgm:prSet/>
      <dgm:spPr/>
      <dgm:t>
        <a:bodyPr/>
        <a:lstStyle/>
        <a:p>
          <a:endParaRPr lang="ru-RU"/>
        </a:p>
      </dgm:t>
    </dgm:pt>
    <dgm:pt modelId="{AE49C572-DA2D-4EF1-A4EF-90824DD76511}">
      <dgm:prSet phldrT="[Текст]"/>
      <dgm:spPr/>
      <dgm:t>
        <a:bodyPr/>
        <a:lstStyle/>
        <a:p>
          <a:endParaRPr lang="ru-RU" dirty="0"/>
        </a:p>
      </dgm:t>
    </dgm:pt>
    <dgm:pt modelId="{EF0707E9-E3AF-449E-9253-4561802E410A}" type="sibTrans" cxnId="{9B3E54D4-3BC4-4364-8229-E8F6BED087D3}">
      <dgm:prSet/>
      <dgm:spPr/>
      <dgm:t>
        <a:bodyPr/>
        <a:lstStyle/>
        <a:p>
          <a:endParaRPr lang="ru-RU"/>
        </a:p>
      </dgm:t>
    </dgm:pt>
    <dgm:pt modelId="{72983A88-C47C-4CBC-84F9-CB8FA81CFD6F}" type="parTrans" cxnId="{9B3E54D4-3BC4-4364-8229-E8F6BED087D3}">
      <dgm:prSet/>
      <dgm:spPr/>
      <dgm:t>
        <a:bodyPr/>
        <a:lstStyle/>
        <a:p>
          <a:endParaRPr lang="ru-RU"/>
        </a:p>
      </dgm:t>
    </dgm:pt>
    <dgm:pt modelId="{3C2AA52D-9798-4AEE-B8CB-773AE99EC8A9}" type="pres">
      <dgm:prSet presAssocID="{8D86EFC4-D0FC-458F-ACA0-61E4E32671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54A1A0-5846-4B01-9B30-E017ADEB4B43}" type="pres">
      <dgm:prSet presAssocID="{6034702B-EC58-4E11-B503-E3C0E2510A0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13BB89-96D3-4054-8CC3-BFC197BC1ED4}" type="pres">
      <dgm:prSet presAssocID="{6034702B-EC58-4E11-B503-E3C0E2510A0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BE897D-24F3-427F-B33D-D528F2E0A436}" type="pres">
      <dgm:prSet presAssocID="{BF5F254A-B6B6-482E-AEB8-CD899FB7E2D1}" presName="parentText" presStyleLbl="node1" presStyleIdx="1" presStyleCnt="4" custLinFactY="95365" custLinFactNeighborX="-39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30F753-4335-4A77-AFCF-F416FFB7CD7A}" type="pres">
      <dgm:prSet presAssocID="{9B617B3A-71B9-48E8-88E8-3E5C42955D8A}" presName="spacer" presStyleCnt="0"/>
      <dgm:spPr/>
    </dgm:pt>
    <dgm:pt modelId="{7A8CC88A-0E0A-4850-A953-E5874B09328B}" type="pres">
      <dgm:prSet presAssocID="{1426BD40-F516-4F91-B14C-0B94930A4C39}" presName="parentText" presStyleLbl="node1" presStyleIdx="2" presStyleCnt="4" custLinFactY="-116633" custLinFactNeighborX="186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387725-24EA-4925-B8ED-096D842307F9}" type="pres">
      <dgm:prSet presAssocID="{C2CC9BFC-DBD8-4D1F-BCF7-749AA6761C6C}" presName="spacer" presStyleCnt="0"/>
      <dgm:spPr/>
    </dgm:pt>
    <dgm:pt modelId="{824A495D-5D2B-4C4C-97CA-7F9A5A544DDC}" type="pres">
      <dgm:prSet presAssocID="{03CD0826-9869-4884-ABF7-5AE4ED8F220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999B83-9FB7-4658-A677-E4B946B1AAA3}" srcId="{8D86EFC4-D0FC-458F-ACA0-61E4E3267122}" destId="{6034702B-EC58-4E11-B503-E3C0E2510A04}" srcOrd="0" destOrd="0" parTransId="{93FE19E5-9D66-43C9-BBD6-79FD12747C8D}" sibTransId="{33B76C9C-6F46-451E-9C87-DBE1A4313CDA}"/>
    <dgm:cxn modelId="{5055174B-E577-41D7-A6B0-4F88DFDD02E8}" srcId="{8D86EFC4-D0FC-458F-ACA0-61E4E3267122}" destId="{1426BD40-F516-4F91-B14C-0B94930A4C39}" srcOrd="2" destOrd="0" parTransId="{DC064697-A23E-4F0F-B84D-DC8E30659F71}" sibTransId="{C2CC9BFC-DBD8-4D1F-BCF7-749AA6761C6C}"/>
    <dgm:cxn modelId="{A5059587-E22A-44D2-9844-88C0817178CA}" type="presOf" srcId="{1426BD40-F516-4F91-B14C-0B94930A4C39}" destId="{7A8CC88A-0E0A-4850-A953-E5874B09328B}" srcOrd="0" destOrd="0" presId="urn:microsoft.com/office/officeart/2005/8/layout/vList2"/>
    <dgm:cxn modelId="{6E4F7E70-CBA2-47FA-86FA-2FF220B84292}" type="presOf" srcId="{03CD0826-9869-4884-ABF7-5AE4ED8F2205}" destId="{824A495D-5D2B-4C4C-97CA-7F9A5A544DDC}" srcOrd="0" destOrd="0" presId="urn:microsoft.com/office/officeart/2005/8/layout/vList2"/>
    <dgm:cxn modelId="{9B3E54D4-3BC4-4364-8229-E8F6BED087D3}" srcId="{6034702B-EC58-4E11-B503-E3C0E2510A04}" destId="{AE49C572-DA2D-4EF1-A4EF-90824DD76511}" srcOrd="0" destOrd="0" parTransId="{72983A88-C47C-4CBC-84F9-CB8FA81CFD6F}" sibTransId="{EF0707E9-E3AF-449E-9253-4561802E410A}"/>
    <dgm:cxn modelId="{5CE9ECAA-0DE8-402F-9F44-F8611A0BD142}" type="presOf" srcId="{AE49C572-DA2D-4EF1-A4EF-90824DD76511}" destId="{9D13BB89-96D3-4054-8CC3-BFC197BC1ED4}" srcOrd="0" destOrd="0" presId="urn:microsoft.com/office/officeart/2005/8/layout/vList2"/>
    <dgm:cxn modelId="{4BD2B574-03D1-4EAF-B3D8-E875D147E81E}" type="presOf" srcId="{BF5F254A-B6B6-482E-AEB8-CD899FB7E2D1}" destId="{93BE897D-24F3-427F-B33D-D528F2E0A436}" srcOrd="0" destOrd="0" presId="urn:microsoft.com/office/officeart/2005/8/layout/vList2"/>
    <dgm:cxn modelId="{080BD93A-30DB-40F2-8A2D-9E4BE0E8365E}" type="presOf" srcId="{6034702B-EC58-4E11-B503-E3C0E2510A04}" destId="{EF54A1A0-5846-4B01-9B30-E017ADEB4B43}" srcOrd="0" destOrd="0" presId="urn:microsoft.com/office/officeart/2005/8/layout/vList2"/>
    <dgm:cxn modelId="{D6CD1F69-B258-4237-A1AD-B85428DB01B6}" srcId="{8D86EFC4-D0FC-458F-ACA0-61E4E3267122}" destId="{03CD0826-9869-4884-ABF7-5AE4ED8F2205}" srcOrd="3" destOrd="0" parTransId="{05DCD646-8C5D-4B3B-B6E7-5F800DE80B81}" sibTransId="{5CCB52B8-078C-49FC-9D1E-4A77F7D02A13}"/>
    <dgm:cxn modelId="{8B3519D5-0AD3-433F-83BE-8EC5A82773CF}" type="presOf" srcId="{8D86EFC4-D0FC-458F-ACA0-61E4E3267122}" destId="{3C2AA52D-9798-4AEE-B8CB-773AE99EC8A9}" srcOrd="0" destOrd="0" presId="urn:microsoft.com/office/officeart/2005/8/layout/vList2"/>
    <dgm:cxn modelId="{AED7CBD4-13A6-4592-ADC1-54CD7594DB9B}" srcId="{8D86EFC4-D0FC-458F-ACA0-61E4E3267122}" destId="{BF5F254A-B6B6-482E-AEB8-CD899FB7E2D1}" srcOrd="1" destOrd="0" parTransId="{94BEC28B-887A-487E-A59E-D7D901A9E0A8}" sibTransId="{9B617B3A-71B9-48E8-88E8-3E5C42955D8A}"/>
    <dgm:cxn modelId="{6BC9867F-B764-4930-BD6F-920CB245B437}" type="presParOf" srcId="{3C2AA52D-9798-4AEE-B8CB-773AE99EC8A9}" destId="{EF54A1A0-5846-4B01-9B30-E017ADEB4B43}" srcOrd="0" destOrd="0" presId="urn:microsoft.com/office/officeart/2005/8/layout/vList2"/>
    <dgm:cxn modelId="{BBCABA1F-8ADA-4710-8261-8F025E284398}" type="presParOf" srcId="{3C2AA52D-9798-4AEE-B8CB-773AE99EC8A9}" destId="{9D13BB89-96D3-4054-8CC3-BFC197BC1ED4}" srcOrd="1" destOrd="0" presId="urn:microsoft.com/office/officeart/2005/8/layout/vList2"/>
    <dgm:cxn modelId="{D343CB83-4ECA-4278-8C05-EB06998C9ED6}" type="presParOf" srcId="{3C2AA52D-9798-4AEE-B8CB-773AE99EC8A9}" destId="{93BE897D-24F3-427F-B33D-D528F2E0A436}" srcOrd="2" destOrd="0" presId="urn:microsoft.com/office/officeart/2005/8/layout/vList2"/>
    <dgm:cxn modelId="{9968D7CD-9454-40CC-93F8-0D22C5CF3DD2}" type="presParOf" srcId="{3C2AA52D-9798-4AEE-B8CB-773AE99EC8A9}" destId="{1030F753-4335-4A77-AFCF-F416FFB7CD7A}" srcOrd="3" destOrd="0" presId="urn:microsoft.com/office/officeart/2005/8/layout/vList2"/>
    <dgm:cxn modelId="{0029DD76-C95B-48D7-AEC5-35B6B592D8FE}" type="presParOf" srcId="{3C2AA52D-9798-4AEE-B8CB-773AE99EC8A9}" destId="{7A8CC88A-0E0A-4850-A953-E5874B09328B}" srcOrd="4" destOrd="0" presId="urn:microsoft.com/office/officeart/2005/8/layout/vList2"/>
    <dgm:cxn modelId="{5B3DCB63-63F5-4A0A-8E2B-60FC9BDE1852}" type="presParOf" srcId="{3C2AA52D-9798-4AEE-B8CB-773AE99EC8A9}" destId="{63387725-24EA-4925-B8ED-096D842307F9}" srcOrd="5" destOrd="0" presId="urn:microsoft.com/office/officeart/2005/8/layout/vList2"/>
    <dgm:cxn modelId="{83AA5E6D-E332-4423-95D7-73CCC96BC16B}" type="presParOf" srcId="{3C2AA52D-9798-4AEE-B8CB-773AE99EC8A9}" destId="{824A495D-5D2B-4C4C-97CA-7F9A5A544DD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0BA613-9271-4699-82FA-47512AA01EFC}" type="doc">
      <dgm:prSet loTypeId="urn:microsoft.com/office/officeart/2005/8/layout/vList5" loCatId="list" qsTypeId="urn:microsoft.com/office/officeart/2005/8/quickstyle/3d1" qsCatId="3D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F6E3465C-2303-4E5B-A4C8-D5DCCEB328F9}">
      <dgm:prSet phldrT="[Текст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en-US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</a:t>
          </a:r>
          <a:r>
            <a:rPr lang="ru-RU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4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BD1B273-59F4-42E2-A7D6-CE4DE40C8E5C}" type="parTrans" cxnId="{6BF1015D-AF44-4A87-973C-4334ED718AF0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EEC4A64-00C2-4824-A2ED-F5F569A17562}" type="sibTrans" cxnId="{6BF1015D-AF44-4A87-973C-4334ED718AF0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6EB7791-C6D4-445B-A218-19BE6F8A19CE}">
      <dgm:prSet phldrT="[Текст]"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до 2018 года</a:t>
          </a:r>
          <a:endParaRPr lang="ru-RU" sz="4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8583236-1C2C-4289-B9FD-8B11A6E96A05}" type="parTrans" cxnId="{9738C2AA-671E-4D01-A009-56512E0DF515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5F168A0-2696-4DB9-A7DA-3C3FA1C8342D}" type="sibTrans" cxnId="{9738C2AA-671E-4D01-A009-56512E0DF515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C256ADB-41BE-43E4-9657-5C4BC5E9DC65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II</a:t>
          </a:r>
          <a:r>
            <a:rPr lang="ru-RU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4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8CAB7B9-35C9-4B1F-AFF8-D1DD5C2D4F71}" type="parTrans" cxnId="{B6C71A40-C415-400A-81ED-F90A8A7929FA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C84F2E8-77C7-47AB-BC4D-E914C56525B4}" type="sibTrans" cxnId="{B6C71A40-C415-400A-81ED-F90A8A7929FA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25AFA83-7830-4E57-8EB0-7C29BE69A50B}">
      <dgm:prSet phldrT="[Текст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2019-2024 годы</a:t>
          </a:r>
          <a:endParaRPr lang="ru-RU" sz="4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79BEB7E-014A-41CF-AA35-BBF176357924}" type="parTrans" cxnId="{EE339B50-AD30-4372-94DA-DF0AFC545596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6A7AD7E-E98B-4877-9CA6-41B679DA36EC}" type="sibTrans" cxnId="{EE339B50-AD30-4372-94DA-DF0AFC545596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B85D311-1D9F-4C0E-A8E5-324E4A8E2558}">
      <dgm:prSet phldrT="[Текст]" custT="1"/>
      <dgm:spPr/>
      <dgm:t>
        <a:bodyPr/>
        <a:lstStyle/>
        <a:p>
          <a:r>
            <a:rPr lang="en-US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III</a:t>
          </a:r>
          <a:r>
            <a:rPr lang="ru-RU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4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F814643-B93C-4857-B4A7-2E0DB273D31E}" type="parTrans" cxnId="{15A57CC1-4F56-418D-9462-7186CD521B04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64F9D9E-CF98-4CC7-9AB1-56D209E0F8D4}" type="sibTrans" cxnId="{15A57CC1-4F56-418D-9462-7186CD521B04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1007FBB-0F0C-4642-91B3-EF2A058A130F}">
      <dgm:prSet phldrT="[Текст]" custT="1"/>
      <dgm:spPr/>
      <dgm:t>
        <a:bodyPr/>
        <a:lstStyle/>
        <a:p>
          <a:r>
            <a:rPr lang="ru-RU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2025-2030 годы</a:t>
          </a:r>
          <a:endParaRPr lang="ru-RU" sz="44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FD3C233-BBAF-485C-9AAA-D37056308814}" type="parTrans" cxnId="{557479A4-44C7-49D1-A45C-55D1B3D69986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B091D08-8E78-43BC-B785-9055A3A95188}" type="sibTrans" cxnId="{557479A4-44C7-49D1-A45C-55D1B3D69986}">
      <dgm:prSet/>
      <dgm:spPr/>
      <dgm:t>
        <a:bodyPr/>
        <a:lstStyle/>
        <a:p>
          <a:endParaRPr lang="ru-RU" sz="4400" b="1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93875DD-76D9-449F-920B-BC16146B7945}" type="pres">
      <dgm:prSet presAssocID="{CC0BA613-9271-4699-82FA-47512AA01EF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FE53AC-CEB4-47E4-B58D-F6F9EC686179}" type="pres">
      <dgm:prSet presAssocID="{F6E3465C-2303-4E5B-A4C8-D5DCCEB328F9}" presName="linNode" presStyleCnt="0"/>
      <dgm:spPr/>
      <dgm:t>
        <a:bodyPr/>
        <a:lstStyle/>
        <a:p>
          <a:endParaRPr lang="ru-RU"/>
        </a:p>
      </dgm:t>
    </dgm:pt>
    <dgm:pt modelId="{2EF21C9B-1595-4FE2-9496-EF3ACB120917}" type="pres">
      <dgm:prSet presAssocID="{F6E3465C-2303-4E5B-A4C8-D5DCCEB328F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1FF7C-871E-4B1D-BE98-3FB3DDB5F540}" type="pres">
      <dgm:prSet presAssocID="{F6E3465C-2303-4E5B-A4C8-D5DCCEB328F9}" presName="descendantText" presStyleLbl="alignAccFollowNode1" presStyleIdx="0" presStyleCnt="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7927D9F0-C0FE-44F4-8A16-E3C8C0EDC206}" type="pres">
      <dgm:prSet presAssocID="{CEEC4A64-00C2-4824-A2ED-F5F569A17562}" presName="sp" presStyleCnt="0"/>
      <dgm:spPr/>
      <dgm:t>
        <a:bodyPr/>
        <a:lstStyle/>
        <a:p>
          <a:endParaRPr lang="ru-RU"/>
        </a:p>
      </dgm:t>
    </dgm:pt>
    <dgm:pt modelId="{EB1679D2-F531-402B-B2FB-9438EAA884D1}" type="pres">
      <dgm:prSet presAssocID="{8C256ADB-41BE-43E4-9657-5C4BC5E9DC65}" presName="linNode" presStyleCnt="0"/>
      <dgm:spPr/>
      <dgm:t>
        <a:bodyPr/>
        <a:lstStyle/>
        <a:p>
          <a:endParaRPr lang="ru-RU"/>
        </a:p>
      </dgm:t>
    </dgm:pt>
    <dgm:pt modelId="{01CA112A-4DBE-401C-8595-9DD35B666C41}" type="pres">
      <dgm:prSet presAssocID="{8C256ADB-41BE-43E4-9657-5C4BC5E9DC65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F477B-72E2-483D-8851-A2036103D6B5}" type="pres">
      <dgm:prSet presAssocID="{8C256ADB-41BE-43E4-9657-5C4BC5E9DC65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20DCEE-F7A0-4ADF-A29E-276DD9EFED41}" type="pres">
      <dgm:prSet presAssocID="{FC84F2E8-77C7-47AB-BC4D-E914C56525B4}" presName="sp" presStyleCnt="0"/>
      <dgm:spPr/>
      <dgm:t>
        <a:bodyPr/>
        <a:lstStyle/>
        <a:p>
          <a:endParaRPr lang="ru-RU"/>
        </a:p>
      </dgm:t>
    </dgm:pt>
    <dgm:pt modelId="{2B2B0CF1-20A2-476D-A7A4-558C9EA827B1}" type="pres">
      <dgm:prSet presAssocID="{5B85D311-1D9F-4C0E-A8E5-324E4A8E2558}" presName="linNode" presStyleCnt="0"/>
      <dgm:spPr/>
      <dgm:t>
        <a:bodyPr/>
        <a:lstStyle/>
        <a:p>
          <a:endParaRPr lang="ru-RU"/>
        </a:p>
      </dgm:t>
    </dgm:pt>
    <dgm:pt modelId="{725833E7-7D9B-47AE-ADF2-162548B62EBD}" type="pres">
      <dgm:prSet presAssocID="{5B85D311-1D9F-4C0E-A8E5-324E4A8E2558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CA8FC4-F615-486A-9AD8-2C372DE41F32}" type="pres">
      <dgm:prSet presAssocID="{5B85D311-1D9F-4C0E-A8E5-324E4A8E2558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DBD53D-2726-47E4-8D31-473A9BB603A4}" type="presOf" srcId="{5B85D311-1D9F-4C0E-A8E5-324E4A8E2558}" destId="{725833E7-7D9B-47AE-ADF2-162548B62EBD}" srcOrd="0" destOrd="0" presId="urn:microsoft.com/office/officeart/2005/8/layout/vList5"/>
    <dgm:cxn modelId="{9738C2AA-671E-4D01-A009-56512E0DF515}" srcId="{F6E3465C-2303-4E5B-A4C8-D5DCCEB328F9}" destId="{D6EB7791-C6D4-445B-A218-19BE6F8A19CE}" srcOrd="0" destOrd="0" parTransId="{08583236-1C2C-4289-B9FD-8B11A6E96A05}" sibTransId="{E5F168A0-2696-4DB9-A7DA-3C3FA1C8342D}"/>
    <dgm:cxn modelId="{EE339B50-AD30-4372-94DA-DF0AFC545596}" srcId="{8C256ADB-41BE-43E4-9657-5C4BC5E9DC65}" destId="{A25AFA83-7830-4E57-8EB0-7C29BE69A50B}" srcOrd="0" destOrd="0" parTransId="{279BEB7E-014A-41CF-AA35-BBF176357924}" sibTransId="{96A7AD7E-E98B-4877-9CA6-41B679DA36EC}"/>
    <dgm:cxn modelId="{15A57CC1-4F56-418D-9462-7186CD521B04}" srcId="{CC0BA613-9271-4699-82FA-47512AA01EFC}" destId="{5B85D311-1D9F-4C0E-A8E5-324E4A8E2558}" srcOrd="2" destOrd="0" parTransId="{9F814643-B93C-4857-B4A7-2E0DB273D31E}" sibTransId="{F64F9D9E-CF98-4CC7-9AB1-56D209E0F8D4}"/>
    <dgm:cxn modelId="{557479A4-44C7-49D1-A45C-55D1B3D69986}" srcId="{5B85D311-1D9F-4C0E-A8E5-324E4A8E2558}" destId="{B1007FBB-0F0C-4642-91B3-EF2A058A130F}" srcOrd="0" destOrd="0" parTransId="{3FD3C233-BBAF-485C-9AAA-D37056308814}" sibTransId="{CB091D08-8E78-43BC-B785-9055A3A95188}"/>
    <dgm:cxn modelId="{1A35117C-05CF-4CDF-B166-E11EE4BA74A9}" type="presOf" srcId="{A25AFA83-7830-4E57-8EB0-7C29BE69A50B}" destId="{127F477B-72E2-483D-8851-A2036103D6B5}" srcOrd="0" destOrd="0" presId="urn:microsoft.com/office/officeart/2005/8/layout/vList5"/>
    <dgm:cxn modelId="{E0BFC0AF-5855-433E-BE65-0DDBF231058C}" type="presOf" srcId="{F6E3465C-2303-4E5B-A4C8-D5DCCEB328F9}" destId="{2EF21C9B-1595-4FE2-9496-EF3ACB120917}" srcOrd="0" destOrd="0" presId="urn:microsoft.com/office/officeart/2005/8/layout/vList5"/>
    <dgm:cxn modelId="{FDA80E96-0D6B-4E1E-AC8D-8B6E8EE90EA0}" type="presOf" srcId="{8C256ADB-41BE-43E4-9657-5C4BC5E9DC65}" destId="{01CA112A-4DBE-401C-8595-9DD35B666C41}" srcOrd="0" destOrd="0" presId="urn:microsoft.com/office/officeart/2005/8/layout/vList5"/>
    <dgm:cxn modelId="{B771DA06-A202-42B6-B164-B10E11204CAB}" type="presOf" srcId="{D6EB7791-C6D4-445B-A218-19BE6F8A19CE}" destId="{F681FF7C-871E-4B1D-BE98-3FB3DDB5F540}" srcOrd="0" destOrd="0" presId="urn:microsoft.com/office/officeart/2005/8/layout/vList5"/>
    <dgm:cxn modelId="{6BF1015D-AF44-4A87-973C-4334ED718AF0}" srcId="{CC0BA613-9271-4699-82FA-47512AA01EFC}" destId="{F6E3465C-2303-4E5B-A4C8-D5DCCEB328F9}" srcOrd="0" destOrd="0" parTransId="{9BD1B273-59F4-42E2-A7D6-CE4DE40C8E5C}" sibTransId="{CEEC4A64-00C2-4824-A2ED-F5F569A17562}"/>
    <dgm:cxn modelId="{D710B2EF-8767-4F4A-8D8B-495D35CF9C42}" type="presOf" srcId="{B1007FBB-0F0C-4642-91B3-EF2A058A130F}" destId="{01CA8FC4-F615-486A-9AD8-2C372DE41F32}" srcOrd="0" destOrd="0" presId="urn:microsoft.com/office/officeart/2005/8/layout/vList5"/>
    <dgm:cxn modelId="{E585AB2E-EF05-4C06-9E74-939634401999}" type="presOf" srcId="{CC0BA613-9271-4699-82FA-47512AA01EFC}" destId="{193875DD-76D9-449F-920B-BC16146B7945}" srcOrd="0" destOrd="0" presId="urn:microsoft.com/office/officeart/2005/8/layout/vList5"/>
    <dgm:cxn modelId="{B6C71A40-C415-400A-81ED-F90A8A7929FA}" srcId="{CC0BA613-9271-4699-82FA-47512AA01EFC}" destId="{8C256ADB-41BE-43E4-9657-5C4BC5E9DC65}" srcOrd="1" destOrd="0" parTransId="{F8CAB7B9-35C9-4B1F-AFF8-D1DD5C2D4F71}" sibTransId="{FC84F2E8-77C7-47AB-BC4D-E914C56525B4}"/>
    <dgm:cxn modelId="{9CDAC01B-8021-46FE-81B6-AE959E83558B}" type="presParOf" srcId="{193875DD-76D9-449F-920B-BC16146B7945}" destId="{6BFE53AC-CEB4-47E4-B58D-F6F9EC686179}" srcOrd="0" destOrd="0" presId="urn:microsoft.com/office/officeart/2005/8/layout/vList5"/>
    <dgm:cxn modelId="{197B5A7F-2C91-409C-8DEE-88EDD004F54F}" type="presParOf" srcId="{6BFE53AC-CEB4-47E4-B58D-F6F9EC686179}" destId="{2EF21C9B-1595-4FE2-9496-EF3ACB120917}" srcOrd="0" destOrd="0" presId="urn:microsoft.com/office/officeart/2005/8/layout/vList5"/>
    <dgm:cxn modelId="{99E82C09-7511-4011-B37E-1BB1063C227F}" type="presParOf" srcId="{6BFE53AC-CEB4-47E4-B58D-F6F9EC686179}" destId="{F681FF7C-871E-4B1D-BE98-3FB3DDB5F540}" srcOrd="1" destOrd="0" presId="urn:microsoft.com/office/officeart/2005/8/layout/vList5"/>
    <dgm:cxn modelId="{B9927D88-B63A-4894-B733-D70FB745CF6F}" type="presParOf" srcId="{193875DD-76D9-449F-920B-BC16146B7945}" destId="{7927D9F0-C0FE-44F4-8A16-E3C8C0EDC206}" srcOrd="1" destOrd="0" presId="urn:microsoft.com/office/officeart/2005/8/layout/vList5"/>
    <dgm:cxn modelId="{65F306CA-45D9-4B32-9343-C5A23DAE89B8}" type="presParOf" srcId="{193875DD-76D9-449F-920B-BC16146B7945}" destId="{EB1679D2-F531-402B-B2FB-9438EAA884D1}" srcOrd="2" destOrd="0" presId="urn:microsoft.com/office/officeart/2005/8/layout/vList5"/>
    <dgm:cxn modelId="{96CB55CE-C7C0-4E1F-8F27-F647027A9159}" type="presParOf" srcId="{EB1679D2-F531-402B-B2FB-9438EAA884D1}" destId="{01CA112A-4DBE-401C-8595-9DD35B666C41}" srcOrd="0" destOrd="0" presId="urn:microsoft.com/office/officeart/2005/8/layout/vList5"/>
    <dgm:cxn modelId="{4A402664-7DC4-4EAE-943C-62C198B0EC06}" type="presParOf" srcId="{EB1679D2-F531-402B-B2FB-9438EAA884D1}" destId="{127F477B-72E2-483D-8851-A2036103D6B5}" srcOrd="1" destOrd="0" presId="urn:microsoft.com/office/officeart/2005/8/layout/vList5"/>
    <dgm:cxn modelId="{F135F683-3F70-48AE-BB7B-82EFAE1395C4}" type="presParOf" srcId="{193875DD-76D9-449F-920B-BC16146B7945}" destId="{B720DCEE-F7A0-4ADF-A29E-276DD9EFED41}" srcOrd="3" destOrd="0" presId="urn:microsoft.com/office/officeart/2005/8/layout/vList5"/>
    <dgm:cxn modelId="{2C7BFE13-0FFD-4026-9C6F-638547F65D39}" type="presParOf" srcId="{193875DD-76D9-449F-920B-BC16146B7945}" destId="{2B2B0CF1-20A2-476D-A7A4-558C9EA827B1}" srcOrd="4" destOrd="0" presId="urn:microsoft.com/office/officeart/2005/8/layout/vList5"/>
    <dgm:cxn modelId="{A83E4C85-A756-4897-BD72-0C868113BCD9}" type="presParOf" srcId="{2B2B0CF1-20A2-476D-A7A4-558C9EA827B1}" destId="{725833E7-7D9B-47AE-ADF2-162548B62EBD}" srcOrd="0" destOrd="0" presId="urn:microsoft.com/office/officeart/2005/8/layout/vList5"/>
    <dgm:cxn modelId="{A55CC2E0-FB4B-4170-B236-56A9DC6358EC}" type="presParOf" srcId="{2B2B0CF1-20A2-476D-A7A4-558C9EA827B1}" destId="{01CA8FC4-F615-486A-9AD8-2C372DE41F3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D4F4847-47C5-47AD-872F-9FC0163056CC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1BD030-5F4C-4234-9EA3-81D8CD997A8C}">
      <dgm:prSet phldrT="[Текст]"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 smtClean="0">
              <a:latin typeface="Arial" pitchFamily="34" charset="0"/>
              <a:cs typeface="Arial" pitchFamily="34" charset="0"/>
            </a:rPr>
            <a:t>выполнение мероприятий и достижение целевых показателей, установленных во исполнение указов Президента РФ в «дорожных картах» в соответствующих отраслях социальной сферы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490C4851-707A-4132-92DA-03375113E567}" type="parTrans" cxnId="{0E54A8DA-7892-49E4-8F79-36326B757AEA}">
      <dgm:prSet/>
      <dgm:spPr/>
      <dgm:t>
        <a:bodyPr/>
        <a:lstStyle/>
        <a:p>
          <a:endParaRPr lang="ru-RU"/>
        </a:p>
      </dgm:t>
    </dgm:pt>
    <dgm:pt modelId="{3FA4B80D-0441-48B6-963E-B191111C8E7F}" type="sibTrans" cxnId="{0E54A8DA-7892-49E4-8F79-36326B757AEA}">
      <dgm:prSet/>
      <dgm:spPr/>
      <dgm:t>
        <a:bodyPr/>
        <a:lstStyle/>
        <a:p>
          <a:endParaRPr lang="ru-RU"/>
        </a:p>
      </dgm:t>
    </dgm:pt>
    <dgm:pt modelId="{3E170D8C-E559-45A7-A21F-6F998515E7E1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 smtClean="0">
              <a:latin typeface="Arial" pitchFamily="34" charset="0"/>
              <a:cs typeface="Arial" pitchFamily="34" charset="0"/>
            </a:rPr>
            <a:t>предоставление гражданам мер социальной поддержки своевременно и в полном объеме в соответствии с действующим законодательством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D40E40AE-7872-4B9B-8A10-A2E4CC3AF120}" type="parTrans" cxnId="{C3B4990E-F40B-4023-94CE-115263F7E883}">
      <dgm:prSet/>
      <dgm:spPr/>
      <dgm:t>
        <a:bodyPr/>
        <a:lstStyle/>
        <a:p>
          <a:endParaRPr lang="ru-RU"/>
        </a:p>
      </dgm:t>
    </dgm:pt>
    <dgm:pt modelId="{74F9395B-4A40-42BC-BA43-2977C52A846D}" type="sibTrans" cxnId="{C3B4990E-F40B-4023-94CE-115263F7E883}">
      <dgm:prSet/>
      <dgm:spPr/>
      <dgm:t>
        <a:bodyPr/>
        <a:lstStyle/>
        <a:p>
          <a:endParaRPr lang="ru-RU"/>
        </a:p>
      </dgm:t>
    </dgm:pt>
    <dgm:pt modelId="{33108B93-01F6-4718-92C6-3F4BB17B1887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 smtClean="0">
              <a:latin typeface="Arial" pitchFamily="34" charset="0"/>
              <a:cs typeface="Arial" pitchFamily="34" charset="0"/>
            </a:rPr>
            <a:t>укрепление семейных ценностей и традиций, профилактика социального сиротства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D62B4DB5-B5F8-426D-9DD4-5149109FE19C}" type="parTrans" cxnId="{526DBC0F-E563-4369-AFC1-AE9797E523B8}">
      <dgm:prSet/>
      <dgm:spPr/>
      <dgm:t>
        <a:bodyPr/>
        <a:lstStyle/>
        <a:p>
          <a:endParaRPr lang="ru-RU"/>
        </a:p>
      </dgm:t>
    </dgm:pt>
    <dgm:pt modelId="{AC9CAA57-FEC1-4F2B-B1F0-4608EE27B6DB}" type="sibTrans" cxnId="{526DBC0F-E563-4369-AFC1-AE9797E523B8}">
      <dgm:prSet/>
      <dgm:spPr/>
      <dgm:t>
        <a:bodyPr/>
        <a:lstStyle/>
        <a:p>
          <a:endParaRPr lang="ru-RU"/>
        </a:p>
      </dgm:t>
    </dgm:pt>
    <dgm:pt modelId="{53596E9F-9F68-4DFF-B92A-D2795933F27A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 smtClean="0">
              <a:latin typeface="Arial" pitchFamily="34" charset="0"/>
              <a:cs typeface="Arial" pitchFamily="34" charset="0"/>
            </a:rPr>
            <a:t>переход на «эффективный контракт», разработка и внедрение системы нормирования труда в учреждениях бюджетной сферы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BE80EA98-3989-48A4-88E3-272C7DDD673A}" type="parTrans" cxnId="{E5A4CDEE-3D01-4EBB-945F-A560CB8B3B2B}">
      <dgm:prSet/>
      <dgm:spPr/>
      <dgm:t>
        <a:bodyPr/>
        <a:lstStyle/>
        <a:p>
          <a:endParaRPr lang="ru-RU"/>
        </a:p>
      </dgm:t>
    </dgm:pt>
    <dgm:pt modelId="{6499A9A5-CCC9-4D11-915A-DFBBB7741429}" type="sibTrans" cxnId="{E5A4CDEE-3D01-4EBB-945F-A560CB8B3B2B}">
      <dgm:prSet/>
      <dgm:spPr/>
      <dgm:t>
        <a:bodyPr/>
        <a:lstStyle/>
        <a:p>
          <a:endParaRPr lang="ru-RU"/>
        </a:p>
      </dgm:t>
    </dgm:pt>
    <dgm:pt modelId="{6EC869F4-EE13-471C-947D-7139EDE9D5E6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 smtClean="0">
              <a:latin typeface="Arial" pitchFamily="34" charset="0"/>
              <a:cs typeface="Arial" pitchFamily="34" charset="0"/>
            </a:rPr>
            <a:t>формирование системы независимой оценки качества социальных учреждений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A5CA827B-75AD-49F7-997C-08D534B55EB5}" type="parTrans" cxnId="{943BBD6C-7D99-4F94-9318-8FC724A20580}">
      <dgm:prSet/>
      <dgm:spPr/>
      <dgm:t>
        <a:bodyPr/>
        <a:lstStyle/>
        <a:p>
          <a:endParaRPr lang="ru-RU"/>
        </a:p>
      </dgm:t>
    </dgm:pt>
    <dgm:pt modelId="{8E4031C6-28BD-495D-9D8D-C166B6B6D4C5}" type="sibTrans" cxnId="{943BBD6C-7D99-4F94-9318-8FC724A20580}">
      <dgm:prSet/>
      <dgm:spPr/>
      <dgm:t>
        <a:bodyPr/>
        <a:lstStyle/>
        <a:p>
          <a:endParaRPr lang="ru-RU"/>
        </a:p>
      </dgm:t>
    </dgm:pt>
    <dgm:pt modelId="{0430BE71-BBC1-4C92-A8C0-CC30814E1A75}" type="pres">
      <dgm:prSet presAssocID="{0D4F4847-47C5-47AD-872F-9FC0163056C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34DB869-C94E-4984-9E49-D9BD6FB46584}" type="pres">
      <dgm:prSet presAssocID="{0D4F4847-47C5-47AD-872F-9FC0163056CC}" presName="Name1" presStyleCnt="0"/>
      <dgm:spPr/>
    </dgm:pt>
    <dgm:pt modelId="{2F1DE86F-8B43-4C6F-BF89-7637371BFECF}" type="pres">
      <dgm:prSet presAssocID="{0D4F4847-47C5-47AD-872F-9FC0163056CC}" presName="cycle" presStyleCnt="0"/>
      <dgm:spPr/>
    </dgm:pt>
    <dgm:pt modelId="{1C2FD353-A6B0-4B4E-9E3E-F64196578236}" type="pres">
      <dgm:prSet presAssocID="{0D4F4847-47C5-47AD-872F-9FC0163056CC}" presName="srcNode" presStyleLbl="node1" presStyleIdx="0" presStyleCnt="5"/>
      <dgm:spPr/>
    </dgm:pt>
    <dgm:pt modelId="{D2339A99-A18B-4AFE-8613-5985BD529AA2}" type="pres">
      <dgm:prSet presAssocID="{0D4F4847-47C5-47AD-872F-9FC0163056CC}" presName="conn" presStyleLbl="parChTrans1D2" presStyleIdx="0" presStyleCnt="1"/>
      <dgm:spPr/>
      <dgm:t>
        <a:bodyPr/>
        <a:lstStyle/>
        <a:p>
          <a:endParaRPr lang="ru-RU"/>
        </a:p>
      </dgm:t>
    </dgm:pt>
    <dgm:pt modelId="{61EF8428-FB1A-4D7B-8D38-EEBF07ED2C9D}" type="pres">
      <dgm:prSet presAssocID="{0D4F4847-47C5-47AD-872F-9FC0163056CC}" presName="extraNode" presStyleLbl="node1" presStyleIdx="0" presStyleCnt="5"/>
      <dgm:spPr/>
    </dgm:pt>
    <dgm:pt modelId="{19D78746-DA7B-4763-B6FC-93C8E3640382}" type="pres">
      <dgm:prSet presAssocID="{0D4F4847-47C5-47AD-872F-9FC0163056CC}" presName="dstNode" presStyleLbl="node1" presStyleIdx="0" presStyleCnt="5"/>
      <dgm:spPr/>
    </dgm:pt>
    <dgm:pt modelId="{9B6CEC21-28E1-47E7-A554-2C5AF14F8020}" type="pres">
      <dgm:prSet presAssocID="{811BD030-5F4C-4234-9EA3-81D8CD997A8C}" presName="text_1" presStyleLbl="node1" presStyleIdx="0" presStyleCnt="5" custScaleY="127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73D8F7-1ACB-4D4D-B899-58773FE1E79F}" type="pres">
      <dgm:prSet presAssocID="{811BD030-5F4C-4234-9EA3-81D8CD997A8C}" presName="accent_1" presStyleCnt="0"/>
      <dgm:spPr/>
    </dgm:pt>
    <dgm:pt modelId="{2FFF3F7A-60A0-44E4-837E-66A369269765}" type="pres">
      <dgm:prSet presAssocID="{811BD030-5F4C-4234-9EA3-81D8CD997A8C}" presName="accentRepeatNode" presStyleLbl="solidFgAcc1" presStyleIdx="0" presStyleCnt="5"/>
      <dgm:spPr/>
    </dgm:pt>
    <dgm:pt modelId="{1A666209-3976-4D95-A6A2-5B7A62812E1E}" type="pres">
      <dgm:prSet presAssocID="{6EC869F4-EE13-471C-947D-7139EDE9D5E6}" presName="text_2" presStyleLbl="node1" presStyleIdx="1" presStyleCnt="5" custLinFactNeighborX="290" custLinFactNeighborY="56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181D3F-2CA9-4CF8-9BCA-063D4F599236}" type="pres">
      <dgm:prSet presAssocID="{6EC869F4-EE13-471C-947D-7139EDE9D5E6}" presName="accent_2" presStyleCnt="0"/>
      <dgm:spPr/>
    </dgm:pt>
    <dgm:pt modelId="{93F77174-2F2A-4246-ABA9-12B352CEF59C}" type="pres">
      <dgm:prSet presAssocID="{6EC869F4-EE13-471C-947D-7139EDE9D5E6}" presName="accentRepeatNode" presStyleLbl="solidFgAcc1" presStyleIdx="1" presStyleCnt="5"/>
      <dgm:spPr/>
    </dgm:pt>
    <dgm:pt modelId="{0E6D269B-A0AD-454E-9680-51891A338AE1}" type="pres">
      <dgm:prSet presAssocID="{3E170D8C-E559-45A7-A21F-6F998515E7E1}" presName="text_3" presStyleLbl="node1" presStyleIdx="2" presStyleCnt="5" custScaleY="1338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36B8E4-FC0B-45FD-AFD2-9A907C01425F}" type="pres">
      <dgm:prSet presAssocID="{3E170D8C-E559-45A7-A21F-6F998515E7E1}" presName="accent_3" presStyleCnt="0"/>
      <dgm:spPr/>
    </dgm:pt>
    <dgm:pt modelId="{F3C21EBD-E25D-4D52-B8E6-4A70CAD81215}" type="pres">
      <dgm:prSet presAssocID="{3E170D8C-E559-45A7-A21F-6F998515E7E1}" presName="accentRepeatNode" presStyleLbl="solidFgAcc1" presStyleIdx="2" presStyleCnt="5"/>
      <dgm:spPr/>
    </dgm:pt>
    <dgm:pt modelId="{08715E1A-7704-4C61-8FDA-6A22DAB821D6}" type="pres">
      <dgm:prSet presAssocID="{33108B93-01F6-4718-92C6-3F4BB17B1887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0EE553-D8BE-46FE-8EC7-47DB209CCA0F}" type="pres">
      <dgm:prSet presAssocID="{33108B93-01F6-4718-92C6-3F4BB17B1887}" presName="accent_4" presStyleCnt="0"/>
      <dgm:spPr/>
    </dgm:pt>
    <dgm:pt modelId="{3F248065-0048-443C-91C5-8D0DD73EDD44}" type="pres">
      <dgm:prSet presAssocID="{33108B93-01F6-4718-92C6-3F4BB17B1887}" presName="accentRepeatNode" presStyleLbl="solidFgAcc1" presStyleIdx="3" presStyleCnt="5"/>
      <dgm:spPr/>
    </dgm:pt>
    <dgm:pt modelId="{9C3042B1-37F9-4CDD-9DA0-6E49DFDD4D5A}" type="pres">
      <dgm:prSet presAssocID="{53596E9F-9F68-4DFF-B92A-D2795933F27A}" presName="text_5" presStyleLbl="node1" presStyleIdx="4" presStyleCnt="5" custScaleY="1002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E8BA17-6E5C-4AC4-A8D9-69C21F1EF43B}" type="pres">
      <dgm:prSet presAssocID="{53596E9F-9F68-4DFF-B92A-D2795933F27A}" presName="accent_5" presStyleCnt="0"/>
      <dgm:spPr/>
    </dgm:pt>
    <dgm:pt modelId="{F1BD526A-F497-4ACB-84E3-DB07E0C239E8}" type="pres">
      <dgm:prSet presAssocID="{53596E9F-9F68-4DFF-B92A-D2795933F27A}" presName="accentRepeatNode" presStyleLbl="solidFgAcc1" presStyleIdx="4" presStyleCnt="5"/>
      <dgm:spPr/>
    </dgm:pt>
  </dgm:ptLst>
  <dgm:cxnLst>
    <dgm:cxn modelId="{F0A3AC6F-B6F3-44DB-A865-FC3777C4B0CA}" type="presOf" srcId="{6EC869F4-EE13-471C-947D-7139EDE9D5E6}" destId="{1A666209-3976-4D95-A6A2-5B7A62812E1E}" srcOrd="0" destOrd="0" presId="urn:microsoft.com/office/officeart/2008/layout/VerticalCurvedList"/>
    <dgm:cxn modelId="{A878436B-7212-47E4-A76C-B53A1D9F3D63}" type="presOf" srcId="{3FA4B80D-0441-48B6-963E-B191111C8E7F}" destId="{D2339A99-A18B-4AFE-8613-5985BD529AA2}" srcOrd="0" destOrd="0" presId="urn:microsoft.com/office/officeart/2008/layout/VerticalCurvedList"/>
    <dgm:cxn modelId="{9D03D07F-A0BF-45AC-9D46-64A16ADCCE80}" type="presOf" srcId="{811BD030-5F4C-4234-9EA3-81D8CD997A8C}" destId="{9B6CEC21-28E1-47E7-A554-2C5AF14F8020}" srcOrd="0" destOrd="0" presId="urn:microsoft.com/office/officeart/2008/layout/VerticalCurvedList"/>
    <dgm:cxn modelId="{D679DB5C-EA9D-41EF-B8EA-CAC3C7EC2DCC}" type="presOf" srcId="{33108B93-01F6-4718-92C6-3F4BB17B1887}" destId="{08715E1A-7704-4C61-8FDA-6A22DAB821D6}" srcOrd="0" destOrd="0" presId="urn:microsoft.com/office/officeart/2008/layout/VerticalCurvedList"/>
    <dgm:cxn modelId="{53BAA080-2EDC-4031-98EC-6EEC1EEFA69B}" type="presOf" srcId="{3E170D8C-E559-45A7-A21F-6F998515E7E1}" destId="{0E6D269B-A0AD-454E-9680-51891A338AE1}" srcOrd="0" destOrd="0" presId="urn:microsoft.com/office/officeart/2008/layout/VerticalCurvedList"/>
    <dgm:cxn modelId="{0E54A8DA-7892-49E4-8F79-36326B757AEA}" srcId="{0D4F4847-47C5-47AD-872F-9FC0163056CC}" destId="{811BD030-5F4C-4234-9EA3-81D8CD997A8C}" srcOrd="0" destOrd="0" parTransId="{490C4851-707A-4132-92DA-03375113E567}" sibTransId="{3FA4B80D-0441-48B6-963E-B191111C8E7F}"/>
    <dgm:cxn modelId="{526DBC0F-E563-4369-AFC1-AE9797E523B8}" srcId="{0D4F4847-47C5-47AD-872F-9FC0163056CC}" destId="{33108B93-01F6-4718-92C6-3F4BB17B1887}" srcOrd="3" destOrd="0" parTransId="{D62B4DB5-B5F8-426D-9DD4-5149109FE19C}" sibTransId="{AC9CAA57-FEC1-4F2B-B1F0-4608EE27B6DB}"/>
    <dgm:cxn modelId="{7DB7CB8A-B425-4E36-BE09-6F3089285FEC}" type="presOf" srcId="{0D4F4847-47C5-47AD-872F-9FC0163056CC}" destId="{0430BE71-BBC1-4C92-A8C0-CC30814E1A75}" srcOrd="0" destOrd="0" presId="urn:microsoft.com/office/officeart/2008/layout/VerticalCurvedList"/>
    <dgm:cxn modelId="{E5A4CDEE-3D01-4EBB-945F-A560CB8B3B2B}" srcId="{0D4F4847-47C5-47AD-872F-9FC0163056CC}" destId="{53596E9F-9F68-4DFF-B92A-D2795933F27A}" srcOrd="4" destOrd="0" parTransId="{BE80EA98-3989-48A4-88E3-272C7DDD673A}" sibTransId="{6499A9A5-CCC9-4D11-915A-DFBBB7741429}"/>
    <dgm:cxn modelId="{943BBD6C-7D99-4F94-9318-8FC724A20580}" srcId="{0D4F4847-47C5-47AD-872F-9FC0163056CC}" destId="{6EC869F4-EE13-471C-947D-7139EDE9D5E6}" srcOrd="1" destOrd="0" parTransId="{A5CA827B-75AD-49F7-997C-08D534B55EB5}" sibTransId="{8E4031C6-28BD-495D-9D8D-C166B6B6D4C5}"/>
    <dgm:cxn modelId="{A6B4DF33-D7EB-4409-A511-2E8C553F5681}" type="presOf" srcId="{53596E9F-9F68-4DFF-B92A-D2795933F27A}" destId="{9C3042B1-37F9-4CDD-9DA0-6E49DFDD4D5A}" srcOrd="0" destOrd="0" presId="urn:microsoft.com/office/officeart/2008/layout/VerticalCurvedList"/>
    <dgm:cxn modelId="{C3B4990E-F40B-4023-94CE-115263F7E883}" srcId="{0D4F4847-47C5-47AD-872F-9FC0163056CC}" destId="{3E170D8C-E559-45A7-A21F-6F998515E7E1}" srcOrd="2" destOrd="0" parTransId="{D40E40AE-7872-4B9B-8A10-A2E4CC3AF120}" sibTransId="{74F9395B-4A40-42BC-BA43-2977C52A846D}"/>
    <dgm:cxn modelId="{1A159D17-2994-43E9-AED5-6722D0AA48E2}" type="presParOf" srcId="{0430BE71-BBC1-4C92-A8C0-CC30814E1A75}" destId="{934DB869-C94E-4984-9E49-D9BD6FB46584}" srcOrd="0" destOrd="0" presId="urn:microsoft.com/office/officeart/2008/layout/VerticalCurvedList"/>
    <dgm:cxn modelId="{AE96289A-703C-4D66-B6BA-CE298F7E1C2E}" type="presParOf" srcId="{934DB869-C94E-4984-9E49-D9BD6FB46584}" destId="{2F1DE86F-8B43-4C6F-BF89-7637371BFECF}" srcOrd="0" destOrd="0" presId="urn:microsoft.com/office/officeart/2008/layout/VerticalCurvedList"/>
    <dgm:cxn modelId="{25F8CAD3-E07D-47C9-A5BF-5AAC11D89A8C}" type="presParOf" srcId="{2F1DE86F-8B43-4C6F-BF89-7637371BFECF}" destId="{1C2FD353-A6B0-4B4E-9E3E-F64196578236}" srcOrd="0" destOrd="0" presId="urn:microsoft.com/office/officeart/2008/layout/VerticalCurvedList"/>
    <dgm:cxn modelId="{AD5807C5-CB00-4DF8-9497-8C698CA24D32}" type="presParOf" srcId="{2F1DE86F-8B43-4C6F-BF89-7637371BFECF}" destId="{D2339A99-A18B-4AFE-8613-5985BD529AA2}" srcOrd="1" destOrd="0" presId="urn:microsoft.com/office/officeart/2008/layout/VerticalCurvedList"/>
    <dgm:cxn modelId="{56DE13F7-1DD2-4C5D-B970-AFED86CB3FE8}" type="presParOf" srcId="{2F1DE86F-8B43-4C6F-BF89-7637371BFECF}" destId="{61EF8428-FB1A-4D7B-8D38-EEBF07ED2C9D}" srcOrd="2" destOrd="0" presId="urn:microsoft.com/office/officeart/2008/layout/VerticalCurvedList"/>
    <dgm:cxn modelId="{95389EEF-CC9B-471F-9A5E-F5ED5E6EDEEB}" type="presParOf" srcId="{2F1DE86F-8B43-4C6F-BF89-7637371BFECF}" destId="{19D78746-DA7B-4763-B6FC-93C8E3640382}" srcOrd="3" destOrd="0" presId="urn:microsoft.com/office/officeart/2008/layout/VerticalCurvedList"/>
    <dgm:cxn modelId="{44ED8954-2D09-432A-A8BA-01FF8A343CDA}" type="presParOf" srcId="{934DB869-C94E-4984-9E49-D9BD6FB46584}" destId="{9B6CEC21-28E1-47E7-A554-2C5AF14F8020}" srcOrd="1" destOrd="0" presId="urn:microsoft.com/office/officeart/2008/layout/VerticalCurvedList"/>
    <dgm:cxn modelId="{F23854A3-4BF0-4E14-86EC-96408266D8C7}" type="presParOf" srcId="{934DB869-C94E-4984-9E49-D9BD6FB46584}" destId="{7C73D8F7-1ACB-4D4D-B899-58773FE1E79F}" srcOrd="2" destOrd="0" presId="urn:microsoft.com/office/officeart/2008/layout/VerticalCurvedList"/>
    <dgm:cxn modelId="{74E71A2E-8EEB-49E8-8C40-2364DC8A9F6B}" type="presParOf" srcId="{7C73D8F7-1ACB-4D4D-B899-58773FE1E79F}" destId="{2FFF3F7A-60A0-44E4-837E-66A369269765}" srcOrd="0" destOrd="0" presId="urn:microsoft.com/office/officeart/2008/layout/VerticalCurvedList"/>
    <dgm:cxn modelId="{C4221A44-BA9F-49A0-9FD5-CBA6B68B90CC}" type="presParOf" srcId="{934DB869-C94E-4984-9E49-D9BD6FB46584}" destId="{1A666209-3976-4D95-A6A2-5B7A62812E1E}" srcOrd="3" destOrd="0" presId="urn:microsoft.com/office/officeart/2008/layout/VerticalCurvedList"/>
    <dgm:cxn modelId="{83791AE3-6E48-4D1A-8891-64C40EA086D2}" type="presParOf" srcId="{934DB869-C94E-4984-9E49-D9BD6FB46584}" destId="{F2181D3F-2CA9-4CF8-9BCA-063D4F599236}" srcOrd="4" destOrd="0" presId="urn:microsoft.com/office/officeart/2008/layout/VerticalCurvedList"/>
    <dgm:cxn modelId="{82EA237D-5D53-4664-A05C-99468ABB8C82}" type="presParOf" srcId="{F2181D3F-2CA9-4CF8-9BCA-063D4F599236}" destId="{93F77174-2F2A-4246-ABA9-12B352CEF59C}" srcOrd="0" destOrd="0" presId="urn:microsoft.com/office/officeart/2008/layout/VerticalCurvedList"/>
    <dgm:cxn modelId="{644C72B5-5F3D-46B8-B8EA-078AF6BBE8DF}" type="presParOf" srcId="{934DB869-C94E-4984-9E49-D9BD6FB46584}" destId="{0E6D269B-A0AD-454E-9680-51891A338AE1}" srcOrd="5" destOrd="0" presId="urn:microsoft.com/office/officeart/2008/layout/VerticalCurvedList"/>
    <dgm:cxn modelId="{333913A4-9B37-4EEE-8D3F-6B7730E8BA7A}" type="presParOf" srcId="{934DB869-C94E-4984-9E49-D9BD6FB46584}" destId="{9C36B8E4-FC0B-45FD-AFD2-9A907C01425F}" srcOrd="6" destOrd="0" presId="urn:microsoft.com/office/officeart/2008/layout/VerticalCurvedList"/>
    <dgm:cxn modelId="{FD0E500B-13C0-4C31-92C6-DC66A0A7E720}" type="presParOf" srcId="{9C36B8E4-FC0B-45FD-AFD2-9A907C01425F}" destId="{F3C21EBD-E25D-4D52-B8E6-4A70CAD81215}" srcOrd="0" destOrd="0" presId="urn:microsoft.com/office/officeart/2008/layout/VerticalCurvedList"/>
    <dgm:cxn modelId="{A4191967-E0D5-42C1-9513-98AF52F569B8}" type="presParOf" srcId="{934DB869-C94E-4984-9E49-D9BD6FB46584}" destId="{08715E1A-7704-4C61-8FDA-6A22DAB821D6}" srcOrd="7" destOrd="0" presId="urn:microsoft.com/office/officeart/2008/layout/VerticalCurvedList"/>
    <dgm:cxn modelId="{89BBC8E8-CF6C-40D9-A83D-25EB77794A0D}" type="presParOf" srcId="{934DB869-C94E-4984-9E49-D9BD6FB46584}" destId="{600EE553-D8BE-46FE-8EC7-47DB209CCA0F}" srcOrd="8" destOrd="0" presId="urn:microsoft.com/office/officeart/2008/layout/VerticalCurvedList"/>
    <dgm:cxn modelId="{ACEB7F64-774B-4FA0-92C7-800C33F2241A}" type="presParOf" srcId="{600EE553-D8BE-46FE-8EC7-47DB209CCA0F}" destId="{3F248065-0048-443C-91C5-8D0DD73EDD44}" srcOrd="0" destOrd="0" presId="urn:microsoft.com/office/officeart/2008/layout/VerticalCurvedList"/>
    <dgm:cxn modelId="{4420F1C4-7788-44BA-A598-DE680444BDBA}" type="presParOf" srcId="{934DB869-C94E-4984-9E49-D9BD6FB46584}" destId="{9C3042B1-37F9-4CDD-9DA0-6E49DFDD4D5A}" srcOrd="9" destOrd="0" presId="urn:microsoft.com/office/officeart/2008/layout/VerticalCurvedList"/>
    <dgm:cxn modelId="{26C0BF83-B947-4BCC-AA69-51EF7FCEB51A}" type="presParOf" srcId="{934DB869-C94E-4984-9E49-D9BD6FB46584}" destId="{45E8BA17-6E5C-4AC4-A8D9-69C21F1EF43B}" srcOrd="10" destOrd="0" presId="urn:microsoft.com/office/officeart/2008/layout/VerticalCurvedList"/>
    <dgm:cxn modelId="{F9682B12-ED46-4160-8D17-2B931AF94587}" type="presParOf" srcId="{45E8BA17-6E5C-4AC4-A8D9-69C21F1EF43B}" destId="{F1BD526A-F497-4ACB-84E3-DB07E0C239E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4A1A0-5846-4B01-9B30-E017ADEB4B43}">
      <dsp:nvSpPr>
        <dsp:cNvPr id="0" name=""/>
        <dsp:cNvSpPr/>
      </dsp:nvSpPr>
      <dsp:spPr>
        <a:xfrm>
          <a:off x="0" y="163876"/>
          <a:ext cx="5844480" cy="94185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3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Повышение качества человеческого капитала</a:t>
          </a:r>
          <a:endParaRPr lang="ru-RU" sz="23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5977" y="209853"/>
        <a:ext cx="5752526" cy="849896"/>
      </dsp:txXfrm>
    </dsp:sp>
    <dsp:sp modelId="{9D13BB89-96D3-4054-8CC3-BFC197BC1ED4}">
      <dsp:nvSpPr>
        <dsp:cNvPr id="0" name=""/>
        <dsp:cNvSpPr/>
      </dsp:nvSpPr>
      <dsp:spPr>
        <a:xfrm>
          <a:off x="0" y="1105726"/>
          <a:ext cx="5844480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5562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800" kern="1200" dirty="0"/>
        </a:p>
      </dsp:txBody>
      <dsp:txXfrm>
        <a:off x="0" y="1105726"/>
        <a:ext cx="5844480" cy="380880"/>
      </dsp:txXfrm>
    </dsp:sp>
    <dsp:sp modelId="{93BE897D-24F3-427F-B33D-D528F2E0A436}">
      <dsp:nvSpPr>
        <dsp:cNvPr id="0" name=""/>
        <dsp:cNvSpPr/>
      </dsp:nvSpPr>
      <dsp:spPr>
        <a:xfrm>
          <a:off x="0" y="2451041"/>
          <a:ext cx="5844480" cy="94185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3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Развитие гражданского общества </a:t>
          </a: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 smtClean="0"/>
        </a:p>
      </dsp:txBody>
      <dsp:txXfrm>
        <a:off x="45977" y="2497018"/>
        <a:ext cx="5752526" cy="849896"/>
      </dsp:txXfrm>
    </dsp:sp>
    <dsp:sp modelId="{7A8CC88A-0E0A-4850-A953-E5874B09328B}">
      <dsp:nvSpPr>
        <dsp:cNvPr id="0" name=""/>
        <dsp:cNvSpPr/>
      </dsp:nvSpPr>
      <dsp:spPr>
        <a:xfrm>
          <a:off x="0" y="1263708"/>
          <a:ext cx="5844480" cy="94185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3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Повышение уровня жизни населения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>
        <a:off x="45977" y="1309685"/>
        <a:ext cx="5752526" cy="849896"/>
      </dsp:txXfrm>
    </dsp:sp>
    <dsp:sp modelId="{824A495D-5D2B-4C4C-97CA-7F9A5A544DDC}">
      <dsp:nvSpPr>
        <dsp:cNvPr id="0" name=""/>
        <dsp:cNvSpPr/>
      </dsp:nvSpPr>
      <dsp:spPr>
        <a:xfrm>
          <a:off x="0" y="3502786"/>
          <a:ext cx="5844480" cy="94185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3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Обеспечение безопасности жизнедеятельности</a:t>
          </a:r>
          <a:endParaRPr lang="ru-RU" sz="23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5977" y="3548763"/>
        <a:ext cx="5752526" cy="8498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81FF7C-871E-4B1D-BE98-3FB3DDB5F540}">
      <dsp:nvSpPr>
        <dsp:cNvPr id="0" name=""/>
        <dsp:cNvSpPr/>
      </dsp:nvSpPr>
      <dsp:spPr>
        <a:xfrm rot="5400000">
          <a:off x="4964321" y="-1929038"/>
          <a:ext cx="1039615" cy="5161533"/>
        </a:xfrm>
        <a:prstGeom prst="round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952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до 2018 года</a:t>
          </a:r>
          <a:endParaRPr lang="ru-RU" sz="4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954112" y="182671"/>
        <a:ext cx="5060033" cy="938115"/>
      </dsp:txXfrm>
    </dsp:sp>
    <dsp:sp modelId="{2EF21C9B-1595-4FE2-9496-EF3ACB120917}">
      <dsp:nvSpPr>
        <dsp:cNvPr id="0" name=""/>
        <dsp:cNvSpPr/>
      </dsp:nvSpPr>
      <dsp:spPr>
        <a:xfrm>
          <a:off x="0" y="1968"/>
          <a:ext cx="2903362" cy="1299519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</a:t>
          </a:r>
          <a:r>
            <a:rPr lang="ru-RU" sz="4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4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3437" y="65405"/>
        <a:ext cx="2776488" cy="1172645"/>
      </dsp:txXfrm>
    </dsp:sp>
    <dsp:sp modelId="{127F477B-72E2-483D-8851-A2036103D6B5}">
      <dsp:nvSpPr>
        <dsp:cNvPr id="0" name=""/>
        <dsp:cNvSpPr/>
      </dsp:nvSpPr>
      <dsp:spPr>
        <a:xfrm rot="5400000">
          <a:off x="4964321" y="-564542"/>
          <a:ext cx="1039615" cy="5161533"/>
        </a:xfrm>
        <a:prstGeom prst="round2Same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952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2019-2024 годы</a:t>
          </a:r>
          <a:endParaRPr lang="ru-RU" sz="4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903362" y="1547167"/>
        <a:ext cx="5110783" cy="938115"/>
      </dsp:txXfrm>
    </dsp:sp>
    <dsp:sp modelId="{01CA112A-4DBE-401C-8595-9DD35B666C41}">
      <dsp:nvSpPr>
        <dsp:cNvPr id="0" name=""/>
        <dsp:cNvSpPr/>
      </dsp:nvSpPr>
      <dsp:spPr>
        <a:xfrm>
          <a:off x="0" y="1366464"/>
          <a:ext cx="2903362" cy="1299519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II</a:t>
          </a:r>
          <a:r>
            <a:rPr lang="ru-RU" sz="4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4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3437" y="1429901"/>
        <a:ext cx="2776488" cy="1172645"/>
      </dsp:txXfrm>
    </dsp:sp>
    <dsp:sp modelId="{01CA8FC4-F615-486A-9AD8-2C372DE41F32}">
      <dsp:nvSpPr>
        <dsp:cNvPr id="0" name=""/>
        <dsp:cNvSpPr/>
      </dsp:nvSpPr>
      <dsp:spPr>
        <a:xfrm rot="5400000">
          <a:off x="4964321" y="799952"/>
          <a:ext cx="1039615" cy="5161533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2025-2030 годы</a:t>
          </a:r>
          <a:endParaRPr lang="ru-RU" sz="4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903362" y="2911661"/>
        <a:ext cx="5110783" cy="938115"/>
      </dsp:txXfrm>
    </dsp:sp>
    <dsp:sp modelId="{725833E7-7D9B-47AE-ADF2-162548B62EBD}">
      <dsp:nvSpPr>
        <dsp:cNvPr id="0" name=""/>
        <dsp:cNvSpPr/>
      </dsp:nvSpPr>
      <dsp:spPr>
        <a:xfrm>
          <a:off x="0" y="2730959"/>
          <a:ext cx="2903362" cy="1299519"/>
        </a:xfrm>
        <a:prstGeom prst="round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5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III</a:t>
          </a:r>
          <a:r>
            <a:rPr lang="ru-RU" sz="44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этап</a:t>
          </a:r>
          <a:endParaRPr lang="ru-RU" sz="44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3437" y="2794396"/>
        <a:ext cx="2776488" cy="11726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339A99-A18B-4AFE-8613-5985BD529AA2}">
      <dsp:nvSpPr>
        <dsp:cNvPr id="0" name=""/>
        <dsp:cNvSpPr/>
      </dsp:nvSpPr>
      <dsp:spPr>
        <a:xfrm>
          <a:off x="-6269477" y="-959073"/>
          <a:ext cx="7462763" cy="7462763"/>
        </a:xfrm>
        <a:prstGeom prst="blockArc">
          <a:avLst>
            <a:gd name="adj1" fmla="val 18900000"/>
            <a:gd name="adj2" fmla="val 2700000"/>
            <a:gd name="adj3" fmla="val 289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6CEC21-28E1-47E7-A554-2C5AF14F8020}">
      <dsp:nvSpPr>
        <dsp:cNvPr id="0" name=""/>
        <dsp:cNvSpPr/>
      </dsp:nvSpPr>
      <dsp:spPr>
        <a:xfrm>
          <a:off x="521356" y="251258"/>
          <a:ext cx="7979368" cy="883637"/>
        </a:xfrm>
        <a:prstGeom prst="rect">
          <a:avLst/>
        </a:prstGeom>
        <a:solidFill>
          <a:schemeClr val="accent3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03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выполнение мероприятий и достижение целевых показателей, установленных во исполнение указов Президента РФ в «дорожных картах» в соответствующих отраслях социальной сферы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>
        <a:off x="521356" y="251258"/>
        <a:ext cx="7979368" cy="883637"/>
      </dsp:txXfrm>
    </dsp:sp>
    <dsp:sp modelId="{2FFF3F7A-60A0-44E4-837E-66A369269765}">
      <dsp:nvSpPr>
        <dsp:cNvPr id="0" name=""/>
        <dsp:cNvSpPr/>
      </dsp:nvSpPr>
      <dsp:spPr>
        <a:xfrm>
          <a:off x="88044" y="259765"/>
          <a:ext cx="866623" cy="86662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A666209-3976-4D95-A6A2-5B7A62812E1E}">
      <dsp:nvSpPr>
        <dsp:cNvPr id="0" name=""/>
        <dsp:cNvSpPr/>
      </dsp:nvSpPr>
      <dsp:spPr>
        <a:xfrm>
          <a:off x="1039853" y="1425055"/>
          <a:ext cx="7482570" cy="693298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03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формирование системы независимой оценки качества социальных учреждений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>
        <a:off x="1039853" y="1425055"/>
        <a:ext cx="7482570" cy="693298"/>
      </dsp:txXfrm>
    </dsp:sp>
    <dsp:sp modelId="{93F77174-2F2A-4246-ABA9-12B352CEF59C}">
      <dsp:nvSpPr>
        <dsp:cNvPr id="0" name=""/>
        <dsp:cNvSpPr/>
      </dsp:nvSpPr>
      <dsp:spPr>
        <a:xfrm>
          <a:off x="584841" y="1299380"/>
          <a:ext cx="866623" cy="86662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E6D269B-A0AD-454E-9680-51891A338AE1}">
      <dsp:nvSpPr>
        <dsp:cNvPr id="0" name=""/>
        <dsp:cNvSpPr/>
      </dsp:nvSpPr>
      <dsp:spPr>
        <a:xfrm>
          <a:off x="1170630" y="2308369"/>
          <a:ext cx="7330094" cy="927876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03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предоставление гражданам мер социальной поддержки своевременно и в полном объеме в соответствии с действующим законодательством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>
        <a:off x="1170630" y="2308369"/>
        <a:ext cx="7330094" cy="927876"/>
      </dsp:txXfrm>
    </dsp:sp>
    <dsp:sp modelId="{F3C21EBD-E25D-4D52-B8E6-4A70CAD81215}">
      <dsp:nvSpPr>
        <dsp:cNvPr id="0" name=""/>
        <dsp:cNvSpPr/>
      </dsp:nvSpPr>
      <dsp:spPr>
        <a:xfrm>
          <a:off x="737318" y="2338996"/>
          <a:ext cx="866623" cy="86662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8715E1A-7704-4C61-8FDA-6A22DAB821D6}">
      <dsp:nvSpPr>
        <dsp:cNvPr id="0" name=""/>
        <dsp:cNvSpPr/>
      </dsp:nvSpPr>
      <dsp:spPr>
        <a:xfrm>
          <a:off x="1018153" y="3465274"/>
          <a:ext cx="7482570" cy="693298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03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укрепление семейных ценностей и традиций, профилактика социального сиротства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>
        <a:off x="1018153" y="3465274"/>
        <a:ext cx="7482570" cy="693298"/>
      </dsp:txXfrm>
    </dsp:sp>
    <dsp:sp modelId="{3F248065-0048-443C-91C5-8D0DD73EDD44}">
      <dsp:nvSpPr>
        <dsp:cNvPr id="0" name=""/>
        <dsp:cNvSpPr/>
      </dsp:nvSpPr>
      <dsp:spPr>
        <a:xfrm>
          <a:off x="584841" y="3378611"/>
          <a:ext cx="866623" cy="86662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C3042B1-37F9-4CDD-9DA0-6E49DFDD4D5A}">
      <dsp:nvSpPr>
        <dsp:cNvPr id="0" name=""/>
        <dsp:cNvSpPr/>
      </dsp:nvSpPr>
      <dsp:spPr>
        <a:xfrm>
          <a:off x="521356" y="4503946"/>
          <a:ext cx="7979368" cy="695184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03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itchFamily="34" charset="0"/>
              <a:cs typeface="Arial" pitchFamily="34" charset="0"/>
            </a:rPr>
            <a:t>переход на «эффективный контракт», разработка и внедрение системы нормирования труда в учреждениях бюджетной сферы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>
        <a:off x="521356" y="4503946"/>
        <a:ext cx="7979368" cy="695184"/>
      </dsp:txXfrm>
    </dsp:sp>
    <dsp:sp modelId="{F1BD526A-F497-4ACB-84E3-DB07E0C239E8}">
      <dsp:nvSpPr>
        <dsp:cNvPr id="0" name=""/>
        <dsp:cNvSpPr/>
      </dsp:nvSpPr>
      <dsp:spPr>
        <a:xfrm>
          <a:off x="88044" y="4418227"/>
          <a:ext cx="866623" cy="86662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984" cy="4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61" tIns="45980" rIns="91961" bIns="4598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069" y="0"/>
            <a:ext cx="2945984" cy="4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61" tIns="45980" rIns="91961" bIns="4598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EBAF55-F2F2-4922-9A24-EE1B9D31A66C}" type="datetimeFigureOut">
              <a:rPr lang="ru-RU"/>
              <a:pPr>
                <a:defRPr/>
              </a:pPr>
              <a:t>23.12.2013</a:t>
            </a:fld>
            <a:endParaRPr lang="ru-RU"/>
          </a:p>
        </p:txBody>
      </p:sp>
      <p:sp>
        <p:nvSpPr>
          <p:cNvPr id="2508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80297"/>
            <a:ext cx="2945984" cy="49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61" tIns="45980" rIns="91961" bIns="4598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08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069" y="9380297"/>
            <a:ext cx="2945984" cy="49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61" tIns="45980" rIns="91961" bIns="4598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E44AB8-DEB4-40A7-8E87-2D4302829E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816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984" cy="4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61" tIns="45980" rIns="91961" bIns="4598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069" y="0"/>
            <a:ext cx="2945984" cy="4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61" tIns="45980" rIns="91961" bIns="4598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41363"/>
            <a:ext cx="4937125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093" y="4689347"/>
            <a:ext cx="5437491" cy="4443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61" tIns="45980" rIns="91961" bIns="459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80297"/>
            <a:ext cx="2945984" cy="49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61" tIns="45980" rIns="91961" bIns="4598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069" y="9380297"/>
            <a:ext cx="2945984" cy="49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61" tIns="45980" rIns="91961" bIns="4598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6890B9-2D3A-4899-91C7-95BACEF66D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6306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96579F-BF74-444A-88A1-58C7CC1AFE50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98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96579F-BF74-444A-88A1-58C7CC1AFE50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2071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96579F-BF74-444A-88A1-58C7CC1AFE50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440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60350"/>
            <a:ext cx="1547813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360613" y="1557338"/>
            <a:ext cx="424815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ru-RU" sz="1600" smtClean="0">
                <a:solidFill>
                  <a:schemeClr val="accent1"/>
                </a:solidFill>
              </a:rPr>
              <a:t>СВЕРДЛОВСКАЯ ОБЛАСТЬ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3886200"/>
            <a:ext cx="6400800" cy="1752600"/>
          </a:xfrm>
          <a:ln/>
        </p:spPr>
        <p:txBody>
          <a:bodyPr anchor="b"/>
          <a:lstStyle>
            <a:lvl1pPr marL="0" indent="0" algn="ctr">
              <a:buFont typeface="Arial" charset="0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454900" y="5543550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399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526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897012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372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159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545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31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7199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3613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73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7212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09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219200"/>
            <a:ext cx="7772400" cy="4876800"/>
          </a:xfrm>
        </p:spPr>
        <p:txBody>
          <a:bodyPr/>
          <a:lstStyle/>
          <a:p>
            <a:pPr lv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256440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630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343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145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733529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4176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1111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0622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04884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103397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067054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8720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9678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0359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3406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3844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4714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5267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5578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752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917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6195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3968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15433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FA0B3-B3D9-401E-89E9-ED2183F6E8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2961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AEB816-F1BA-457D-8D6F-B33234C3AF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4616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6A0EB-A248-4228-9AE1-935843BDED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4685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75848-C154-4C2C-BD9A-25417412CB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3705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79704-C5F8-4999-9D5C-55D9DDB80D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28554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20107-28BC-474D-9363-7D3E1F639B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5110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CB8DB-4617-48F2-90F4-2F64F85887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1291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939026-DEA2-4A44-9540-F509D89F63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0682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0AA42-A4FB-49D3-BE68-B745517FA5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0880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6C7E7F-8CF7-4BC2-9CF6-D768EA3A06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9613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0BB08-0F8A-47FE-9E05-27AE7AC5AC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97912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C10F1-B49C-4BAF-A0CD-75D55CB9C0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9733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7FF69-52A2-4A05-AAB0-C4BF6659B0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529714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8BA7B-D1F8-4354-8870-0D159983EF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6639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9C1B0-9994-4CC8-A186-2E48F5670A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27628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564F7-F73F-4EF0-A3D2-4C92E478E1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66888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19C97-E1A7-4E01-9A18-5A6631C06E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69744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7CF7D-F70B-44FF-AA17-DDB59DA239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9733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58C70-7137-4017-8005-807AEB858B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57859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93CB8-955D-4977-B91C-B6D1C4061B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856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A0DCF-4D13-4F5E-846F-BEBAF882B7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82882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96F33-4D0C-40F7-8CF8-902FC13345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20297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67108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08030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2484048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66828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1278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67700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789008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5424035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9181125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20482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90201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05550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57212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9948724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49906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14846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2871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380802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6036527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14439444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9756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08375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4532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65953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002990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70027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59930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48516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214628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8268200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36477201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36624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18872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51288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67853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3551028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83707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03355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0166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630985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0706440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4679342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62205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51036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00490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38424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31218330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11092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77240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18983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591519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7391177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2420206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75698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62167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70358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5478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1935460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3810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5512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28893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27172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600233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6652568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2055782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07592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209550"/>
            <a:ext cx="1943100" cy="58864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209550"/>
            <a:ext cx="5676900" cy="5886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77410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1AC8F-08A2-4237-A0BE-3FC764013C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21945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A53AC-AD0F-4382-8A7F-BC345E53F9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106202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9EE4E-21F1-47A2-9D33-1A69D9F605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086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27684-4AE2-44B6-913A-C31841CE87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533540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CB6FF-EC09-423A-876C-023D803166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06586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1EB69-7F63-48F1-AA47-6DE02343FA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816182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008C4-99E9-48D9-9295-BB8F07296E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83211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7FF7C-F690-47DF-8BDA-86E25B8E48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56392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D66A5-82A1-4BD1-B47E-3370F9465A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64329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C591C-65B0-47A8-B0E0-4D556A0A76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69808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2962B-0596-45EA-AF2A-D86C7E1674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604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ags" Target="../tags/tag3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tags" Target="../tags/tag4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tags" Target="../tags/tag6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Relationship Id="rId14" Type="http://schemas.openxmlformats.org/officeDocument/2006/relationships/image" Target="../media/image1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13" Type="http://schemas.openxmlformats.org/officeDocument/2006/relationships/tags" Target="../tags/tag7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Relationship Id="rId14" Type="http://schemas.openxmlformats.org/officeDocument/2006/relationships/image" Target="../media/image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13" Type="http://schemas.openxmlformats.org/officeDocument/2006/relationships/tags" Target="../tags/tag8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Relationship Id="rId14" Type="http://schemas.openxmlformats.org/officeDocument/2006/relationships/image" Target="../media/image1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13" Type="http://schemas.openxmlformats.org/officeDocument/2006/relationships/tags" Target="../tags/tag9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Relationship Id="rId14" Type="http://schemas.openxmlformats.org/officeDocument/2006/relationships/image" Target="../media/image1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7" name="Line 7"/>
          <p:cNvSpPr>
            <a:spLocks noChangeShapeType="1"/>
          </p:cNvSpPr>
          <p:nvPr/>
        </p:nvSpPr>
        <p:spPr bwMode="auto">
          <a:xfrm>
            <a:off x="0" y="6237288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1028" name="Line 8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Text Box 8"/>
          <p:cNvSpPr txBox="1">
            <a:spLocks noChangeArrowheads="1"/>
          </p:cNvSpPr>
          <p:nvPr/>
        </p:nvSpPr>
        <p:spPr bwMode="auto">
          <a:xfrm>
            <a:off x="611188" y="6337300"/>
            <a:ext cx="25209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ru-RU" sz="1400" smtClean="0">
                <a:solidFill>
                  <a:schemeClr val="accent1"/>
                </a:solidFill>
              </a:rPr>
              <a:t>СВЕРДЛОВСКАЯ ОБЛАСТЬ</a:t>
            </a:r>
          </a:p>
        </p:txBody>
      </p:sp>
      <p:sp>
        <p:nvSpPr>
          <p:cNvPr id="1032" name="Номер слайда 3"/>
          <p:cNvSpPr txBox="1">
            <a:spLocks noGrp="1"/>
          </p:cNvSpPr>
          <p:nvPr>
            <p:custDataLst>
              <p:tags r:id="rId15"/>
            </p:custDataLst>
          </p:nvPr>
        </p:nvSpPr>
        <p:spPr bwMode="auto">
          <a:xfrm>
            <a:off x="8532813" y="6381750"/>
            <a:ext cx="457200" cy="360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 anchor="ctr" anchorCtr="1"/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fld id="{5E482B64-0C59-4EFE-8D73-4B57E9394522}" type="slidenum">
              <a:rPr lang="ru-RU" sz="1400" b="0" smtClean="0">
                <a:solidFill>
                  <a:schemeClr val="bg2"/>
                </a:solidFill>
              </a:rPr>
              <a:pPr algn="ctr" eaLnBrk="1" hangingPunct="1">
                <a:defRPr/>
              </a:pPr>
              <a:t>‹#›</a:t>
            </a:fld>
            <a:endParaRPr lang="ru-RU" sz="1400" b="0" smtClean="0">
              <a:solidFill>
                <a:schemeClr val="bg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108" r:id="rId1"/>
    <p:sldLayoutId id="2147485966" r:id="rId2"/>
    <p:sldLayoutId id="2147485967" r:id="rId3"/>
    <p:sldLayoutId id="2147485968" r:id="rId4"/>
    <p:sldLayoutId id="2147485969" r:id="rId5"/>
    <p:sldLayoutId id="2147485970" r:id="rId6"/>
    <p:sldLayoutId id="2147485971" r:id="rId7"/>
    <p:sldLayoutId id="2147485972" r:id="rId8"/>
    <p:sldLayoutId id="2147485973" r:id="rId9"/>
    <p:sldLayoutId id="2147485974" r:id="rId10"/>
    <p:sldLayoutId id="2147485975" r:id="rId11"/>
    <p:sldLayoutId id="2147485976" r:id="rId12"/>
    <p:sldLayoutId id="214748597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051" name="Line 7"/>
          <p:cNvSpPr>
            <a:spLocks noChangeShapeType="1"/>
          </p:cNvSpPr>
          <p:nvPr/>
        </p:nvSpPr>
        <p:spPr bwMode="auto">
          <a:xfrm>
            <a:off x="0" y="6237288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2052" name="Line 8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pic>
        <p:nvPicPr>
          <p:cNvPr id="2054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8"/>
          <p:cNvSpPr txBox="1">
            <a:spLocks noChangeArrowheads="1"/>
          </p:cNvSpPr>
          <p:nvPr/>
        </p:nvSpPr>
        <p:spPr bwMode="auto">
          <a:xfrm>
            <a:off x="611188" y="6337300"/>
            <a:ext cx="25209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ru-RU" sz="1400" smtClean="0">
                <a:solidFill>
                  <a:schemeClr val="accent1"/>
                </a:solidFill>
              </a:rPr>
              <a:t>СВЕРДЛОВСКАЯ ОБЛАСТЬ</a:t>
            </a:r>
          </a:p>
        </p:txBody>
      </p:sp>
      <p:sp>
        <p:nvSpPr>
          <p:cNvPr id="2056" name="Номер слайда 3"/>
          <p:cNvSpPr txBox="1"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8507413" y="6308725"/>
            <a:ext cx="457200" cy="360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 anchor="ctr" anchorCtr="1"/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fld id="{214B524D-D221-491C-9486-0EC20CC5B23F}" type="slidenum">
              <a:rPr lang="ru-RU" sz="1400" b="0" smtClean="0">
                <a:solidFill>
                  <a:schemeClr val="bg2"/>
                </a:solidFill>
              </a:rPr>
              <a:pPr algn="ctr" eaLnBrk="1" hangingPunct="1">
                <a:defRPr/>
              </a:pPr>
              <a:t>‹#›</a:t>
            </a:fld>
            <a:endParaRPr lang="ru-RU" sz="1400" b="0" smtClean="0">
              <a:solidFill>
                <a:schemeClr val="bg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78" r:id="rId1"/>
    <p:sldLayoutId id="2147485979" r:id="rId2"/>
    <p:sldLayoutId id="2147485980" r:id="rId3"/>
    <p:sldLayoutId id="2147485981" r:id="rId4"/>
    <p:sldLayoutId id="2147485982" r:id="rId5"/>
    <p:sldLayoutId id="2147485983" r:id="rId6"/>
    <p:sldLayoutId id="2147485984" r:id="rId7"/>
    <p:sldLayoutId id="2147485985" r:id="rId8"/>
    <p:sldLayoutId id="2147485986" r:id="rId9"/>
    <p:sldLayoutId id="2147485987" r:id="rId10"/>
    <p:sldLayoutId id="214748598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1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150" y="228600"/>
            <a:ext cx="1547813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12"/>
          <p:cNvSpPr txBox="1">
            <a:spLocks noChangeArrowheads="1"/>
          </p:cNvSpPr>
          <p:nvPr/>
        </p:nvSpPr>
        <p:spPr bwMode="auto">
          <a:xfrm>
            <a:off x="960438" y="1438275"/>
            <a:ext cx="7140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ru-RU" sz="2000" smtClean="0">
                <a:solidFill>
                  <a:schemeClr val="accent1"/>
                </a:solidFill>
                <a:latin typeface="Calibri" pitchFamily="34" charset="0"/>
              </a:rPr>
              <a:t>СВЕРДЛОВСКАЯ ОБЛАСТЬ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54900" y="5543550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89" r:id="rId1"/>
    <p:sldLayoutId id="2147485990" r:id="rId2"/>
    <p:sldLayoutId id="2147485991" r:id="rId3"/>
    <p:sldLayoutId id="2147485992" r:id="rId4"/>
    <p:sldLayoutId id="2147485993" r:id="rId5"/>
    <p:sldLayoutId id="2147485994" r:id="rId6"/>
    <p:sldLayoutId id="2147485995" r:id="rId7"/>
    <p:sldLayoutId id="2147485996" r:id="rId8"/>
    <p:sldLayoutId id="2147485997" r:id="rId9"/>
    <p:sldLayoutId id="2147485998" r:id="rId10"/>
    <p:sldLayoutId id="214748599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7"/>
          <p:cNvSpPr>
            <a:spLocks noChangeShapeType="1"/>
          </p:cNvSpPr>
          <p:nvPr/>
        </p:nvSpPr>
        <p:spPr bwMode="auto">
          <a:xfrm>
            <a:off x="0" y="624840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4099" name="Line 8"/>
          <p:cNvSpPr>
            <a:spLocks noChangeShapeType="1"/>
          </p:cNvSpPr>
          <p:nvPr/>
        </p:nvSpPr>
        <p:spPr bwMode="auto">
          <a:xfrm>
            <a:off x="0" y="10477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11"/>
          <p:cNvSpPr txBox="1">
            <a:spLocks noChangeArrowheads="1"/>
          </p:cNvSpPr>
          <p:nvPr/>
        </p:nvSpPr>
        <p:spPr bwMode="auto">
          <a:xfrm>
            <a:off x="554038" y="6326188"/>
            <a:ext cx="2916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ru-RU" sz="1400" smtClean="0">
                <a:solidFill>
                  <a:schemeClr val="accent1"/>
                </a:solidFill>
                <a:latin typeface="Calibri" pitchFamily="34" charset="0"/>
              </a:rPr>
              <a:t>СВЕРДЛОВСКАЯ ОБЛАСТЬ</a:t>
            </a:r>
          </a:p>
        </p:txBody>
      </p:sp>
      <p:sp>
        <p:nvSpPr>
          <p:cNvPr id="410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0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0700" y="6332538"/>
            <a:ext cx="457200" cy="360362"/>
          </a:xfrm>
          <a:prstGeom prst="rect">
            <a:avLst/>
          </a:prstGeom>
          <a:solidFill>
            <a:schemeClr val="bg1"/>
          </a:solidFill>
          <a:ln>
            <a:miter lim="800000"/>
            <a:headEnd/>
            <a:tailEnd/>
          </a:ln>
        </p:spPr>
        <p:txBody>
          <a:bodyPr vert="horz" wrap="square" lIns="46800" tIns="45720" rIns="46800" bIns="45720" numCol="1" anchor="ctr" anchorCtr="1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bg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DC1D43-4E9C-4A50-B85A-764990C6B5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00" r:id="rId1"/>
    <p:sldLayoutId id="2147486001" r:id="rId2"/>
    <p:sldLayoutId id="2147486002" r:id="rId3"/>
    <p:sldLayoutId id="2147486003" r:id="rId4"/>
    <p:sldLayoutId id="2147486004" r:id="rId5"/>
    <p:sldLayoutId id="2147486005" r:id="rId6"/>
    <p:sldLayoutId id="2147486006" r:id="rId7"/>
    <p:sldLayoutId id="2147486007" r:id="rId8"/>
    <p:sldLayoutId id="2147486008" r:id="rId9"/>
    <p:sldLayoutId id="2147486009" r:id="rId10"/>
    <p:sldLayoutId id="214748601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123" name="Line 7"/>
          <p:cNvSpPr>
            <a:spLocks noChangeShapeType="1"/>
          </p:cNvSpPr>
          <p:nvPr/>
        </p:nvSpPr>
        <p:spPr bwMode="auto">
          <a:xfrm>
            <a:off x="0" y="624840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5124" name="Line 8"/>
          <p:cNvSpPr>
            <a:spLocks noChangeShapeType="1"/>
          </p:cNvSpPr>
          <p:nvPr/>
        </p:nvSpPr>
        <p:spPr bwMode="auto">
          <a:xfrm>
            <a:off x="0" y="10477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7106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6913" y="6308725"/>
            <a:ext cx="457200" cy="3603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46800" tIns="45720" rIns="46800" bIns="45720" numCol="1" anchor="ctr" anchorCtr="1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bg2"/>
                </a:solidFill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240A29E4-17AF-44AF-B024-9130B38115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5127" name="Picture 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 Box 11"/>
          <p:cNvSpPr txBox="1">
            <a:spLocks noChangeArrowheads="1"/>
          </p:cNvSpPr>
          <p:nvPr/>
        </p:nvSpPr>
        <p:spPr bwMode="auto">
          <a:xfrm>
            <a:off x="554038" y="6326188"/>
            <a:ext cx="2916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ru-RU" sz="1400" smtClean="0">
                <a:solidFill>
                  <a:schemeClr val="accent1"/>
                </a:solidFill>
                <a:latin typeface="Calibri" pitchFamily="34" charset="0"/>
              </a:rPr>
              <a:t>СВЕРДЛОВСКАЯ ОБЛАСТЬ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11" r:id="rId1"/>
    <p:sldLayoutId id="2147486012" r:id="rId2"/>
    <p:sldLayoutId id="2147486013" r:id="rId3"/>
    <p:sldLayoutId id="2147486014" r:id="rId4"/>
    <p:sldLayoutId id="2147486015" r:id="rId5"/>
    <p:sldLayoutId id="2147486016" r:id="rId6"/>
    <p:sldLayoutId id="2147486017" r:id="rId7"/>
    <p:sldLayoutId id="2147486018" r:id="rId8"/>
    <p:sldLayoutId id="2147486019" r:id="rId9"/>
    <p:sldLayoutId id="2147486020" r:id="rId10"/>
    <p:sldLayoutId id="214748602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7" name="Line 7"/>
          <p:cNvSpPr>
            <a:spLocks noChangeShapeType="1"/>
          </p:cNvSpPr>
          <p:nvPr/>
        </p:nvSpPr>
        <p:spPr bwMode="auto">
          <a:xfrm>
            <a:off x="0" y="6237288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6148" name="Line 8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pic>
        <p:nvPicPr>
          <p:cNvPr id="6150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Text Box 8"/>
          <p:cNvSpPr txBox="1">
            <a:spLocks noChangeArrowheads="1"/>
          </p:cNvSpPr>
          <p:nvPr/>
        </p:nvSpPr>
        <p:spPr bwMode="auto">
          <a:xfrm>
            <a:off x="611188" y="6337300"/>
            <a:ext cx="25209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ru-RU" sz="1400" smtClean="0">
                <a:solidFill>
                  <a:srgbClr val="0E4D99"/>
                </a:solidFill>
              </a:rPr>
              <a:t>СВЕРДЛОВСКАЯ ОБЛАСТЬ</a:t>
            </a:r>
          </a:p>
        </p:txBody>
      </p:sp>
      <p:sp>
        <p:nvSpPr>
          <p:cNvPr id="6152" name="Номер слайда 3"/>
          <p:cNvSpPr txBox="1"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8459788" y="6308725"/>
            <a:ext cx="457200" cy="360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 anchor="ctr" anchorCtr="1"/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fld id="{364CBD3E-83FF-4E77-AACC-6B936FF83F55}" type="slidenum">
              <a:rPr lang="ru-RU" sz="1400" b="0" smtClean="0">
                <a:solidFill>
                  <a:srgbClr val="B2B2B2"/>
                </a:solidFill>
              </a:rPr>
              <a:pPr algn="ctr" eaLnBrk="1" hangingPunct="1">
                <a:defRPr/>
              </a:pPr>
              <a:t>‹#›</a:t>
            </a:fld>
            <a:endParaRPr lang="ru-RU" sz="1400" b="0" smtClean="0">
              <a:solidFill>
                <a:srgbClr val="B2B2B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22" r:id="rId1"/>
    <p:sldLayoutId id="2147486023" r:id="rId2"/>
    <p:sldLayoutId id="2147486024" r:id="rId3"/>
    <p:sldLayoutId id="2147486025" r:id="rId4"/>
    <p:sldLayoutId id="2147486026" r:id="rId5"/>
    <p:sldLayoutId id="2147486027" r:id="rId6"/>
    <p:sldLayoutId id="2147486028" r:id="rId7"/>
    <p:sldLayoutId id="2147486029" r:id="rId8"/>
    <p:sldLayoutId id="2147486030" r:id="rId9"/>
    <p:sldLayoutId id="2147486031" r:id="rId10"/>
    <p:sldLayoutId id="214748603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171" name="Line 7"/>
          <p:cNvSpPr>
            <a:spLocks noChangeShapeType="1"/>
          </p:cNvSpPr>
          <p:nvPr/>
        </p:nvSpPr>
        <p:spPr bwMode="auto">
          <a:xfrm>
            <a:off x="0" y="6237288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7172" name="Line 8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pic>
        <p:nvPicPr>
          <p:cNvPr id="7174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Text Box 8"/>
          <p:cNvSpPr txBox="1">
            <a:spLocks noChangeArrowheads="1"/>
          </p:cNvSpPr>
          <p:nvPr/>
        </p:nvSpPr>
        <p:spPr bwMode="auto">
          <a:xfrm>
            <a:off x="611188" y="6337300"/>
            <a:ext cx="25209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ru-RU" sz="1400" smtClean="0">
                <a:solidFill>
                  <a:srgbClr val="0E4D99"/>
                </a:solidFill>
              </a:rPr>
              <a:t>СВЕРДЛОВСКАЯ ОБЛАСТЬ</a:t>
            </a:r>
          </a:p>
        </p:txBody>
      </p:sp>
      <p:sp>
        <p:nvSpPr>
          <p:cNvPr id="7176" name="Номер слайда 3"/>
          <p:cNvSpPr txBox="1"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8388350" y="6308725"/>
            <a:ext cx="457200" cy="360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 anchor="ctr" anchorCtr="1"/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fld id="{F6821569-FF19-4FC5-8131-4DBED8A4F848}" type="slidenum">
              <a:rPr lang="ru-RU" sz="1400" b="0" smtClean="0">
                <a:solidFill>
                  <a:srgbClr val="B2B2B2"/>
                </a:solidFill>
              </a:rPr>
              <a:pPr algn="ctr" eaLnBrk="1" hangingPunct="1">
                <a:defRPr/>
              </a:pPr>
              <a:t>‹#›</a:t>
            </a:fld>
            <a:endParaRPr lang="ru-RU" sz="1400" b="0" smtClean="0">
              <a:solidFill>
                <a:srgbClr val="B2B2B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33" r:id="rId1"/>
    <p:sldLayoutId id="2147486034" r:id="rId2"/>
    <p:sldLayoutId id="2147486035" r:id="rId3"/>
    <p:sldLayoutId id="2147486036" r:id="rId4"/>
    <p:sldLayoutId id="2147486037" r:id="rId5"/>
    <p:sldLayoutId id="2147486038" r:id="rId6"/>
    <p:sldLayoutId id="2147486039" r:id="rId7"/>
    <p:sldLayoutId id="2147486040" r:id="rId8"/>
    <p:sldLayoutId id="2147486041" r:id="rId9"/>
    <p:sldLayoutId id="2147486042" r:id="rId10"/>
    <p:sldLayoutId id="214748604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195" name="Line 7"/>
          <p:cNvSpPr>
            <a:spLocks noChangeShapeType="1"/>
          </p:cNvSpPr>
          <p:nvPr/>
        </p:nvSpPr>
        <p:spPr bwMode="auto">
          <a:xfrm>
            <a:off x="0" y="6237288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8196" name="Line 8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pic>
        <p:nvPicPr>
          <p:cNvPr id="8198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8"/>
          <p:cNvSpPr txBox="1">
            <a:spLocks noChangeArrowheads="1"/>
          </p:cNvSpPr>
          <p:nvPr/>
        </p:nvSpPr>
        <p:spPr bwMode="auto">
          <a:xfrm>
            <a:off x="611188" y="6337300"/>
            <a:ext cx="25209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ru-RU" sz="1400" smtClean="0">
                <a:solidFill>
                  <a:srgbClr val="0E4D99"/>
                </a:solidFill>
              </a:rPr>
              <a:t>СВЕРДЛОВСКАЯ ОБЛАСТЬ</a:t>
            </a:r>
          </a:p>
        </p:txBody>
      </p:sp>
      <p:sp>
        <p:nvSpPr>
          <p:cNvPr id="8200" name="Номер слайда 3"/>
          <p:cNvSpPr txBox="1"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8316913" y="6308725"/>
            <a:ext cx="457200" cy="360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 anchor="ctr" anchorCtr="1"/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fld id="{557F8908-1EDE-4DD4-B18F-B930243C52B4}" type="slidenum">
              <a:rPr lang="ru-RU" sz="1400" b="0" smtClean="0">
                <a:solidFill>
                  <a:srgbClr val="B2B2B2"/>
                </a:solidFill>
              </a:rPr>
              <a:pPr algn="ctr" eaLnBrk="1" hangingPunct="1">
                <a:defRPr/>
              </a:pPr>
              <a:t>‹#›</a:t>
            </a:fld>
            <a:endParaRPr lang="ru-RU" sz="1400" b="0" smtClean="0">
              <a:solidFill>
                <a:srgbClr val="B2B2B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44" r:id="rId1"/>
    <p:sldLayoutId id="2147486045" r:id="rId2"/>
    <p:sldLayoutId id="2147486046" r:id="rId3"/>
    <p:sldLayoutId id="2147486047" r:id="rId4"/>
    <p:sldLayoutId id="2147486048" r:id="rId5"/>
    <p:sldLayoutId id="2147486049" r:id="rId6"/>
    <p:sldLayoutId id="2147486050" r:id="rId7"/>
    <p:sldLayoutId id="2147486051" r:id="rId8"/>
    <p:sldLayoutId id="2147486052" r:id="rId9"/>
    <p:sldLayoutId id="2147486053" r:id="rId10"/>
    <p:sldLayoutId id="2147486054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219" name="Line 7"/>
          <p:cNvSpPr>
            <a:spLocks noChangeShapeType="1"/>
          </p:cNvSpPr>
          <p:nvPr/>
        </p:nvSpPr>
        <p:spPr bwMode="auto">
          <a:xfrm>
            <a:off x="0" y="6237288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9220" name="Line 8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pic>
        <p:nvPicPr>
          <p:cNvPr id="9222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 Box 8"/>
          <p:cNvSpPr txBox="1">
            <a:spLocks noChangeArrowheads="1"/>
          </p:cNvSpPr>
          <p:nvPr/>
        </p:nvSpPr>
        <p:spPr bwMode="auto">
          <a:xfrm>
            <a:off x="611188" y="6337300"/>
            <a:ext cx="25209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ru-RU" sz="1400" smtClean="0">
                <a:solidFill>
                  <a:srgbClr val="0E4D99"/>
                </a:solidFill>
              </a:rPr>
              <a:t>СВЕРДЛОВСКАЯ ОБЛАСТЬ</a:t>
            </a:r>
          </a:p>
        </p:txBody>
      </p:sp>
      <p:sp>
        <p:nvSpPr>
          <p:cNvPr id="9224" name="Номер слайда 3"/>
          <p:cNvSpPr txBox="1"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8459788" y="6308725"/>
            <a:ext cx="457200" cy="360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 anchor="ctr" anchorCtr="1"/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fld id="{DCF217AF-1774-4C58-A66A-6700FC103EAC}" type="slidenum">
              <a:rPr lang="ru-RU" sz="1400" b="0" smtClean="0">
                <a:solidFill>
                  <a:srgbClr val="B2B2B2"/>
                </a:solidFill>
              </a:rPr>
              <a:pPr algn="ctr" eaLnBrk="1" hangingPunct="1">
                <a:defRPr/>
              </a:pPr>
              <a:t>‹#›</a:t>
            </a:fld>
            <a:endParaRPr lang="ru-RU" sz="1400" b="0" smtClean="0">
              <a:solidFill>
                <a:srgbClr val="B2B2B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55" r:id="rId1"/>
    <p:sldLayoutId id="2147486056" r:id="rId2"/>
    <p:sldLayoutId id="2147486057" r:id="rId3"/>
    <p:sldLayoutId id="2147486058" r:id="rId4"/>
    <p:sldLayoutId id="2147486059" r:id="rId5"/>
    <p:sldLayoutId id="2147486060" r:id="rId6"/>
    <p:sldLayoutId id="2147486061" r:id="rId7"/>
    <p:sldLayoutId id="2147486062" r:id="rId8"/>
    <p:sldLayoutId id="2147486063" r:id="rId9"/>
    <p:sldLayoutId id="2147486064" r:id="rId10"/>
    <p:sldLayoutId id="214748606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43" name="Line 7"/>
          <p:cNvSpPr>
            <a:spLocks noChangeShapeType="1"/>
          </p:cNvSpPr>
          <p:nvPr/>
        </p:nvSpPr>
        <p:spPr bwMode="auto">
          <a:xfrm>
            <a:off x="0" y="6237288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10244" name="Line 8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pic>
        <p:nvPicPr>
          <p:cNvPr id="10246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 Box 8"/>
          <p:cNvSpPr txBox="1">
            <a:spLocks noChangeArrowheads="1"/>
          </p:cNvSpPr>
          <p:nvPr/>
        </p:nvSpPr>
        <p:spPr bwMode="auto">
          <a:xfrm>
            <a:off x="611188" y="6337300"/>
            <a:ext cx="25209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ru-RU" sz="1400" smtClean="0">
                <a:solidFill>
                  <a:srgbClr val="0E4D99"/>
                </a:solidFill>
              </a:rPr>
              <a:t>СВЕРДЛОВСКАЯ ОБЛАСТЬ</a:t>
            </a:r>
          </a:p>
        </p:txBody>
      </p:sp>
      <p:sp>
        <p:nvSpPr>
          <p:cNvPr id="10248" name="Номер слайда 3"/>
          <p:cNvSpPr txBox="1"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8507413" y="6308725"/>
            <a:ext cx="457200" cy="360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 anchor="ctr" anchorCtr="1"/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fld id="{117070BB-49F4-4791-B02C-D7A2AF4C2AAF}" type="slidenum">
              <a:rPr lang="ru-RU" sz="1400" b="0" smtClean="0">
                <a:solidFill>
                  <a:srgbClr val="B2B2B2"/>
                </a:solidFill>
              </a:rPr>
              <a:pPr algn="ctr" eaLnBrk="1" hangingPunct="1">
                <a:defRPr/>
              </a:pPr>
              <a:t>‹#›</a:t>
            </a:fld>
            <a:endParaRPr lang="ru-RU" sz="1400" b="0" smtClean="0">
              <a:solidFill>
                <a:srgbClr val="B2B2B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66" r:id="rId1"/>
    <p:sldLayoutId id="2147486067" r:id="rId2"/>
    <p:sldLayoutId id="2147486068" r:id="rId3"/>
    <p:sldLayoutId id="2147486069" r:id="rId4"/>
    <p:sldLayoutId id="2147486070" r:id="rId5"/>
    <p:sldLayoutId id="2147486071" r:id="rId6"/>
    <p:sldLayoutId id="2147486072" r:id="rId7"/>
    <p:sldLayoutId id="2147486073" r:id="rId8"/>
    <p:sldLayoutId id="2147486074" r:id="rId9"/>
    <p:sldLayoutId id="2147486075" r:id="rId10"/>
    <p:sldLayoutId id="214748607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219200"/>
            <a:ext cx="777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1267" name="Line 7"/>
          <p:cNvSpPr>
            <a:spLocks noChangeShapeType="1"/>
          </p:cNvSpPr>
          <p:nvPr/>
        </p:nvSpPr>
        <p:spPr bwMode="auto">
          <a:xfrm>
            <a:off x="0" y="6237288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11268" name="Line 8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94000" tIns="0" rIns="216000" bIns="0" anchor="ctr"/>
          <a:lstStyle/>
          <a:p>
            <a:endParaRPr lang="ru-RU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955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pic>
        <p:nvPicPr>
          <p:cNvPr id="11270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57925"/>
            <a:ext cx="8159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Text Box 8"/>
          <p:cNvSpPr txBox="1">
            <a:spLocks noChangeArrowheads="1"/>
          </p:cNvSpPr>
          <p:nvPr/>
        </p:nvSpPr>
        <p:spPr bwMode="auto">
          <a:xfrm>
            <a:off x="611188" y="6337300"/>
            <a:ext cx="25209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ru-RU" sz="1400" smtClean="0">
                <a:solidFill>
                  <a:srgbClr val="0E4D99"/>
                </a:solidFill>
              </a:rPr>
              <a:t>СВЕРДЛОВСКАЯ ОБЛАСТЬ</a:t>
            </a:r>
          </a:p>
        </p:txBody>
      </p:sp>
      <p:sp>
        <p:nvSpPr>
          <p:cNvPr id="11272" name="Номер слайда 3"/>
          <p:cNvSpPr txBox="1"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8507413" y="6308725"/>
            <a:ext cx="457200" cy="3603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rIns="46800" anchor="ctr" anchorCtr="1"/>
          <a:lstStyle>
            <a:lvl1pPr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fld id="{FBC4AE0A-4B1A-4079-BD37-E29345615EBC}" type="slidenum">
              <a:rPr lang="ru-RU" sz="1400" b="0" smtClean="0">
                <a:solidFill>
                  <a:srgbClr val="B2B2B2"/>
                </a:solidFill>
              </a:rPr>
              <a:pPr algn="ctr" eaLnBrk="1" hangingPunct="1">
                <a:defRPr/>
              </a:pPr>
              <a:t>‹#›</a:t>
            </a:fld>
            <a:endParaRPr lang="ru-RU" sz="1400" b="0" smtClean="0">
              <a:solidFill>
                <a:srgbClr val="B2B2B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77" r:id="rId1"/>
    <p:sldLayoutId id="2147486078" r:id="rId2"/>
    <p:sldLayoutId id="2147486079" r:id="rId3"/>
    <p:sldLayoutId id="2147486080" r:id="rId4"/>
    <p:sldLayoutId id="2147486081" r:id="rId5"/>
    <p:sldLayoutId id="2147486082" r:id="rId6"/>
    <p:sldLayoutId id="2147486083" r:id="rId7"/>
    <p:sldLayoutId id="2147486084" r:id="rId8"/>
    <p:sldLayoutId id="2147486085" r:id="rId9"/>
    <p:sldLayoutId id="2147486086" r:id="rId10"/>
    <p:sldLayoutId id="214748608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400">
          <a:solidFill>
            <a:srgbClr val="0000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200">
          <a:solidFill>
            <a:srgbClr val="0000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charset="0"/>
        <a:buChar char="■"/>
        <a:defRPr sz="1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29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483F73-3113-4023-9F7B-5B76F3E0B9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109" r:id="rId1"/>
    <p:sldLayoutId id="2147486088" r:id="rId2"/>
    <p:sldLayoutId id="2147486089" r:id="rId3"/>
    <p:sldLayoutId id="2147486090" r:id="rId4"/>
    <p:sldLayoutId id="2147486091" r:id="rId5"/>
    <p:sldLayoutId id="2147486092" r:id="rId6"/>
    <p:sldLayoutId id="2147486093" r:id="rId7"/>
    <p:sldLayoutId id="2147486094" r:id="rId8"/>
    <p:sldLayoutId id="2147486095" r:id="rId9"/>
    <p:sldLayoutId id="2147486096" r:id="rId10"/>
    <p:sldLayoutId id="214748609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87450" y="6308725"/>
            <a:ext cx="28084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Правительство </a:t>
            </a:r>
          </a:p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Свердловской области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13657" y="4277597"/>
            <a:ext cx="40324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0" dirty="0" smtClean="0"/>
              <a:t>Первый Заместитель Председателя Правительства Свердловской области</a:t>
            </a:r>
          </a:p>
          <a:p>
            <a:endParaRPr lang="ru-RU" sz="1600" dirty="0" smtClean="0"/>
          </a:p>
          <a:p>
            <a:r>
              <a:rPr lang="ru-RU" sz="1600" dirty="0" smtClean="0"/>
              <a:t>В.А. Власов</a:t>
            </a:r>
          </a:p>
          <a:p>
            <a:endParaRPr lang="ru-RU" sz="1600" b="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415527" y="5805264"/>
            <a:ext cx="22329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0" dirty="0" smtClean="0"/>
              <a:t>Екатеринбург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496" y="260648"/>
            <a:ext cx="9001000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11560" y="728700"/>
            <a:ext cx="8064896" cy="0"/>
          </a:xfrm>
          <a:prstGeom prst="line">
            <a:avLst/>
          </a:prstGeom>
          <a:ln w="15875" cmpd="sng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44013"/>
            <a:ext cx="1326968" cy="995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49716" y="1700808"/>
            <a:ext cx="8572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О реализации социальной политики в Свердловской области в 2013 году и </a:t>
            </a:r>
          </a:p>
          <a:p>
            <a:pPr algn="ctr"/>
            <a:r>
              <a:rPr lang="ru-RU" sz="2800" dirty="0" smtClean="0"/>
              <a:t>задачах на 2014 год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2008C4-99E9-48D9-9295-BB8F07296E68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254227"/>
            <a:ext cx="86439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Основные направления социально-экономического развития</a:t>
            </a:r>
            <a:endParaRPr lang="ru-RU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32383" y="908720"/>
            <a:ext cx="8870392" cy="1482233"/>
            <a:chOff x="4307" y="1213"/>
            <a:chExt cx="8813598" cy="1573027"/>
          </a:xfrm>
          <a:scene3d>
            <a:camera prst="orthographicFront"/>
            <a:lightRig rig="flat" dir="t"/>
          </a:scene3d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4307" y="1213"/>
              <a:ext cx="8813598" cy="1573027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50379" y="47285"/>
              <a:ext cx="8721454" cy="14808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Президентом РФ приняты 13 Указов, определяющих новый вектор социально-экономического развития страны, 11 из которых определяют модернизацию социальной сферы</a:t>
              </a:r>
              <a:endParaRPr lang="ru-RU" sz="22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132383" y="2563994"/>
            <a:ext cx="8870392" cy="1116222"/>
            <a:chOff x="2450" y="1751146"/>
            <a:chExt cx="8816264" cy="1116222"/>
          </a:xfrm>
          <a:scene3d>
            <a:camera prst="orthographicFront"/>
            <a:lightRig rig="flat" dir="t"/>
          </a:scene3d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22322" y="1755026"/>
              <a:ext cx="8796392" cy="1112342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2450" y="1751146"/>
              <a:ext cx="8731234" cy="104718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Во исполнение поручений Президента РФ в рамках модернизации социальной сферы принято 5 государственных программ</a:t>
              </a:r>
              <a:endParaRPr lang="ru-RU" sz="22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158489" y="3791671"/>
            <a:ext cx="8796392" cy="1184350"/>
            <a:chOff x="12910" y="3079308"/>
            <a:chExt cx="8796392" cy="2032046"/>
          </a:xfrm>
          <a:scene3d>
            <a:camera prst="orthographicFront"/>
            <a:lightRig rig="flat" dir="t"/>
          </a:scene3d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2910" y="3079308"/>
              <a:ext cx="8796392" cy="2032046"/>
            </a:xfrm>
            <a:prstGeom prst="roundRect">
              <a:avLst>
                <a:gd name="adj" fmla="val 10000"/>
              </a:avLst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19358" y="3079308"/>
              <a:ext cx="8677358" cy="191301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Во исполнение поручений Президента РФ федеральными исполнительными органами государственной власти приняты 4 «дорожные карты»</a:t>
              </a:r>
              <a:endParaRPr lang="ru-RU" sz="2200" b="1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132383" y="5113754"/>
            <a:ext cx="8870392" cy="978060"/>
            <a:chOff x="12910" y="3079308"/>
            <a:chExt cx="8796392" cy="2032046"/>
          </a:xfrm>
          <a:solidFill>
            <a:srgbClr val="FFFF99"/>
          </a:solidFill>
          <a:scene3d>
            <a:camera prst="orthographicFront"/>
            <a:lightRig rig="flat" dir="t"/>
          </a:scene3d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12910" y="3079308"/>
              <a:ext cx="8796392" cy="2032046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72427" y="3138825"/>
              <a:ext cx="8677358" cy="1913012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200" b="1" kern="1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В развитие федеральных документов исполнительными органами государственной власти Свердловской области приняты 4 «дорожные карты»</a:t>
              </a:r>
              <a:endParaRPr lang="ru-RU" sz="2200" b="1" kern="12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187450" y="6308725"/>
            <a:ext cx="28084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Правительство </a:t>
            </a:r>
          </a:p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Свердловской области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65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E9005-9A9D-448E-8117-50BB73C23DC9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5" name="AutoShape 11"/>
          <p:cNvSpPr txBox="1">
            <a:spLocks noGrp="1" noChangeArrowheads="1"/>
          </p:cNvSpPr>
          <p:nvPr>
            <p:ph type="title"/>
          </p:nvPr>
        </p:nvSpPr>
        <p:spPr>
          <a:xfrm>
            <a:off x="251520" y="116632"/>
            <a:ext cx="8229600" cy="562074"/>
          </a:xfrm>
          <a:prstGeom prst="roundRect">
            <a:avLst>
              <a:gd name="adj" fmla="val 16667"/>
            </a:avLst>
          </a:prstGeom>
          <a:ln>
            <a:noFill/>
            <a:miter lim="800000"/>
            <a:headEnd/>
            <a:tailEnd/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90000" bIns="90000"/>
          <a:lstStyle/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«Новое качество жизни уральцев»</a:t>
            </a:r>
            <a:endParaRPr lang="ru-RU" sz="28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426542"/>
              </p:ext>
            </p:extLst>
          </p:nvPr>
        </p:nvGraphicFramePr>
        <p:xfrm>
          <a:off x="187017" y="1196752"/>
          <a:ext cx="8712968" cy="526494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52535"/>
                <a:gridCol w="216024"/>
                <a:gridCol w="8144409"/>
              </a:tblGrid>
              <a:tr h="210918">
                <a:tc grid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Введение</a:t>
                      </a: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1835">
                <a:tc grid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Разделы </a:t>
                      </a:r>
                      <a:r>
                        <a:rPr lang="ru-RU" sz="115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 – 4 Характеристика </a:t>
                      </a: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современной ситуации, Цель и задачи разработки Программы, Принципы разработки Программы, Понятийный и методологический аппарат </a:t>
                      </a:r>
                      <a:r>
                        <a:rPr lang="ru-RU" sz="115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Программы</a:t>
                      </a: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785">
                <a:tc grid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Раздел 5. Основные направления повышения качества жизни</a:t>
                      </a:r>
                      <a:endParaRPr lang="ru-RU" sz="115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7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5.1. Повышение качества человеческого капитала</a:t>
                      </a:r>
                      <a:endParaRPr lang="ru-RU" sz="115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0863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5.1.1. Сохранение и укрепление здоровья жителей Свердловской области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393570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5.1.2. Обеспечение санитарно-эпидемиологического благополучия и управление рисками для здоровья населения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200863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5.1.3. Образование – основа развития и залог успеха каждого человека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196785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5.1.4. Комфортная социальная среда</a:t>
                      </a:r>
                      <a:endParaRPr lang="ru-RU" sz="115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393570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5.1.5. Повышение доступности культурных благ и удовлетворение потребности населения в свободной культурно-творческой самореализации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2008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5.2. Повышение уровня жизни населения Свердловской области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785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5.2.1. Благосостояние населения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196785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5.2.2. Государственная жилищная политика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200863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5.2.3. Повышение качества жилищно-коммунального обслуживания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196785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5.2.4. Развитие рынка товаров и услуг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196785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5.2.5. Государственные и муниципальные услуги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200863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5.2.6. Формирование комфортной, экологически благополучной среды проживания человека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</a:tr>
              <a:tr h="1967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gridSpan="2"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5.3.Развитие гражданского общества</a:t>
                      </a:r>
                      <a:endParaRPr lang="ru-RU" sz="115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7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gridSpan="2">
                  <a:txBody>
                    <a:bodyPr/>
                    <a:lstStyle/>
                    <a:p>
                      <a:pPr indent="-6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5.4. Обеспечение безопасности жизнедеятельности </a:t>
                      </a:r>
                      <a:r>
                        <a:rPr lang="ru-RU" sz="115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населения</a:t>
                      </a: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04313">
                <a:tc grid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Разделы </a:t>
                      </a:r>
                      <a:r>
                        <a:rPr lang="ru-RU" sz="115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6 – 13 Сроки </a:t>
                      </a: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и этапы решения проблемы программно-целевым методом, </a:t>
                      </a:r>
                      <a:r>
                        <a:rPr lang="ru-RU" sz="115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Оценка </a:t>
                      </a: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удовлетворенности населения предоставляемыми социальными услугами и деятельностью органов власти, Анализ рисков </a:t>
                      </a:r>
                      <a:r>
                        <a:rPr lang="ru-RU" sz="115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и Механизмы </a:t>
                      </a: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реализации Программы, </a:t>
                      </a:r>
                      <a:r>
                        <a:rPr lang="ru-RU" sz="1150" b="1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Информационное </a:t>
                      </a:r>
                      <a:r>
                        <a:rPr lang="ru-RU" sz="1150" b="1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сопровождение Программы, Оценка ожидаемой эффективности и результативности Программы</a:t>
                      </a:r>
                      <a:endParaRPr lang="ru-RU" sz="115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28750" marR="287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87017" y="836712"/>
            <a:ext cx="87849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Содержание </a:t>
            </a: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Концепции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«Новое качество жизни уральцев»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8876" y="6396335"/>
            <a:ext cx="28084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Правительство </a:t>
            </a:r>
          </a:p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Свердловской области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94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DB0FCF-3725-45B4-A40B-15F31FC70FBF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5" name="AutoShape 11"/>
          <p:cNvSpPr txBox="1">
            <a:spLocks noGrp="1" noChangeArrowheads="1"/>
          </p:cNvSpPr>
          <p:nvPr>
            <p:ph type="title"/>
          </p:nvPr>
        </p:nvSpPr>
        <p:spPr>
          <a:xfrm>
            <a:off x="251520" y="188640"/>
            <a:ext cx="8229600" cy="562074"/>
          </a:xfrm>
          <a:prstGeom prst="roundRect">
            <a:avLst>
              <a:gd name="adj" fmla="val 16667"/>
            </a:avLst>
          </a:prstGeom>
          <a:ln>
            <a:noFill/>
            <a:miter lim="800000"/>
            <a:headEnd/>
            <a:tailEnd/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90000" bIns="90000"/>
          <a:lstStyle/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«Новое качество жизни уральцев»</a:t>
            </a:r>
            <a:endParaRPr lang="ru-RU" sz="28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179388" y="1484313"/>
            <a:ext cx="2879725" cy="4248150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Основные </a:t>
            </a:r>
            <a:r>
              <a:rPr lang="ru-RU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направления повышения качества </a:t>
            </a:r>
            <a:r>
              <a:rPr lang="ru-RU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жизни</a:t>
            </a:r>
            <a:endParaRPr lang="ru-RU" sz="2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558190429"/>
              </p:ext>
            </p:extLst>
          </p:nvPr>
        </p:nvGraphicFramePr>
        <p:xfrm>
          <a:off x="3048000" y="1412776"/>
          <a:ext cx="584448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87450" y="6308725"/>
            <a:ext cx="28084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Правительство </a:t>
            </a:r>
          </a:p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Свердловской области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29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B6353F-6577-4F6C-A092-CF866483840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5" name="AutoShape 11"/>
          <p:cNvSpPr txBox="1">
            <a:spLocks noGrp="1" noChangeArrowheads="1"/>
          </p:cNvSpPr>
          <p:nvPr>
            <p:ph type="title"/>
          </p:nvPr>
        </p:nvSpPr>
        <p:spPr>
          <a:xfrm>
            <a:off x="251520" y="188640"/>
            <a:ext cx="8229600" cy="562074"/>
          </a:xfrm>
          <a:prstGeom prst="roundRect">
            <a:avLst>
              <a:gd name="adj" fmla="val 16667"/>
            </a:avLst>
          </a:prstGeom>
          <a:ln>
            <a:noFill/>
            <a:miter lim="800000"/>
            <a:headEnd/>
            <a:tailEnd/>
          </a:ln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90000" bIns="90000"/>
          <a:lstStyle/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«Новое качество жизни уральцев»</a:t>
            </a:r>
            <a:endParaRPr lang="ru-RU" sz="28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663634028"/>
              </p:ext>
            </p:extLst>
          </p:nvPr>
        </p:nvGraphicFramePr>
        <p:xfrm>
          <a:off x="395536" y="1772816"/>
          <a:ext cx="806489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79512" y="98072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 eaLnBrk="0" hangingPunct="0">
              <a:defRPr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реализации программы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7450" y="6308725"/>
            <a:ext cx="28084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Правительство </a:t>
            </a:r>
          </a:p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Свердловской области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52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Задачи на 2014 год</a:t>
            </a: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7522032"/>
              </p:ext>
            </p:extLst>
          </p:nvPr>
        </p:nvGraphicFramePr>
        <p:xfrm>
          <a:off x="457200" y="764704"/>
          <a:ext cx="857929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2008C4-99E9-48D9-9295-BB8F07296E68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87450" y="6308725"/>
            <a:ext cx="28084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Правительство </a:t>
            </a:r>
          </a:p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Свердловской области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39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2008C4-99E9-48D9-9295-BB8F07296E68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242088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Благодарю за внимание!</a:t>
            </a:r>
            <a:endParaRPr lang="ru-RU" sz="32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450" y="6308725"/>
            <a:ext cx="28084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Правительство </a:t>
            </a:r>
          </a:p>
          <a:p>
            <a:pPr>
              <a:defRPr/>
            </a:pPr>
            <a:r>
              <a:rPr lang="ru-RU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Свердловской области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07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 reqver=&quot;17819&quot;&gt;&lt;version val=&quot;17876&quot;/&gt;&lt;CPresentation id=&quot;1&quot;&gt;&lt;m_defprecNumber idref=&quot;2&quot;/&gt;&lt;m_defprecPercent idref=&quot;3&quot;/&gt;&lt;m_defprecDate idref=&quot;4&quot;/&gt;&lt;m_defprecYear idref=&quot;5&quot;/&gt;&lt;m_defprecQuarter idref=&quot;6&quot;/&gt;&lt;m_defprecMonth idref=&quot;7&quot;/&gt;&lt;m_defprecWeek idref=&quot;8&quot;/&gt;&lt;m_defprecDay idref=&quot;9&quot;/&gt;&lt;m_eweekdayFirstOfWeek val=&quot;2&quot;/&gt;&lt;m_mruColor&gt;&lt;m_vecMRU length=&quot;0&quot;/&gt;&lt;/m_mruColor&gt;&lt;m_eweekdayFirstOfWorkweek val=&quot;2&quot;/&gt;&lt;m_eweekdayFirstOfWeekend val=&quot;7&quot;/&gt;&lt;m_mapectfillschemeMRU/&gt;&lt;/CPresentation&gt;&lt;CDefaultPrec id=&quot;9&quot;&gt;&lt;m_precDefault/&gt;&lt;/CDefaultPrec&gt;&lt;CDefaultPrec id=&quot;8&quot;&gt;&lt;m_precDefault/&gt;&lt;/CDefaultPrec&gt;&lt;CDefaultPrec id=&quot;7&quot;&gt;&lt;m_precDefault/&gt;&lt;/CDefaultPrec&gt;&lt;CDefaultPrec id=&quot;6&quot;&gt;&lt;m_precDefault/&gt;&lt;/CDefaultPrec&gt;&lt;CDefaultPrec id=&quot;5&quot;&gt;&lt;m_precDefault/&gt;&lt;/CDefaultPrec&gt;&lt;CDefaultPrec id=&quot;4&quot;&gt;&lt;m_precDefault/&gt;&lt;/CDefaultPrec&gt;&lt;CDefaultPrec id=&quot;3&quot;&gt;&lt;m_precDefault/&gt;&lt;/CDefaultPrec&gt;&lt;CDefaultPrec id=&quot;2&quot;&gt;&lt;m_precDefault&gt;&lt;m_chMinusSymbol&gt;-&lt;/m_chMinusSymbol&gt;&lt;m_chDecimalSymbol&gt;,&lt;/m_chDecimalSymbol&gt;&lt;m_nGroupingDigits val=&quot;3&quot;/&gt;&lt;m_chGroupingSymbol&gt; &lt;/m_chGroupingSymbol&gt;&lt;/m_precDefault&gt;&lt;/CDefaultPrec&gt;&lt;/root&gt;"/>
  <p:tag name="THINKCELLUNDODONOTDELETE" val="848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0gmQdrkpUGa9N379wYFv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0gmQdrkpUGa9N379wYFv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0gmQdrkpUGa9N379wYFv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0gmQdrkpUGa9N379wYFv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0gmQdrkpUGa9N379wYFv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0gmQdrkpUGa9N379wYFv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0gmQdrkpUGa9N379wYFv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0gmQdrkpUGa9N379wYFvw"/>
</p:tagLst>
</file>

<file path=ppt/theme/theme1.xml><?xml version="1.0" encoding="utf-8"?>
<a:theme xmlns:a="http://schemas.openxmlformats.org/drawingml/2006/main" name="дизайн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шаблон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шаблон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блон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блон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блон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блон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блон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дизайн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2_дизайн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дизайн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Администрация Губернатора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1_Администрация Губернатор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Администрация Губернатора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Администрация Губернатора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Администрация Губернатора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Администрация Губернатора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Администрация Губернатора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дминистрация Губернатора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Администрация Губернатора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2_Администрация Губернатор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Администрация Губернатора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Администрация Губернатора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Администрация Губернатора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Администрация Губернатора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Администрация Губернатора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Администрация Губернатора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Администрация Губернатора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Администрация Губернатор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Администрация Губернатора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Администрация Губернатора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Администрация Губернатора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Администрация Губернатора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Администрация Губернатора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дминистрация Губернатора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дизайн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2_дизайн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дизайн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дизайн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2_дизайн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дизайн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5_дизайн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2_дизайн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дизайн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6_дизайн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2_дизайн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дизайн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7_дизайн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2_дизайн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дизайн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8_дизайн">
  <a:themeElements>
    <a:clrScheme name="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0E4D99"/>
      </a:accent1>
      <a:accent2>
        <a:srgbClr val="6699FF"/>
      </a:accent2>
      <a:accent3>
        <a:srgbClr val="FFFFFF"/>
      </a:accent3>
      <a:accent4>
        <a:srgbClr val="000000"/>
      </a:accent4>
      <a:accent5>
        <a:srgbClr val="AAB2CA"/>
      </a:accent5>
      <a:accent6>
        <a:srgbClr val="5C8AE7"/>
      </a:accent6>
      <a:hlink>
        <a:srgbClr val="99CCFF"/>
      </a:hlink>
      <a:folHlink>
        <a:srgbClr val="CCECFF"/>
      </a:folHlink>
    </a:clrScheme>
    <a:fontScheme name="2_дизайн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дизайн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дизайн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9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DDDDD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0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9966"/>
        </a:accent1>
        <a:accent2>
          <a:srgbClr val="CCFFCC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B9E7B9"/>
        </a:accent6>
        <a:hlink>
          <a:srgbClr val="00CC99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B9E7E7"/>
        </a:accent6>
        <a:hlink>
          <a:srgbClr val="99CC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08080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AC0C0"/>
        </a:accent5>
        <a:accent6>
          <a:srgbClr val="2DB9B9"/>
        </a:accent6>
        <a:hlink>
          <a:srgbClr val="99CCFF"/>
        </a:hlink>
        <a:folHlink>
          <a:srgbClr val="CC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33CCCC"/>
        </a:accent2>
        <a:accent3>
          <a:srgbClr val="FFFFFF"/>
        </a:accent3>
        <a:accent4>
          <a:srgbClr val="000000"/>
        </a:accent4>
        <a:accent5>
          <a:srgbClr val="ADB8CA"/>
        </a:accent5>
        <a:accent6>
          <a:srgbClr val="2DB9B9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33FF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DADFF"/>
        </a:accent5>
        <a:accent6>
          <a:srgbClr val="5C8AE7"/>
        </a:accent6>
        <a:hlink>
          <a:srgbClr val="3399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дизайн 1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99CCFF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Белый фон_Герб_Сине_Зелен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14675</TotalTime>
  <Words>447</Words>
  <Application>Microsoft Office PowerPoint</Application>
  <PresentationFormat>Экран (4:3)</PresentationFormat>
  <Paragraphs>91</Paragraphs>
  <Slides>7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12</vt:i4>
      </vt:variant>
      <vt:variant>
        <vt:lpstr>Заголовки слайдов</vt:lpstr>
      </vt:variant>
      <vt:variant>
        <vt:i4>7</vt:i4>
      </vt:variant>
    </vt:vector>
  </HeadingPairs>
  <TitlesOfParts>
    <vt:vector size="19" baseType="lpstr">
      <vt:lpstr>дизайн</vt:lpstr>
      <vt:lpstr>2_дизайн</vt:lpstr>
      <vt:lpstr>1_Администрация Губернатора</vt:lpstr>
      <vt:lpstr>2_Администрация Губернатора</vt:lpstr>
      <vt:lpstr>Администрация Губернатора</vt:lpstr>
      <vt:lpstr>3_дизайн</vt:lpstr>
      <vt:lpstr>4_дизайн</vt:lpstr>
      <vt:lpstr>5_дизайн</vt:lpstr>
      <vt:lpstr>6_дизайн</vt:lpstr>
      <vt:lpstr>7_дизайн</vt:lpstr>
      <vt:lpstr>8_дизайн</vt:lpstr>
      <vt:lpstr>Белый фон_Герб_Сине_Зеленная</vt:lpstr>
      <vt:lpstr>Презентация PowerPoint</vt:lpstr>
      <vt:lpstr>Презентация PowerPoint</vt:lpstr>
      <vt:lpstr>«Новое качество жизни уральцев»</vt:lpstr>
      <vt:lpstr>«Новое качество жизни уральцев»</vt:lpstr>
      <vt:lpstr>«Новое качество жизни уральцев»</vt:lpstr>
      <vt:lpstr>Задачи на 2014 год</vt:lpstr>
      <vt:lpstr>Презентация PowerPoint</vt:lpstr>
    </vt:vector>
  </TitlesOfParts>
  <Company>АГСО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Ежемесячный отчет о социально-экономическом положении Свердловской области (октябрь 2010)</dc:title>
  <dc:creator>Мягков А.А.</dc:creator>
  <cp:lastModifiedBy>Гурина Инна Петровна</cp:lastModifiedBy>
  <cp:revision>843</cp:revision>
  <cp:lastPrinted>2012-11-02T09:20:54Z</cp:lastPrinted>
  <dcterms:created xsi:type="dcterms:W3CDTF">2010-10-30T04:36:51Z</dcterms:created>
  <dcterms:modified xsi:type="dcterms:W3CDTF">2013-12-23T14:38:29Z</dcterms:modified>
</cp:coreProperties>
</file>