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</p:sldMasterIdLst>
  <p:notesMasterIdLst>
    <p:notesMasterId r:id="rId8"/>
  </p:notesMasterIdLst>
  <p:handoutMasterIdLst>
    <p:handoutMasterId r:id="rId9"/>
  </p:handoutMasterIdLst>
  <p:sldIdLst>
    <p:sldId id="271" r:id="rId2"/>
    <p:sldId id="272" r:id="rId3"/>
    <p:sldId id="273" r:id="rId4"/>
    <p:sldId id="276" r:id="rId5"/>
    <p:sldId id="274" r:id="rId6"/>
    <p:sldId id="275" r:id="rId7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F3C0C"/>
    <a:srgbClr val="6C5200"/>
    <a:srgbClr val="600000"/>
    <a:srgbClr val="F3943B"/>
    <a:srgbClr val="954C09"/>
    <a:srgbClr val="D16A0D"/>
    <a:srgbClr val="C49500"/>
    <a:srgbClr val="EAB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Темный стиль 2 - акцент 5/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5">
  <dgm:title val=""/>
  <dgm:desc val=""/>
  <dgm:catLst>
    <dgm:cat type="accent5" pri="11500"/>
  </dgm:catLst>
  <dgm:styleLbl name="node0">
    <dgm:fillClrLst meth="cycle">
      <a:schemeClr val="accent5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>
        <a:alpha val="9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>
        <a:alpha val="90000"/>
      </a:schemeClr>
      <a:schemeClr val="accent5">
        <a:alpha val="5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/>
    <dgm:txEffectClrLst/>
  </dgm:styleLbl>
  <dgm:styleLbl name="lnNode1">
    <dgm:fillClrLst>
      <a:schemeClr val="accent5">
        <a:shade val="90000"/>
      </a:schemeClr>
      <a:schemeClr val="accent5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shade val="80000"/>
        <a:alpha val="50000"/>
      </a:schemeClr>
      <a:schemeClr val="accent5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  <a:alpha val="90000"/>
      </a:schemeClr>
      <a:schemeClr val="accent5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f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bgSibTrans2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/>
    <dgm:txEffectClrLst/>
  </dgm:styleLbl>
  <dgm:styleLbl name="sibTrans1D1">
    <dgm:fillClrLst>
      <a:schemeClr val="accent5">
        <a:shade val="90000"/>
      </a:schemeClr>
      <a:schemeClr val="accent5">
        <a:tint val="50000"/>
      </a:schemeClr>
    </dgm:fillClrLst>
    <dgm:linClrLst>
      <a:schemeClr val="accent5">
        <a:shade val="90000"/>
      </a:schemeClr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5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5">
        <a:shade val="8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>
        <a:tint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>
        <a:tint val="7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>
        <a:alpha val="90000"/>
      </a:schemeClr>
      <a:schemeClr val="accent5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alpha val="90000"/>
        <a:tint val="40000"/>
      </a:schemeClr>
      <a:schemeClr val="accent5">
        <a:alpha val="5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8378F7-BA71-4826-832C-10184F9E403E}" type="doc">
      <dgm:prSet loTypeId="urn:microsoft.com/office/officeart/2008/layout/VerticalCurvedList" loCatId="list" qsTypeId="urn:microsoft.com/office/officeart/2005/8/quickstyle/3d1" qsCatId="3D" csTypeId="urn:microsoft.com/office/officeart/2005/8/colors/accent5_5" csCatId="accent5" phldr="1"/>
      <dgm:spPr/>
      <dgm:t>
        <a:bodyPr/>
        <a:lstStyle/>
        <a:p>
          <a:endParaRPr lang="ru-RU"/>
        </a:p>
      </dgm:t>
    </dgm:pt>
    <dgm:pt modelId="{7487D850-B3A0-4D14-873A-49FF2CB20216}">
      <dgm:prSet phldrT="[Текст]"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проекта Федерального закона «Об основах социального обслуживания населения в Российской Федерации»</a:t>
          </a:r>
          <a:endParaRPr lang="ru-RU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607A52A-D2F6-47F0-8756-C372CB32A46F}" type="parTrans" cxnId="{DC65E69C-3D48-42C2-AD1E-7EC326E4170E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760CB1-24AD-41CA-A41B-0E75E08D2CB1}" type="sibTrans" cxnId="{DC65E69C-3D48-42C2-AD1E-7EC326E4170E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027C23B-0350-4534-9981-A955FAAA740A}">
      <dgm:prSet custT="1"/>
      <dgm:spPr/>
      <dgm:t>
        <a:bodyPr/>
        <a:lstStyle/>
        <a:p>
          <a:r>
            <a:rPr lang="ru-RU" sz="24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 перспективах формирования независимой системы оценки в сфере социального обслуживания населения</a:t>
          </a:r>
          <a:endParaRPr lang="ru-RU" sz="2400" b="1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C4FEAF5-F669-499E-A485-3CE3DCDDFCB9}" type="parTrans" cxnId="{E1AE0651-0A11-4F95-A7C5-F9C3E27FF401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A2ADB5-86EE-4535-8047-0ED1914300F4}" type="sibTrans" cxnId="{E1AE0651-0A11-4F95-A7C5-F9C3E27FF401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EC61140-F13D-472A-8B99-FEA563A2D8E4}">
      <dgm:prSet phldrT="[Текст]" custT="1"/>
      <dgm:spPr/>
      <dgm:t>
        <a:bodyPr/>
        <a:lstStyle/>
        <a:p>
          <a:r>
            <a:rPr lang="ru-RU" sz="2400" b="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проекта  Концепции комплексной программы «Новое качество жизни уральцев»</a:t>
          </a:r>
          <a:endParaRPr lang="ru-RU" sz="2400" b="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7BC9F6-A283-4FC2-B964-1963FAF91E62}" type="parTrans" cxnId="{210AC550-F8AA-4831-8565-5A259F0E7F2E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ABE7180-47FE-47D5-9B9A-B38DAA36B100}" type="sibTrans" cxnId="{210AC550-F8AA-4831-8565-5A259F0E7F2E}">
      <dgm:prSet/>
      <dgm:spPr/>
      <dgm:t>
        <a:bodyPr/>
        <a:lstStyle/>
        <a:p>
          <a:endParaRPr lang="ru-RU" sz="20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169227B-FF08-449D-81BE-D8657691083E}" type="pres">
      <dgm:prSet presAssocID="{FD8378F7-BA71-4826-832C-10184F9E403E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A45CA58D-8ADA-43F6-BA4D-E662F6FECD82}" type="pres">
      <dgm:prSet presAssocID="{FD8378F7-BA71-4826-832C-10184F9E403E}" presName="Name1" presStyleCnt="0"/>
      <dgm:spPr/>
    </dgm:pt>
    <dgm:pt modelId="{818BF07A-F06B-4BAB-ADAD-6291AB67E8F9}" type="pres">
      <dgm:prSet presAssocID="{FD8378F7-BA71-4826-832C-10184F9E403E}" presName="cycle" presStyleCnt="0"/>
      <dgm:spPr/>
    </dgm:pt>
    <dgm:pt modelId="{ECD46A98-E546-43D0-9E70-395FB96DE110}" type="pres">
      <dgm:prSet presAssocID="{FD8378F7-BA71-4826-832C-10184F9E403E}" presName="srcNode" presStyleLbl="node1" presStyleIdx="0" presStyleCnt="3"/>
      <dgm:spPr/>
    </dgm:pt>
    <dgm:pt modelId="{D5841943-FEBB-4181-9DB3-2F01A75EFCFF}" type="pres">
      <dgm:prSet presAssocID="{FD8378F7-BA71-4826-832C-10184F9E403E}" presName="conn" presStyleLbl="parChTrans1D2" presStyleIdx="0" presStyleCnt="1"/>
      <dgm:spPr/>
      <dgm:t>
        <a:bodyPr/>
        <a:lstStyle/>
        <a:p>
          <a:endParaRPr lang="ru-RU"/>
        </a:p>
      </dgm:t>
    </dgm:pt>
    <dgm:pt modelId="{0776680E-884C-4894-BC75-96A97938AD8A}" type="pres">
      <dgm:prSet presAssocID="{FD8378F7-BA71-4826-832C-10184F9E403E}" presName="extraNode" presStyleLbl="node1" presStyleIdx="0" presStyleCnt="3"/>
      <dgm:spPr/>
    </dgm:pt>
    <dgm:pt modelId="{4E99DF5B-FFAD-45D0-B6FA-D84043A33E17}" type="pres">
      <dgm:prSet presAssocID="{FD8378F7-BA71-4826-832C-10184F9E403E}" presName="dstNode" presStyleLbl="node1" presStyleIdx="0" presStyleCnt="3"/>
      <dgm:spPr/>
    </dgm:pt>
    <dgm:pt modelId="{19FB734C-352A-41EB-A302-F6C2B656A05E}" type="pres">
      <dgm:prSet presAssocID="{7487D850-B3A0-4D14-873A-49FF2CB20216}" presName="text_1" presStyleLbl="node1" presStyleIdx="0" presStyleCnt="3" custScaleY="1215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DB2266-DA9B-4438-8843-212772C926A9}" type="pres">
      <dgm:prSet presAssocID="{7487D850-B3A0-4D14-873A-49FF2CB20216}" presName="accent_1" presStyleCnt="0"/>
      <dgm:spPr/>
    </dgm:pt>
    <dgm:pt modelId="{EDE0FA7F-A06E-4E53-9931-2CD56F40D718}" type="pres">
      <dgm:prSet presAssocID="{7487D850-B3A0-4D14-873A-49FF2CB20216}" presName="accentRepeatNode" presStyleLbl="solidFgAcc1" presStyleIdx="0" presStyleCnt="3"/>
      <dgm:spPr/>
    </dgm:pt>
    <dgm:pt modelId="{F6BF0B2C-9772-4198-8402-2119C684A158}" type="pres">
      <dgm:prSet presAssocID="{2EC61140-F13D-472A-8B99-FEA563A2D8E4}" presName="text_2" presStyleLbl="node1" presStyleIdx="1" presStyleCnt="3" custScaleY="1122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54E13A-E846-4391-8309-A78CE85951F3}" type="pres">
      <dgm:prSet presAssocID="{2EC61140-F13D-472A-8B99-FEA563A2D8E4}" presName="accent_2" presStyleCnt="0"/>
      <dgm:spPr/>
    </dgm:pt>
    <dgm:pt modelId="{C8FCBA2A-2206-480B-AAC6-0BAE361E85B5}" type="pres">
      <dgm:prSet presAssocID="{2EC61140-F13D-472A-8B99-FEA563A2D8E4}" presName="accentRepeatNode" presStyleLbl="solidFgAcc1" presStyleIdx="1" presStyleCnt="3"/>
      <dgm:spPr/>
    </dgm:pt>
    <dgm:pt modelId="{1E3801FC-DB5F-4A12-A32B-3EB88C0DC9E0}" type="pres">
      <dgm:prSet presAssocID="{3027C23B-0350-4534-9981-A955FAAA740A}" presName="text_3" presStyleLbl="node1" presStyleIdx="2" presStyleCnt="3" custScaleY="1169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43AD76-3C58-482C-82B8-57FDD27B9C70}" type="pres">
      <dgm:prSet presAssocID="{3027C23B-0350-4534-9981-A955FAAA740A}" presName="accent_3" presStyleCnt="0"/>
      <dgm:spPr/>
    </dgm:pt>
    <dgm:pt modelId="{8574A0DE-F8EC-48A8-BE3F-D21E24DEF3D1}" type="pres">
      <dgm:prSet presAssocID="{3027C23B-0350-4534-9981-A955FAAA740A}" presName="accentRepeatNode" presStyleLbl="solidFgAcc1" presStyleIdx="2" presStyleCnt="3"/>
      <dgm:spPr/>
    </dgm:pt>
  </dgm:ptLst>
  <dgm:cxnLst>
    <dgm:cxn modelId="{BF2B4B84-E4BF-4126-B0D3-48972949673A}" type="presOf" srcId="{2EC61140-F13D-472A-8B99-FEA563A2D8E4}" destId="{F6BF0B2C-9772-4198-8402-2119C684A158}" srcOrd="0" destOrd="0" presId="urn:microsoft.com/office/officeart/2008/layout/VerticalCurvedList"/>
    <dgm:cxn modelId="{4B94DEF1-998A-4000-95D8-0E2CCE4BCDA8}" type="presOf" srcId="{7487D850-B3A0-4D14-873A-49FF2CB20216}" destId="{19FB734C-352A-41EB-A302-F6C2B656A05E}" srcOrd="0" destOrd="0" presId="urn:microsoft.com/office/officeart/2008/layout/VerticalCurvedList"/>
    <dgm:cxn modelId="{FD0E0BEB-E080-4329-8A6E-1B168BA9C86A}" type="presOf" srcId="{1C760CB1-24AD-41CA-A41B-0E75E08D2CB1}" destId="{D5841943-FEBB-4181-9DB3-2F01A75EFCFF}" srcOrd="0" destOrd="0" presId="urn:microsoft.com/office/officeart/2008/layout/VerticalCurvedList"/>
    <dgm:cxn modelId="{DC65E69C-3D48-42C2-AD1E-7EC326E4170E}" srcId="{FD8378F7-BA71-4826-832C-10184F9E403E}" destId="{7487D850-B3A0-4D14-873A-49FF2CB20216}" srcOrd="0" destOrd="0" parTransId="{9607A52A-D2F6-47F0-8756-C372CB32A46F}" sibTransId="{1C760CB1-24AD-41CA-A41B-0E75E08D2CB1}"/>
    <dgm:cxn modelId="{210AC550-F8AA-4831-8565-5A259F0E7F2E}" srcId="{FD8378F7-BA71-4826-832C-10184F9E403E}" destId="{2EC61140-F13D-472A-8B99-FEA563A2D8E4}" srcOrd="1" destOrd="0" parTransId="{4C7BC9F6-A283-4FC2-B964-1963FAF91E62}" sibTransId="{0ABE7180-47FE-47D5-9B9A-B38DAA36B100}"/>
    <dgm:cxn modelId="{6D34C289-66C0-4265-BEB9-793492D45AEA}" type="presOf" srcId="{3027C23B-0350-4534-9981-A955FAAA740A}" destId="{1E3801FC-DB5F-4A12-A32B-3EB88C0DC9E0}" srcOrd="0" destOrd="0" presId="urn:microsoft.com/office/officeart/2008/layout/VerticalCurvedList"/>
    <dgm:cxn modelId="{767FF460-CB63-41BD-9547-939C0506BEC4}" type="presOf" srcId="{FD8378F7-BA71-4826-832C-10184F9E403E}" destId="{B169227B-FF08-449D-81BE-D8657691083E}" srcOrd="0" destOrd="0" presId="urn:microsoft.com/office/officeart/2008/layout/VerticalCurvedList"/>
    <dgm:cxn modelId="{E1AE0651-0A11-4F95-A7C5-F9C3E27FF401}" srcId="{FD8378F7-BA71-4826-832C-10184F9E403E}" destId="{3027C23B-0350-4534-9981-A955FAAA740A}" srcOrd="2" destOrd="0" parTransId="{5C4FEAF5-F669-499E-A485-3CE3DCDDFCB9}" sibTransId="{09A2ADB5-86EE-4535-8047-0ED1914300F4}"/>
    <dgm:cxn modelId="{B53D6AD1-2D36-4F7D-85E7-A6D8B6FE2BD8}" type="presParOf" srcId="{B169227B-FF08-449D-81BE-D8657691083E}" destId="{A45CA58D-8ADA-43F6-BA4D-E662F6FECD82}" srcOrd="0" destOrd="0" presId="urn:microsoft.com/office/officeart/2008/layout/VerticalCurvedList"/>
    <dgm:cxn modelId="{1BC07CCF-4BD6-4F20-9480-3A6A1C7FD7BD}" type="presParOf" srcId="{A45CA58D-8ADA-43F6-BA4D-E662F6FECD82}" destId="{818BF07A-F06B-4BAB-ADAD-6291AB67E8F9}" srcOrd="0" destOrd="0" presId="urn:microsoft.com/office/officeart/2008/layout/VerticalCurvedList"/>
    <dgm:cxn modelId="{3AC2CC68-E4F6-4936-9574-85575A00C9B4}" type="presParOf" srcId="{818BF07A-F06B-4BAB-ADAD-6291AB67E8F9}" destId="{ECD46A98-E546-43D0-9E70-395FB96DE110}" srcOrd="0" destOrd="0" presId="urn:microsoft.com/office/officeart/2008/layout/VerticalCurvedList"/>
    <dgm:cxn modelId="{B1C0119E-0900-48BE-BC5B-8F20EF7ECC41}" type="presParOf" srcId="{818BF07A-F06B-4BAB-ADAD-6291AB67E8F9}" destId="{D5841943-FEBB-4181-9DB3-2F01A75EFCFF}" srcOrd="1" destOrd="0" presId="urn:microsoft.com/office/officeart/2008/layout/VerticalCurvedList"/>
    <dgm:cxn modelId="{E89B37FF-CD1D-40D5-8DCC-DED1935E6799}" type="presParOf" srcId="{818BF07A-F06B-4BAB-ADAD-6291AB67E8F9}" destId="{0776680E-884C-4894-BC75-96A97938AD8A}" srcOrd="2" destOrd="0" presId="urn:microsoft.com/office/officeart/2008/layout/VerticalCurvedList"/>
    <dgm:cxn modelId="{D3CF09BF-5CAF-4C28-93DF-FC4F589A3F07}" type="presParOf" srcId="{818BF07A-F06B-4BAB-ADAD-6291AB67E8F9}" destId="{4E99DF5B-FFAD-45D0-B6FA-D84043A33E17}" srcOrd="3" destOrd="0" presId="urn:microsoft.com/office/officeart/2008/layout/VerticalCurvedList"/>
    <dgm:cxn modelId="{5B963E4A-CD8D-4B4D-8E67-6E9B5B1FC58A}" type="presParOf" srcId="{A45CA58D-8ADA-43F6-BA4D-E662F6FECD82}" destId="{19FB734C-352A-41EB-A302-F6C2B656A05E}" srcOrd="1" destOrd="0" presId="urn:microsoft.com/office/officeart/2008/layout/VerticalCurvedList"/>
    <dgm:cxn modelId="{C6DD9BB7-608D-404D-87D3-ACA9A5A15AB8}" type="presParOf" srcId="{A45CA58D-8ADA-43F6-BA4D-E662F6FECD82}" destId="{A8DB2266-DA9B-4438-8843-212772C926A9}" srcOrd="2" destOrd="0" presId="urn:microsoft.com/office/officeart/2008/layout/VerticalCurvedList"/>
    <dgm:cxn modelId="{B02DB59C-900C-4B5A-A6AB-3D4A928B376A}" type="presParOf" srcId="{A8DB2266-DA9B-4438-8843-212772C926A9}" destId="{EDE0FA7F-A06E-4E53-9931-2CD56F40D718}" srcOrd="0" destOrd="0" presId="urn:microsoft.com/office/officeart/2008/layout/VerticalCurvedList"/>
    <dgm:cxn modelId="{62609EA0-107E-4FD5-9634-9AF2BA56B84D}" type="presParOf" srcId="{A45CA58D-8ADA-43F6-BA4D-E662F6FECD82}" destId="{F6BF0B2C-9772-4198-8402-2119C684A158}" srcOrd="3" destOrd="0" presId="urn:microsoft.com/office/officeart/2008/layout/VerticalCurvedList"/>
    <dgm:cxn modelId="{23F38211-F578-434F-9058-5AA581A89C06}" type="presParOf" srcId="{A45CA58D-8ADA-43F6-BA4D-E662F6FECD82}" destId="{6B54E13A-E846-4391-8309-A78CE85951F3}" srcOrd="4" destOrd="0" presId="urn:microsoft.com/office/officeart/2008/layout/VerticalCurvedList"/>
    <dgm:cxn modelId="{90F8D226-019D-46C7-8463-EF8511110939}" type="presParOf" srcId="{6B54E13A-E846-4391-8309-A78CE85951F3}" destId="{C8FCBA2A-2206-480B-AAC6-0BAE361E85B5}" srcOrd="0" destOrd="0" presId="urn:microsoft.com/office/officeart/2008/layout/VerticalCurvedList"/>
    <dgm:cxn modelId="{11825CB1-2C20-4AA7-BBA9-33C77EF364F9}" type="presParOf" srcId="{A45CA58D-8ADA-43F6-BA4D-E662F6FECD82}" destId="{1E3801FC-DB5F-4A12-A32B-3EB88C0DC9E0}" srcOrd="5" destOrd="0" presId="urn:microsoft.com/office/officeart/2008/layout/VerticalCurvedList"/>
    <dgm:cxn modelId="{07F951C7-5966-43B9-A20E-B84E6B95E8CB}" type="presParOf" srcId="{A45CA58D-8ADA-43F6-BA4D-E662F6FECD82}" destId="{1A43AD76-3C58-482C-82B8-57FDD27B9C70}" srcOrd="6" destOrd="0" presId="urn:microsoft.com/office/officeart/2008/layout/VerticalCurvedList"/>
    <dgm:cxn modelId="{9D2C3259-3DC5-4495-9742-F17DC32E7ACC}" type="presParOf" srcId="{1A43AD76-3C58-482C-82B8-57FDD27B9C70}" destId="{8574A0DE-F8EC-48A8-BE3F-D21E24DEF3D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CED87F2-2CB3-416D-80B9-1575728EB457}" type="doc">
      <dgm:prSet loTypeId="urn:microsoft.com/office/officeart/2008/layout/VerticalCurvedList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EE58BFE-BF97-4245-9B2C-26CE0A6CA459}">
      <dgm:prSet phldrT="[Текст]"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формирует Перечни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5D7A706-5C4E-4CE6-8AB5-481DE9868E09}" type="parTrans" cxnId="{A4072F10-BDF5-40EC-8463-90F85480CCCB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3FC73E-CE87-4147-9526-332633E408B8}" type="sibTrans" cxnId="{A4072F10-BDF5-40EC-8463-90F85480CCCB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CDE8390-C559-4B2E-B13C-3A0C182B7B0C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определяет критерии и показатели качества работы учреждений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611F1B-4E90-49A5-853B-61FE11CEE132}" type="parTrans" cxnId="{F3812D08-E925-4B63-A71F-85FC1DB5C44F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02230E-75EE-4063-9266-D4729B77615B}" type="sibTrans" cxnId="{F3812D08-E925-4B63-A71F-85FC1DB5C44F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F8C9594-9F3B-4015-A6A7-387428B2DB03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организует работу по изучению, обобщению и анализу общественного мнения о качестве работы учреждений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FE536F0-36BB-440A-ACDF-15B54D8B4E82}" type="parTrans" cxnId="{2E973C62-1281-469D-9D6B-169F402444D4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7E9B685-39A0-404F-B7E6-019CACFC7F5C}" type="sibTrans" cxnId="{2E973C62-1281-469D-9D6B-169F402444D4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E772F0-DBF2-46D7-9140-7E2F758D3C78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направляет в Министерство информацию о результатах независимой оценки, а также предложения по организации независимой оценки, улучшению качества работы учреждений и доступа получателей социальных услуг к информации о них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DC0B7-D48C-43EE-8B1B-1AFBD92ED780}" type="parTrans" cxnId="{BAD187FB-C11B-40EC-9BEF-3BF51EF14B51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72868C0-6C60-4A9A-9153-A39741A29F1D}" type="sibTrans" cxnId="{BAD187FB-C11B-40EC-9BEF-3BF51EF14B51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256CAA-B03F-4E9E-8412-A9DA992B5924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осуществляет иные функции, определяемые Министерством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886BD77-26F3-4C12-A21A-D439B5FDC818}" type="parTrans" cxnId="{3B61C313-5E0B-460C-9530-2C6D3B619F51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41338F2-8073-49C3-8671-8F5669E4C736}" type="sibTrans" cxnId="{3B61C313-5E0B-460C-9530-2C6D3B619F51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2D26492-32E1-4796-8ADE-FBEF069B9DA7}">
      <dgm:prSet custT="1"/>
      <dgm:spPr/>
      <dgm:t>
        <a:bodyPr/>
        <a:lstStyle/>
        <a:p>
          <a:r>
            <a:rPr lang="ru-RU" sz="16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устанавливает порядок проведения независимой оценки учреждений социального обслуживания на основании принятых показателей качества работы учреждений</a:t>
          </a:r>
          <a:endParaRPr lang="ru-RU" sz="16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B2C5152-B35E-4BC0-B200-11666CC903D0}" type="parTrans" cxnId="{EE19B668-C871-43CA-8CA1-518D59A9C58D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9A7DB3-5D52-4C51-A215-60BE7A128B57}" type="sibTrans" cxnId="{EE19B668-C871-43CA-8CA1-518D59A9C58D}">
      <dgm:prSet/>
      <dgm:spPr/>
      <dgm:t>
        <a:bodyPr/>
        <a:lstStyle/>
        <a:p>
          <a:endParaRPr lang="ru-RU" sz="16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946FC0-4354-4F18-A679-3B12EF8C4B58}" type="pres">
      <dgm:prSet presAssocID="{5CED87F2-2CB3-416D-80B9-1575728EB457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4E0AE9DE-2494-4076-ADBC-014D934EA7C6}" type="pres">
      <dgm:prSet presAssocID="{5CED87F2-2CB3-416D-80B9-1575728EB457}" presName="Name1" presStyleCnt="0"/>
      <dgm:spPr/>
    </dgm:pt>
    <dgm:pt modelId="{6F344DAB-33B8-45E6-818D-CFDCC9ECCFE7}" type="pres">
      <dgm:prSet presAssocID="{5CED87F2-2CB3-416D-80B9-1575728EB457}" presName="cycle" presStyleCnt="0"/>
      <dgm:spPr/>
    </dgm:pt>
    <dgm:pt modelId="{B5D2BF0D-B774-4DBC-8D00-CB9B20187A5E}" type="pres">
      <dgm:prSet presAssocID="{5CED87F2-2CB3-416D-80B9-1575728EB457}" presName="srcNode" presStyleLbl="node1" presStyleIdx="0" presStyleCnt="6"/>
      <dgm:spPr/>
    </dgm:pt>
    <dgm:pt modelId="{024427FB-14B5-4910-8CD1-AF4BAB90E902}" type="pres">
      <dgm:prSet presAssocID="{5CED87F2-2CB3-416D-80B9-1575728EB457}" presName="conn" presStyleLbl="parChTrans1D2" presStyleIdx="0" presStyleCnt="1"/>
      <dgm:spPr/>
      <dgm:t>
        <a:bodyPr/>
        <a:lstStyle/>
        <a:p>
          <a:endParaRPr lang="ru-RU"/>
        </a:p>
      </dgm:t>
    </dgm:pt>
    <dgm:pt modelId="{0DE7E1E5-BD74-4632-BF8E-BED09A850C49}" type="pres">
      <dgm:prSet presAssocID="{5CED87F2-2CB3-416D-80B9-1575728EB457}" presName="extraNode" presStyleLbl="node1" presStyleIdx="0" presStyleCnt="6"/>
      <dgm:spPr/>
    </dgm:pt>
    <dgm:pt modelId="{6AAEE9E7-13D5-4E4D-8FD8-3C688B6A13AE}" type="pres">
      <dgm:prSet presAssocID="{5CED87F2-2CB3-416D-80B9-1575728EB457}" presName="dstNode" presStyleLbl="node1" presStyleIdx="0" presStyleCnt="6"/>
      <dgm:spPr/>
    </dgm:pt>
    <dgm:pt modelId="{8DD17B1D-65B9-4C45-B451-9A3D64907A85}" type="pres">
      <dgm:prSet presAssocID="{FEE58BFE-BF97-4245-9B2C-26CE0A6CA459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16BC4F-3D2C-4779-8A34-11650BC6A438}" type="pres">
      <dgm:prSet presAssocID="{FEE58BFE-BF97-4245-9B2C-26CE0A6CA459}" presName="accent_1" presStyleCnt="0"/>
      <dgm:spPr/>
    </dgm:pt>
    <dgm:pt modelId="{F952341A-C0D8-4BEB-85BC-F4C9354E32B3}" type="pres">
      <dgm:prSet presAssocID="{FEE58BFE-BF97-4245-9B2C-26CE0A6CA459}" presName="accentRepeatNode" presStyleLbl="solidFgAcc1" presStyleIdx="0" presStyleCnt="6"/>
      <dgm:spPr/>
    </dgm:pt>
    <dgm:pt modelId="{5B3FEA25-347F-4827-9856-BFE08DCE5CCA}" type="pres">
      <dgm:prSet presAssocID="{8CDE8390-C559-4B2E-B13C-3A0C182B7B0C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1EDA1A-DD38-4C39-931E-94503FE02070}" type="pres">
      <dgm:prSet presAssocID="{8CDE8390-C559-4B2E-B13C-3A0C182B7B0C}" presName="accent_2" presStyleCnt="0"/>
      <dgm:spPr/>
    </dgm:pt>
    <dgm:pt modelId="{86B92C32-FAB3-496A-8D9B-E4A093DEF4B2}" type="pres">
      <dgm:prSet presAssocID="{8CDE8390-C559-4B2E-B13C-3A0C182B7B0C}" presName="accentRepeatNode" presStyleLbl="solidFgAcc1" presStyleIdx="1" presStyleCnt="6"/>
      <dgm:spPr/>
    </dgm:pt>
    <dgm:pt modelId="{168A78DD-970C-49D1-8E6A-17EC589E8946}" type="pres">
      <dgm:prSet presAssocID="{82D26492-32E1-4796-8ADE-FBEF069B9DA7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466FAA-8862-4B13-8402-47685A4C1D76}" type="pres">
      <dgm:prSet presAssocID="{82D26492-32E1-4796-8ADE-FBEF069B9DA7}" presName="accent_3" presStyleCnt="0"/>
      <dgm:spPr/>
    </dgm:pt>
    <dgm:pt modelId="{BC192948-6790-4340-94E4-7DC0E56BACED}" type="pres">
      <dgm:prSet presAssocID="{82D26492-32E1-4796-8ADE-FBEF069B9DA7}" presName="accentRepeatNode" presStyleLbl="solidFgAcc1" presStyleIdx="2" presStyleCnt="6"/>
      <dgm:spPr/>
    </dgm:pt>
    <dgm:pt modelId="{3823A58F-C06E-44C1-843A-2D6AAAE3DBD2}" type="pres">
      <dgm:prSet presAssocID="{7F8C9594-9F3B-4015-A6A7-387428B2DB03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81DA72-CCDF-41C9-A04D-1D16DFD7CDE4}" type="pres">
      <dgm:prSet presAssocID="{7F8C9594-9F3B-4015-A6A7-387428B2DB03}" presName="accent_4" presStyleCnt="0"/>
      <dgm:spPr/>
    </dgm:pt>
    <dgm:pt modelId="{6B999CCD-1A31-4EAE-A321-A033EAB6883F}" type="pres">
      <dgm:prSet presAssocID="{7F8C9594-9F3B-4015-A6A7-387428B2DB03}" presName="accentRepeatNode" presStyleLbl="solidFgAcc1" presStyleIdx="3" presStyleCnt="6"/>
      <dgm:spPr/>
    </dgm:pt>
    <dgm:pt modelId="{FCEEB5CA-CD85-4014-8C24-4D131F68A7A8}" type="pres">
      <dgm:prSet presAssocID="{7AE772F0-DBF2-46D7-9140-7E2F758D3C78}" presName="text_5" presStyleLbl="node1" presStyleIdx="4" presStyleCnt="6" custScaleY="1500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467496-5D57-48BD-88E1-6876DCB1CCA6}" type="pres">
      <dgm:prSet presAssocID="{7AE772F0-DBF2-46D7-9140-7E2F758D3C78}" presName="accent_5" presStyleCnt="0"/>
      <dgm:spPr/>
    </dgm:pt>
    <dgm:pt modelId="{4125308B-9D63-4463-8961-440B3F6BD931}" type="pres">
      <dgm:prSet presAssocID="{7AE772F0-DBF2-46D7-9140-7E2F758D3C78}" presName="accentRepeatNode" presStyleLbl="solidFgAcc1" presStyleIdx="4" presStyleCnt="6"/>
      <dgm:spPr/>
    </dgm:pt>
    <dgm:pt modelId="{308F9EEA-0657-412A-9C8A-78CA957E290F}" type="pres">
      <dgm:prSet presAssocID="{4B256CAA-B03F-4E9E-8412-A9DA992B5924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A62C11F-F591-4786-9D04-5722DF628A6D}" type="pres">
      <dgm:prSet presAssocID="{4B256CAA-B03F-4E9E-8412-A9DA992B5924}" presName="accent_6" presStyleCnt="0"/>
      <dgm:spPr/>
    </dgm:pt>
    <dgm:pt modelId="{3BDE5F17-D664-48A3-96E5-0CF4EC9D9964}" type="pres">
      <dgm:prSet presAssocID="{4B256CAA-B03F-4E9E-8412-A9DA992B5924}" presName="accentRepeatNode" presStyleLbl="solidFgAcc1" presStyleIdx="5" presStyleCnt="6"/>
      <dgm:spPr/>
    </dgm:pt>
  </dgm:ptLst>
  <dgm:cxnLst>
    <dgm:cxn modelId="{EE19B668-C871-43CA-8CA1-518D59A9C58D}" srcId="{5CED87F2-2CB3-416D-80B9-1575728EB457}" destId="{82D26492-32E1-4796-8ADE-FBEF069B9DA7}" srcOrd="2" destOrd="0" parTransId="{9B2C5152-B35E-4BC0-B200-11666CC903D0}" sibTransId="{AF9A7DB3-5D52-4C51-A215-60BE7A128B57}"/>
    <dgm:cxn modelId="{A4072F10-BDF5-40EC-8463-90F85480CCCB}" srcId="{5CED87F2-2CB3-416D-80B9-1575728EB457}" destId="{FEE58BFE-BF97-4245-9B2C-26CE0A6CA459}" srcOrd="0" destOrd="0" parTransId="{55D7A706-5C4E-4CE6-8AB5-481DE9868E09}" sibTransId="{EF3FC73E-CE87-4147-9526-332633E408B8}"/>
    <dgm:cxn modelId="{BAD187FB-C11B-40EC-9BEF-3BF51EF14B51}" srcId="{5CED87F2-2CB3-416D-80B9-1575728EB457}" destId="{7AE772F0-DBF2-46D7-9140-7E2F758D3C78}" srcOrd="4" destOrd="0" parTransId="{928DC0B7-D48C-43EE-8B1B-1AFBD92ED780}" sibTransId="{272868C0-6C60-4A9A-9153-A39741A29F1D}"/>
    <dgm:cxn modelId="{3B61C313-5E0B-460C-9530-2C6D3B619F51}" srcId="{5CED87F2-2CB3-416D-80B9-1575728EB457}" destId="{4B256CAA-B03F-4E9E-8412-A9DA992B5924}" srcOrd="5" destOrd="0" parTransId="{1886BD77-26F3-4C12-A21A-D439B5FDC818}" sibTransId="{D41338F2-8073-49C3-8671-8F5669E4C736}"/>
    <dgm:cxn modelId="{5BBDA9F4-3E01-4252-ABCA-C6A98BFFB757}" type="presOf" srcId="{7F8C9594-9F3B-4015-A6A7-387428B2DB03}" destId="{3823A58F-C06E-44C1-843A-2D6AAAE3DBD2}" srcOrd="0" destOrd="0" presId="urn:microsoft.com/office/officeart/2008/layout/VerticalCurvedList"/>
    <dgm:cxn modelId="{CB47FD68-A5A8-49E0-A6FB-38C35EC9F11F}" type="presOf" srcId="{4B256CAA-B03F-4E9E-8412-A9DA992B5924}" destId="{308F9EEA-0657-412A-9C8A-78CA957E290F}" srcOrd="0" destOrd="0" presId="urn:microsoft.com/office/officeart/2008/layout/VerticalCurvedList"/>
    <dgm:cxn modelId="{5BF2D989-E637-491D-9ED6-1E015BA2675A}" type="presOf" srcId="{EF3FC73E-CE87-4147-9526-332633E408B8}" destId="{024427FB-14B5-4910-8CD1-AF4BAB90E902}" srcOrd="0" destOrd="0" presId="urn:microsoft.com/office/officeart/2008/layout/VerticalCurvedList"/>
    <dgm:cxn modelId="{EEA37867-FF43-4492-8346-6E5AB9B0D6BE}" type="presOf" srcId="{FEE58BFE-BF97-4245-9B2C-26CE0A6CA459}" destId="{8DD17B1D-65B9-4C45-B451-9A3D64907A85}" srcOrd="0" destOrd="0" presId="urn:microsoft.com/office/officeart/2008/layout/VerticalCurvedList"/>
    <dgm:cxn modelId="{A108E0E8-50BA-493C-B3A0-1CEA29844BD8}" type="presOf" srcId="{7AE772F0-DBF2-46D7-9140-7E2F758D3C78}" destId="{FCEEB5CA-CD85-4014-8C24-4D131F68A7A8}" srcOrd="0" destOrd="0" presId="urn:microsoft.com/office/officeart/2008/layout/VerticalCurvedList"/>
    <dgm:cxn modelId="{B294E8AC-F905-4A62-A8FA-43DDF944EFE8}" type="presOf" srcId="{82D26492-32E1-4796-8ADE-FBEF069B9DA7}" destId="{168A78DD-970C-49D1-8E6A-17EC589E8946}" srcOrd="0" destOrd="0" presId="urn:microsoft.com/office/officeart/2008/layout/VerticalCurvedList"/>
    <dgm:cxn modelId="{F3812D08-E925-4B63-A71F-85FC1DB5C44F}" srcId="{5CED87F2-2CB3-416D-80B9-1575728EB457}" destId="{8CDE8390-C559-4B2E-B13C-3A0C182B7B0C}" srcOrd="1" destOrd="0" parTransId="{E2611F1B-4E90-49A5-853B-61FE11CEE132}" sibTransId="{1802230E-75EE-4063-9266-D4729B77615B}"/>
    <dgm:cxn modelId="{BD487349-0407-4392-8DA6-1891390B3B79}" type="presOf" srcId="{8CDE8390-C559-4B2E-B13C-3A0C182B7B0C}" destId="{5B3FEA25-347F-4827-9856-BFE08DCE5CCA}" srcOrd="0" destOrd="0" presId="urn:microsoft.com/office/officeart/2008/layout/VerticalCurvedList"/>
    <dgm:cxn modelId="{2E973C62-1281-469D-9D6B-169F402444D4}" srcId="{5CED87F2-2CB3-416D-80B9-1575728EB457}" destId="{7F8C9594-9F3B-4015-A6A7-387428B2DB03}" srcOrd="3" destOrd="0" parTransId="{CFE536F0-36BB-440A-ACDF-15B54D8B4E82}" sibTransId="{C7E9B685-39A0-404F-B7E6-019CACFC7F5C}"/>
    <dgm:cxn modelId="{A69521C3-BBEC-44E5-BE4B-2D7C45175050}" type="presOf" srcId="{5CED87F2-2CB3-416D-80B9-1575728EB457}" destId="{A3946FC0-4354-4F18-A679-3B12EF8C4B58}" srcOrd="0" destOrd="0" presId="urn:microsoft.com/office/officeart/2008/layout/VerticalCurvedList"/>
    <dgm:cxn modelId="{AD39AC52-48DD-457E-A74D-C57137376CA3}" type="presParOf" srcId="{A3946FC0-4354-4F18-A679-3B12EF8C4B58}" destId="{4E0AE9DE-2494-4076-ADBC-014D934EA7C6}" srcOrd="0" destOrd="0" presId="urn:microsoft.com/office/officeart/2008/layout/VerticalCurvedList"/>
    <dgm:cxn modelId="{60330D44-5D4C-41EF-8D2E-C80028946F3A}" type="presParOf" srcId="{4E0AE9DE-2494-4076-ADBC-014D934EA7C6}" destId="{6F344DAB-33B8-45E6-818D-CFDCC9ECCFE7}" srcOrd="0" destOrd="0" presId="urn:microsoft.com/office/officeart/2008/layout/VerticalCurvedList"/>
    <dgm:cxn modelId="{5F8AF68E-686B-4EBC-A4F4-C50DFF686A3B}" type="presParOf" srcId="{6F344DAB-33B8-45E6-818D-CFDCC9ECCFE7}" destId="{B5D2BF0D-B774-4DBC-8D00-CB9B20187A5E}" srcOrd="0" destOrd="0" presId="urn:microsoft.com/office/officeart/2008/layout/VerticalCurvedList"/>
    <dgm:cxn modelId="{B4077FC0-FA24-4E26-BD3D-E0C3C9BDD2B9}" type="presParOf" srcId="{6F344DAB-33B8-45E6-818D-CFDCC9ECCFE7}" destId="{024427FB-14B5-4910-8CD1-AF4BAB90E902}" srcOrd="1" destOrd="0" presId="urn:microsoft.com/office/officeart/2008/layout/VerticalCurvedList"/>
    <dgm:cxn modelId="{3B826A95-FE4A-491B-AEAB-3F122D8B3235}" type="presParOf" srcId="{6F344DAB-33B8-45E6-818D-CFDCC9ECCFE7}" destId="{0DE7E1E5-BD74-4632-BF8E-BED09A850C49}" srcOrd="2" destOrd="0" presId="urn:microsoft.com/office/officeart/2008/layout/VerticalCurvedList"/>
    <dgm:cxn modelId="{B75974D5-41D8-4543-8AF7-69D2D14A1D67}" type="presParOf" srcId="{6F344DAB-33B8-45E6-818D-CFDCC9ECCFE7}" destId="{6AAEE9E7-13D5-4E4D-8FD8-3C688B6A13AE}" srcOrd="3" destOrd="0" presId="urn:microsoft.com/office/officeart/2008/layout/VerticalCurvedList"/>
    <dgm:cxn modelId="{B0AC1B0A-225D-49AF-9BF2-68366C20EABB}" type="presParOf" srcId="{4E0AE9DE-2494-4076-ADBC-014D934EA7C6}" destId="{8DD17B1D-65B9-4C45-B451-9A3D64907A85}" srcOrd="1" destOrd="0" presId="urn:microsoft.com/office/officeart/2008/layout/VerticalCurvedList"/>
    <dgm:cxn modelId="{56BABFFF-7C89-4E56-92BC-A01E4EDE3781}" type="presParOf" srcId="{4E0AE9DE-2494-4076-ADBC-014D934EA7C6}" destId="{0116BC4F-3D2C-4779-8A34-11650BC6A438}" srcOrd="2" destOrd="0" presId="urn:microsoft.com/office/officeart/2008/layout/VerticalCurvedList"/>
    <dgm:cxn modelId="{A9129F06-A15A-4438-B4F8-FA53A6BD79CB}" type="presParOf" srcId="{0116BC4F-3D2C-4779-8A34-11650BC6A438}" destId="{F952341A-C0D8-4BEB-85BC-F4C9354E32B3}" srcOrd="0" destOrd="0" presId="urn:microsoft.com/office/officeart/2008/layout/VerticalCurvedList"/>
    <dgm:cxn modelId="{2B944438-B9DF-4F9D-900B-1BA1B4952F6B}" type="presParOf" srcId="{4E0AE9DE-2494-4076-ADBC-014D934EA7C6}" destId="{5B3FEA25-347F-4827-9856-BFE08DCE5CCA}" srcOrd="3" destOrd="0" presId="urn:microsoft.com/office/officeart/2008/layout/VerticalCurvedList"/>
    <dgm:cxn modelId="{D99A152B-27B3-4ED2-BBBE-1FAF6822BAFD}" type="presParOf" srcId="{4E0AE9DE-2494-4076-ADBC-014D934EA7C6}" destId="{0D1EDA1A-DD38-4C39-931E-94503FE02070}" srcOrd="4" destOrd="0" presId="urn:microsoft.com/office/officeart/2008/layout/VerticalCurvedList"/>
    <dgm:cxn modelId="{6204703E-22F1-4179-9404-50E3353463B8}" type="presParOf" srcId="{0D1EDA1A-DD38-4C39-931E-94503FE02070}" destId="{86B92C32-FAB3-496A-8D9B-E4A093DEF4B2}" srcOrd="0" destOrd="0" presId="urn:microsoft.com/office/officeart/2008/layout/VerticalCurvedList"/>
    <dgm:cxn modelId="{653A30BC-F26B-4399-B9EA-F5B829FB372A}" type="presParOf" srcId="{4E0AE9DE-2494-4076-ADBC-014D934EA7C6}" destId="{168A78DD-970C-49D1-8E6A-17EC589E8946}" srcOrd="5" destOrd="0" presId="urn:microsoft.com/office/officeart/2008/layout/VerticalCurvedList"/>
    <dgm:cxn modelId="{7884986C-11A3-4C2A-A237-AC9E8FC924A6}" type="presParOf" srcId="{4E0AE9DE-2494-4076-ADBC-014D934EA7C6}" destId="{9D466FAA-8862-4B13-8402-47685A4C1D76}" srcOrd="6" destOrd="0" presId="urn:microsoft.com/office/officeart/2008/layout/VerticalCurvedList"/>
    <dgm:cxn modelId="{19C461B5-18B5-4D1D-8247-04835EEF6110}" type="presParOf" srcId="{9D466FAA-8862-4B13-8402-47685A4C1D76}" destId="{BC192948-6790-4340-94E4-7DC0E56BACED}" srcOrd="0" destOrd="0" presId="urn:microsoft.com/office/officeart/2008/layout/VerticalCurvedList"/>
    <dgm:cxn modelId="{DEB53398-726D-4216-A753-FFBBEAC3AF42}" type="presParOf" srcId="{4E0AE9DE-2494-4076-ADBC-014D934EA7C6}" destId="{3823A58F-C06E-44C1-843A-2D6AAAE3DBD2}" srcOrd="7" destOrd="0" presId="urn:microsoft.com/office/officeart/2008/layout/VerticalCurvedList"/>
    <dgm:cxn modelId="{42468126-133F-4758-87F0-F2BD6A415BB5}" type="presParOf" srcId="{4E0AE9DE-2494-4076-ADBC-014D934EA7C6}" destId="{9C81DA72-CCDF-41C9-A04D-1D16DFD7CDE4}" srcOrd="8" destOrd="0" presId="urn:microsoft.com/office/officeart/2008/layout/VerticalCurvedList"/>
    <dgm:cxn modelId="{18D47193-F68E-48BF-B32D-93A21CD86E83}" type="presParOf" srcId="{9C81DA72-CCDF-41C9-A04D-1D16DFD7CDE4}" destId="{6B999CCD-1A31-4EAE-A321-A033EAB6883F}" srcOrd="0" destOrd="0" presId="urn:microsoft.com/office/officeart/2008/layout/VerticalCurvedList"/>
    <dgm:cxn modelId="{6457AD97-6AE3-4790-AAFC-E69AEE4CEA80}" type="presParOf" srcId="{4E0AE9DE-2494-4076-ADBC-014D934EA7C6}" destId="{FCEEB5CA-CD85-4014-8C24-4D131F68A7A8}" srcOrd="9" destOrd="0" presId="urn:microsoft.com/office/officeart/2008/layout/VerticalCurvedList"/>
    <dgm:cxn modelId="{3CF2D742-5634-47CE-8DDA-EE3EA59749AD}" type="presParOf" srcId="{4E0AE9DE-2494-4076-ADBC-014D934EA7C6}" destId="{EE467496-5D57-48BD-88E1-6876DCB1CCA6}" srcOrd="10" destOrd="0" presId="urn:microsoft.com/office/officeart/2008/layout/VerticalCurvedList"/>
    <dgm:cxn modelId="{0A7A264A-9271-4F1D-9D6F-17908679DE56}" type="presParOf" srcId="{EE467496-5D57-48BD-88E1-6876DCB1CCA6}" destId="{4125308B-9D63-4463-8961-440B3F6BD931}" srcOrd="0" destOrd="0" presId="urn:microsoft.com/office/officeart/2008/layout/VerticalCurvedList"/>
    <dgm:cxn modelId="{1F1B7A9D-C6FE-47B9-A1B6-AFD637896B82}" type="presParOf" srcId="{4E0AE9DE-2494-4076-ADBC-014D934EA7C6}" destId="{308F9EEA-0657-412A-9C8A-78CA957E290F}" srcOrd="11" destOrd="0" presId="urn:microsoft.com/office/officeart/2008/layout/VerticalCurvedList"/>
    <dgm:cxn modelId="{344DAFE7-FB40-4636-9B31-512A26AB3F01}" type="presParOf" srcId="{4E0AE9DE-2494-4076-ADBC-014D934EA7C6}" destId="{2A62C11F-F591-4786-9D04-5722DF628A6D}" srcOrd="12" destOrd="0" presId="urn:microsoft.com/office/officeart/2008/layout/VerticalCurvedList"/>
    <dgm:cxn modelId="{326B5A7B-F4B0-477B-8C70-7B96C275F202}" type="presParOf" srcId="{2A62C11F-F591-4786-9D04-5722DF628A6D}" destId="{3BDE5F17-D664-48A3-96E5-0CF4EC9D996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D31A860-2AD9-483B-9AD4-25BC0C88013A}" type="doc">
      <dgm:prSet loTypeId="urn:microsoft.com/office/officeart/2005/8/layout/vProcess5" loCatId="process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C75AF08B-6C93-4CFF-AD8D-1561DD24ACC8}">
      <dgm:prSet phldrT="[Текст]"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Порядок проведения независимой оценки качества работы учреждений социального обслуживания населения Свердловской области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87B197-0E0B-4B10-B5C1-C5712FBB188C}" type="parTrans" cxnId="{A0267F55-0A4F-4FAD-BE49-4239817220BE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BFDC49-9F3D-4B7D-91F8-50A43F2A4EA7}" type="sibTrans" cxnId="{A0267F55-0A4F-4FAD-BE49-4239817220BE}">
      <dgm:prSet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15EE9C-4F37-4766-90B6-4521825AF23E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Перечень учреждений социального обслуживания населения Свердловской области для проведения независимой оценки качества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0A68B2-DA35-4078-ABAD-4DBC9C8294FF}" type="parTrans" cxnId="{0E3310C7-AE27-45C9-82A5-5A460044C3EA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0A376F8-FB0C-4DD4-A578-452FF260A6B8}" type="sibTrans" cxnId="{0E3310C7-AE27-45C9-82A5-5A460044C3EA}">
      <dgm:prSet custT="1"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A1D03C9-7813-4420-AA3E-718B37B0BFF8}">
      <dgm:prSet custT="1"/>
      <dgm:spPr/>
      <dgm:t>
        <a:bodyPr/>
        <a:lstStyle/>
        <a:p>
          <a:r>
            <a:rPr lang="ru-RU" sz="2000" b="1" dirty="0" smtClean="0">
              <a:latin typeface="Arial" panose="020B0604020202020204" pitchFamily="34" charset="0"/>
              <a:cs typeface="Arial" panose="020B0604020202020204" pitchFamily="34" charset="0"/>
            </a:rPr>
            <a:t>Критерии и показатели качества работы учреждений социального обслуживания населения Свердловской области</a:t>
          </a:r>
          <a:endParaRPr lang="ru-RU" sz="2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484F8A9-A48E-4A41-88F2-D4D23A3449D4}" type="parTrans" cxnId="{8633299F-72F1-4ED8-80EE-59F24BAA46C2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6B924C4-0A22-404B-83BE-E72D57F1558E}" type="sibTrans" cxnId="{8633299F-72F1-4ED8-80EE-59F24BAA46C2}">
      <dgm:prSet/>
      <dgm:spPr/>
      <dgm:t>
        <a:bodyPr/>
        <a:lstStyle/>
        <a:p>
          <a:endParaRPr lang="ru-RU" sz="1800" b="1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A077975-6E3C-44B3-8B04-8BA52BDFCDA0}" type="pres">
      <dgm:prSet presAssocID="{BD31A860-2AD9-483B-9AD4-25BC0C88013A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E6153F-6469-4294-9700-CE30F5307C43}" type="pres">
      <dgm:prSet presAssocID="{BD31A860-2AD9-483B-9AD4-25BC0C88013A}" presName="dummyMaxCanvas" presStyleCnt="0">
        <dgm:presLayoutVars/>
      </dgm:prSet>
      <dgm:spPr/>
    </dgm:pt>
    <dgm:pt modelId="{E340FE54-E5FB-4792-88AA-58243D574767}" type="pres">
      <dgm:prSet presAssocID="{BD31A860-2AD9-483B-9AD4-25BC0C88013A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BA2068-3B0A-48D6-BCB9-E79F07D79663}" type="pres">
      <dgm:prSet presAssocID="{BD31A860-2AD9-483B-9AD4-25BC0C88013A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C6DEAA-0054-40EE-AED1-80CD488F77B3}" type="pres">
      <dgm:prSet presAssocID="{BD31A860-2AD9-483B-9AD4-25BC0C88013A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1C58F1F-6756-4ED8-90FA-B89BA69D7518}" type="pres">
      <dgm:prSet presAssocID="{BD31A860-2AD9-483B-9AD4-25BC0C88013A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8CCB59-9B28-4FEC-8E0F-C06901EF1595}" type="pres">
      <dgm:prSet presAssocID="{BD31A860-2AD9-483B-9AD4-25BC0C88013A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35C317-701C-4676-A063-6BF5963C8878}" type="pres">
      <dgm:prSet presAssocID="{BD31A860-2AD9-483B-9AD4-25BC0C88013A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FD2761-F036-4C3A-8821-639160406BFC}" type="pres">
      <dgm:prSet presAssocID="{BD31A860-2AD9-483B-9AD4-25BC0C88013A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16EA4DE-E979-40F5-B869-126BFB121FEC}" type="pres">
      <dgm:prSet presAssocID="{BD31A860-2AD9-483B-9AD4-25BC0C88013A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FF0A885-0136-4BE4-B17F-4C8513B307E6}" type="presOf" srcId="{48BFDC49-9F3D-4B7D-91F8-50A43F2A4EA7}" destId="{D1C58F1F-6756-4ED8-90FA-B89BA69D7518}" srcOrd="0" destOrd="0" presId="urn:microsoft.com/office/officeart/2005/8/layout/vProcess5"/>
    <dgm:cxn modelId="{A0267F55-0A4F-4FAD-BE49-4239817220BE}" srcId="{BD31A860-2AD9-483B-9AD4-25BC0C88013A}" destId="{C75AF08B-6C93-4CFF-AD8D-1561DD24ACC8}" srcOrd="0" destOrd="0" parTransId="{6E87B197-0E0B-4B10-B5C1-C5712FBB188C}" sibTransId="{48BFDC49-9F3D-4B7D-91F8-50A43F2A4EA7}"/>
    <dgm:cxn modelId="{524B0F6F-AC0A-4E5F-923B-B38E00FE4B37}" type="presOf" srcId="{9A1D03C9-7813-4420-AA3E-718B37B0BFF8}" destId="{87C6DEAA-0054-40EE-AED1-80CD488F77B3}" srcOrd="0" destOrd="0" presId="urn:microsoft.com/office/officeart/2005/8/layout/vProcess5"/>
    <dgm:cxn modelId="{DFF5FDCF-0ED3-42B5-987D-914D064ABD82}" type="presOf" srcId="{EF15EE9C-4F37-4766-90B6-4521825AF23E}" destId="{DCFD2761-F036-4C3A-8821-639160406BFC}" srcOrd="1" destOrd="0" presId="urn:microsoft.com/office/officeart/2005/8/layout/vProcess5"/>
    <dgm:cxn modelId="{5B9DFD01-4440-4B43-BD2D-606DBC3FC6E2}" type="presOf" srcId="{C75AF08B-6C93-4CFF-AD8D-1561DD24ACC8}" destId="{E340FE54-E5FB-4792-88AA-58243D574767}" srcOrd="0" destOrd="0" presId="urn:microsoft.com/office/officeart/2005/8/layout/vProcess5"/>
    <dgm:cxn modelId="{4D5A590A-02B7-4DE4-8442-71A1101C86B3}" type="presOf" srcId="{C75AF08B-6C93-4CFF-AD8D-1561DD24ACC8}" destId="{2635C317-701C-4676-A063-6BF5963C8878}" srcOrd="1" destOrd="0" presId="urn:microsoft.com/office/officeart/2005/8/layout/vProcess5"/>
    <dgm:cxn modelId="{0E3310C7-AE27-45C9-82A5-5A460044C3EA}" srcId="{BD31A860-2AD9-483B-9AD4-25BC0C88013A}" destId="{EF15EE9C-4F37-4766-90B6-4521825AF23E}" srcOrd="1" destOrd="0" parTransId="{E90A68B2-DA35-4078-ABAD-4DBC9C8294FF}" sibTransId="{C0A376F8-FB0C-4DD4-A578-452FF260A6B8}"/>
    <dgm:cxn modelId="{6D99A96F-3E2C-42AC-B43E-CC4B2CA488E4}" type="presOf" srcId="{C0A376F8-FB0C-4DD4-A578-452FF260A6B8}" destId="{738CCB59-9B28-4FEC-8E0F-C06901EF1595}" srcOrd="0" destOrd="0" presId="urn:microsoft.com/office/officeart/2005/8/layout/vProcess5"/>
    <dgm:cxn modelId="{5949CE1D-5C89-4210-8EB4-1CC0DAC758FE}" type="presOf" srcId="{EF15EE9C-4F37-4766-90B6-4521825AF23E}" destId="{DDBA2068-3B0A-48D6-BCB9-E79F07D79663}" srcOrd="0" destOrd="0" presId="urn:microsoft.com/office/officeart/2005/8/layout/vProcess5"/>
    <dgm:cxn modelId="{8633299F-72F1-4ED8-80EE-59F24BAA46C2}" srcId="{BD31A860-2AD9-483B-9AD4-25BC0C88013A}" destId="{9A1D03C9-7813-4420-AA3E-718B37B0BFF8}" srcOrd="2" destOrd="0" parTransId="{8484F8A9-A48E-4A41-88F2-D4D23A3449D4}" sibTransId="{A6B924C4-0A22-404B-83BE-E72D57F1558E}"/>
    <dgm:cxn modelId="{CB0A4520-6327-45AD-A5B3-39D48BCA84B5}" type="presOf" srcId="{BD31A860-2AD9-483B-9AD4-25BC0C88013A}" destId="{8A077975-6E3C-44B3-8B04-8BA52BDFCDA0}" srcOrd="0" destOrd="0" presId="urn:microsoft.com/office/officeart/2005/8/layout/vProcess5"/>
    <dgm:cxn modelId="{9155576B-EC1A-4921-90C4-328B6A178A3E}" type="presOf" srcId="{9A1D03C9-7813-4420-AA3E-718B37B0BFF8}" destId="{116EA4DE-E979-40F5-B869-126BFB121FEC}" srcOrd="1" destOrd="0" presId="urn:microsoft.com/office/officeart/2005/8/layout/vProcess5"/>
    <dgm:cxn modelId="{DEF9201F-D2E7-430B-BF26-D6101627D574}" type="presParOf" srcId="{8A077975-6E3C-44B3-8B04-8BA52BDFCDA0}" destId="{E5E6153F-6469-4294-9700-CE30F5307C43}" srcOrd="0" destOrd="0" presId="urn:microsoft.com/office/officeart/2005/8/layout/vProcess5"/>
    <dgm:cxn modelId="{A16995DC-7AB5-4199-B2A7-012C4D4643A8}" type="presParOf" srcId="{8A077975-6E3C-44B3-8B04-8BA52BDFCDA0}" destId="{E340FE54-E5FB-4792-88AA-58243D574767}" srcOrd="1" destOrd="0" presId="urn:microsoft.com/office/officeart/2005/8/layout/vProcess5"/>
    <dgm:cxn modelId="{169A4159-E08C-49C5-AC96-968A75FAF770}" type="presParOf" srcId="{8A077975-6E3C-44B3-8B04-8BA52BDFCDA0}" destId="{DDBA2068-3B0A-48D6-BCB9-E79F07D79663}" srcOrd="2" destOrd="0" presId="urn:microsoft.com/office/officeart/2005/8/layout/vProcess5"/>
    <dgm:cxn modelId="{33D41B72-DC2B-4CA2-9CA5-8AD50F518877}" type="presParOf" srcId="{8A077975-6E3C-44B3-8B04-8BA52BDFCDA0}" destId="{87C6DEAA-0054-40EE-AED1-80CD488F77B3}" srcOrd="3" destOrd="0" presId="urn:microsoft.com/office/officeart/2005/8/layout/vProcess5"/>
    <dgm:cxn modelId="{00E5E132-9E53-4498-9395-CEB8C18727DD}" type="presParOf" srcId="{8A077975-6E3C-44B3-8B04-8BA52BDFCDA0}" destId="{D1C58F1F-6756-4ED8-90FA-B89BA69D7518}" srcOrd="4" destOrd="0" presId="urn:microsoft.com/office/officeart/2005/8/layout/vProcess5"/>
    <dgm:cxn modelId="{5B8F1B57-835C-453D-A57A-FE71F30D8340}" type="presParOf" srcId="{8A077975-6E3C-44B3-8B04-8BA52BDFCDA0}" destId="{738CCB59-9B28-4FEC-8E0F-C06901EF1595}" srcOrd="5" destOrd="0" presId="urn:microsoft.com/office/officeart/2005/8/layout/vProcess5"/>
    <dgm:cxn modelId="{40264C01-91B4-4E41-9C06-5CB8BD19F3B9}" type="presParOf" srcId="{8A077975-6E3C-44B3-8B04-8BA52BDFCDA0}" destId="{2635C317-701C-4676-A063-6BF5963C8878}" srcOrd="6" destOrd="0" presId="urn:microsoft.com/office/officeart/2005/8/layout/vProcess5"/>
    <dgm:cxn modelId="{CB93BCBF-EF2B-4CC4-BA83-1F8B63E8C42F}" type="presParOf" srcId="{8A077975-6E3C-44B3-8B04-8BA52BDFCDA0}" destId="{DCFD2761-F036-4C3A-8821-639160406BFC}" srcOrd="7" destOrd="0" presId="urn:microsoft.com/office/officeart/2005/8/layout/vProcess5"/>
    <dgm:cxn modelId="{83577C66-038B-45DE-9F48-10AC2BAF212D}" type="presParOf" srcId="{8A077975-6E3C-44B3-8B04-8BA52BDFCDA0}" destId="{116EA4DE-E979-40F5-B869-126BFB121FEC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841943-FEBB-4181-9DB3-2F01A75EFCFF}">
      <dsp:nvSpPr>
        <dsp:cNvPr id="0" name=""/>
        <dsp:cNvSpPr/>
      </dsp:nvSpPr>
      <dsp:spPr>
        <a:xfrm>
          <a:off x="-5878614" y="-899860"/>
          <a:ext cx="7000073" cy="7000073"/>
        </a:xfrm>
        <a:prstGeom prst="blockArc">
          <a:avLst>
            <a:gd name="adj1" fmla="val 18900000"/>
            <a:gd name="adj2" fmla="val 2700000"/>
            <a:gd name="adj3" fmla="val 309"/>
          </a:avLst>
        </a:prstGeom>
        <a:noFill/>
        <a:ln w="15875" cap="flat" cmpd="sng" algn="ctr">
          <a:solidFill>
            <a:schemeClr val="accent5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9FB734C-352A-41EB-A302-F6C2B656A05E}">
      <dsp:nvSpPr>
        <dsp:cNvPr id="0" name=""/>
        <dsp:cNvSpPr/>
      </dsp:nvSpPr>
      <dsp:spPr>
        <a:xfrm>
          <a:off x="721808" y="408180"/>
          <a:ext cx="8135418" cy="1263779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5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проекта Федерального закона «Об основах социального обслуживания населения в Российской Федерации»</a:t>
          </a:r>
          <a:endParaRPr lang="ru-RU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1808" y="408180"/>
        <a:ext cx="8135418" cy="1263779"/>
      </dsp:txXfrm>
    </dsp:sp>
    <dsp:sp modelId="{EDE0FA7F-A06E-4E53-9931-2CD56F40D718}">
      <dsp:nvSpPr>
        <dsp:cNvPr id="0" name=""/>
        <dsp:cNvSpPr/>
      </dsp:nvSpPr>
      <dsp:spPr>
        <a:xfrm>
          <a:off x="71764" y="390026"/>
          <a:ext cx="1300088" cy="13000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6BF0B2C-9772-4198-8402-2119C684A158}">
      <dsp:nvSpPr>
        <dsp:cNvPr id="0" name=""/>
        <dsp:cNvSpPr/>
      </dsp:nvSpPr>
      <dsp:spPr>
        <a:xfrm>
          <a:off x="1099874" y="2016223"/>
          <a:ext cx="7757352" cy="1167905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20000"/>
                <a:tint val="96000"/>
                <a:satMod val="120000"/>
                <a:lumMod val="12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2000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5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проекта  Концепции комплексной программы «Новое качество жизни уральцев»</a:t>
          </a:r>
          <a:endParaRPr lang="ru-RU" sz="2400" b="0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99874" y="2016223"/>
        <a:ext cx="7757352" cy="1167905"/>
      </dsp:txXfrm>
    </dsp:sp>
    <dsp:sp modelId="{C8FCBA2A-2206-480B-AAC6-0BAE361E85B5}">
      <dsp:nvSpPr>
        <dsp:cNvPr id="0" name=""/>
        <dsp:cNvSpPr/>
      </dsp:nvSpPr>
      <dsp:spPr>
        <a:xfrm>
          <a:off x="449830" y="1950132"/>
          <a:ext cx="1300088" cy="13000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E3801FC-DB5F-4A12-A32B-3EB88C0DC9E0}">
      <dsp:nvSpPr>
        <dsp:cNvPr id="0" name=""/>
        <dsp:cNvSpPr/>
      </dsp:nvSpPr>
      <dsp:spPr>
        <a:xfrm>
          <a:off x="721808" y="3552256"/>
          <a:ext cx="8135418" cy="1216050"/>
        </a:xfrm>
        <a:prstGeom prst="rect">
          <a:avLst/>
        </a:prstGeom>
        <a:gradFill rotWithShape="0">
          <a:gsLst>
            <a:gs pos="0">
              <a:schemeClr val="accent5">
                <a:alpha val="90000"/>
                <a:hueOff val="0"/>
                <a:satOff val="0"/>
                <a:lumOff val="0"/>
                <a:alphaOff val="-40000"/>
                <a:tint val="96000"/>
                <a:satMod val="120000"/>
                <a:lumMod val="120000"/>
              </a:schemeClr>
            </a:gs>
            <a:gs pos="100000">
              <a:schemeClr val="accent5">
                <a:alpha val="90000"/>
                <a:hueOff val="0"/>
                <a:satOff val="0"/>
                <a:lumOff val="0"/>
                <a:alphaOff val="-4000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25556" tIns="60960" rIns="60960" bIns="6096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О перспективах формирования независимой системы оценки в сфере социального обслуживания населения</a:t>
          </a:r>
          <a:endParaRPr lang="ru-RU" sz="2400" b="1" kern="1200" dirty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1808" y="3552256"/>
        <a:ext cx="8135418" cy="1216050"/>
      </dsp:txXfrm>
    </dsp:sp>
    <dsp:sp modelId="{8574A0DE-F8EC-48A8-BE3F-D21E24DEF3D1}">
      <dsp:nvSpPr>
        <dsp:cNvPr id="0" name=""/>
        <dsp:cNvSpPr/>
      </dsp:nvSpPr>
      <dsp:spPr>
        <a:xfrm>
          <a:off x="71764" y="3510237"/>
          <a:ext cx="1300088" cy="130008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24427FB-14B5-4910-8CD1-AF4BAB90E902}">
      <dsp:nvSpPr>
        <dsp:cNvPr id="0" name=""/>
        <dsp:cNvSpPr/>
      </dsp:nvSpPr>
      <dsp:spPr>
        <a:xfrm>
          <a:off x="-5536260" y="-847605"/>
          <a:ext cx="6591755" cy="6591755"/>
        </a:xfrm>
        <a:prstGeom prst="blockArc">
          <a:avLst>
            <a:gd name="adj1" fmla="val 18900000"/>
            <a:gd name="adj2" fmla="val 2700000"/>
            <a:gd name="adj3" fmla="val 328"/>
          </a:avLst>
        </a:prstGeom>
        <a:noFill/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DD17B1D-65B9-4C45-B451-9A3D64907A85}">
      <dsp:nvSpPr>
        <dsp:cNvPr id="0" name=""/>
        <dsp:cNvSpPr/>
      </dsp:nvSpPr>
      <dsp:spPr>
        <a:xfrm>
          <a:off x="393408" y="257852"/>
          <a:ext cx="8035199" cy="515508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9185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формирует Перечни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3408" y="257852"/>
        <a:ext cx="8035199" cy="515508"/>
      </dsp:txXfrm>
    </dsp:sp>
    <dsp:sp modelId="{F952341A-C0D8-4BEB-85BC-F4C9354E32B3}">
      <dsp:nvSpPr>
        <dsp:cNvPr id="0" name=""/>
        <dsp:cNvSpPr/>
      </dsp:nvSpPr>
      <dsp:spPr>
        <a:xfrm>
          <a:off x="71215" y="193413"/>
          <a:ext cx="644385" cy="64438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B3FEA25-347F-4827-9856-BFE08DCE5CCA}">
      <dsp:nvSpPr>
        <dsp:cNvPr id="0" name=""/>
        <dsp:cNvSpPr/>
      </dsp:nvSpPr>
      <dsp:spPr>
        <a:xfrm>
          <a:off x="817449" y="1031016"/>
          <a:ext cx="7611159" cy="515508"/>
        </a:xfrm>
        <a:prstGeom prst="rect">
          <a:avLst/>
        </a:prstGeom>
        <a:gradFill rotWithShape="0">
          <a:gsLst>
            <a:gs pos="0">
              <a:schemeClr val="accent4">
                <a:hueOff val="-395116"/>
                <a:satOff val="4462"/>
                <a:lumOff val="2392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395116"/>
                <a:satOff val="4462"/>
                <a:lumOff val="2392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9185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определяет критерии и показатели качества работы учреждений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7449" y="1031016"/>
        <a:ext cx="7611159" cy="515508"/>
      </dsp:txXfrm>
    </dsp:sp>
    <dsp:sp modelId="{86B92C32-FAB3-496A-8D9B-E4A093DEF4B2}">
      <dsp:nvSpPr>
        <dsp:cNvPr id="0" name=""/>
        <dsp:cNvSpPr/>
      </dsp:nvSpPr>
      <dsp:spPr>
        <a:xfrm>
          <a:off x="495256" y="966577"/>
          <a:ext cx="644385" cy="64438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95116"/>
              <a:satOff val="4462"/>
              <a:lumOff val="2392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68A78DD-970C-49D1-8E6A-17EC589E8946}">
      <dsp:nvSpPr>
        <dsp:cNvPr id="0" name=""/>
        <dsp:cNvSpPr/>
      </dsp:nvSpPr>
      <dsp:spPr>
        <a:xfrm>
          <a:off x="1011352" y="1804180"/>
          <a:ext cx="7417256" cy="515508"/>
        </a:xfrm>
        <a:prstGeom prst="rect">
          <a:avLst/>
        </a:prstGeom>
        <a:gradFill rotWithShape="0">
          <a:gsLst>
            <a:gs pos="0">
              <a:schemeClr val="accent4">
                <a:hueOff val="-790233"/>
                <a:satOff val="8924"/>
                <a:lumOff val="4784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790233"/>
                <a:satOff val="8924"/>
                <a:lumOff val="4784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9185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устанавливает порядок проведения независимой оценки учреждений социального обслуживания на основании принятых показателей качества работы учреждений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11352" y="1804180"/>
        <a:ext cx="7417256" cy="515508"/>
      </dsp:txXfrm>
    </dsp:sp>
    <dsp:sp modelId="{BC192948-6790-4340-94E4-7DC0E56BACED}">
      <dsp:nvSpPr>
        <dsp:cNvPr id="0" name=""/>
        <dsp:cNvSpPr/>
      </dsp:nvSpPr>
      <dsp:spPr>
        <a:xfrm>
          <a:off x="689159" y="1739742"/>
          <a:ext cx="644385" cy="64438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790233"/>
              <a:satOff val="8924"/>
              <a:lumOff val="4784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823A58F-C06E-44C1-843A-2D6AAAE3DBD2}">
      <dsp:nvSpPr>
        <dsp:cNvPr id="0" name=""/>
        <dsp:cNvSpPr/>
      </dsp:nvSpPr>
      <dsp:spPr>
        <a:xfrm>
          <a:off x="1011352" y="2576855"/>
          <a:ext cx="7417256" cy="515508"/>
        </a:xfrm>
        <a:prstGeom prst="rect">
          <a:avLst/>
        </a:prstGeom>
        <a:gradFill rotWithShape="0">
          <a:gsLst>
            <a:gs pos="0">
              <a:schemeClr val="accent4">
                <a:hueOff val="-1185349"/>
                <a:satOff val="13385"/>
                <a:lumOff val="7176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1185349"/>
                <a:satOff val="13385"/>
                <a:lumOff val="7176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9185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организует работу по изучению, обобщению и анализу общественного мнения о качестве работы учреждений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011352" y="2576855"/>
        <a:ext cx="7417256" cy="515508"/>
      </dsp:txXfrm>
    </dsp:sp>
    <dsp:sp modelId="{6B999CCD-1A31-4EAE-A321-A033EAB6883F}">
      <dsp:nvSpPr>
        <dsp:cNvPr id="0" name=""/>
        <dsp:cNvSpPr/>
      </dsp:nvSpPr>
      <dsp:spPr>
        <a:xfrm>
          <a:off x="689159" y="2512416"/>
          <a:ext cx="644385" cy="64438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185349"/>
              <a:satOff val="13385"/>
              <a:lumOff val="7176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CEEB5CA-CD85-4014-8C24-4D131F68A7A8}">
      <dsp:nvSpPr>
        <dsp:cNvPr id="0" name=""/>
        <dsp:cNvSpPr/>
      </dsp:nvSpPr>
      <dsp:spPr>
        <a:xfrm>
          <a:off x="817449" y="3220998"/>
          <a:ext cx="7611159" cy="773550"/>
        </a:xfrm>
        <a:prstGeom prst="rect">
          <a:avLst/>
        </a:prstGeom>
        <a:gradFill rotWithShape="0">
          <a:gsLst>
            <a:gs pos="0">
              <a:schemeClr val="accent4">
                <a:hueOff val="-1580466"/>
                <a:satOff val="17847"/>
                <a:lumOff val="9568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1580466"/>
                <a:satOff val="17847"/>
                <a:lumOff val="9568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9185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направляет в Министерство информацию о результатах независимой оценки, а также предложения по организации независимой оценки, улучшению качества работы учреждений и доступа получателей социальных услуг к информации о них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817449" y="3220998"/>
        <a:ext cx="7611159" cy="773550"/>
      </dsp:txXfrm>
    </dsp:sp>
    <dsp:sp modelId="{4125308B-9D63-4463-8961-440B3F6BD931}">
      <dsp:nvSpPr>
        <dsp:cNvPr id="0" name=""/>
        <dsp:cNvSpPr/>
      </dsp:nvSpPr>
      <dsp:spPr>
        <a:xfrm>
          <a:off x="495256" y="3285581"/>
          <a:ext cx="644385" cy="64438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580466"/>
              <a:satOff val="17847"/>
              <a:lumOff val="9568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08F9EEA-0657-412A-9C8A-78CA957E290F}">
      <dsp:nvSpPr>
        <dsp:cNvPr id="0" name=""/>
        <dsp:cNvSpPr/>
      </dsp:nvSpPr>
      <dsp:spPr>
        <a:xfrm>
          <a:off x="393408" y="4123183"/>
          <a:ext cx="8035199" cy="515508"/>
        </a:xfrm>
        <a:prstGeom prst="rect">
          <a:avLst/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96000"/>
                <a:satMod val="120000"/>
                <a:lum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9185" tIns="40640" rIns="40640" bIns="4064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осуществляет иные функции, определяемые Министерством</a:t>
          </a:r>
          <a:endParaRPr lang="ru-RU" sz="1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3408" y="4123183"/>
        <a:ext cx="8035199" cy="515508"/>
      </dsp:txXfrm>
    </dsp:sp>
    <dsp:sp modelId="{3BDE5F17-D664-48A3-96E5-0CF4EC9D9964}">
      <dsp:nvSpPr>
        <dsp:cNvPr id="0" name=""/>
        <dsp:cNvSpPr/>
      </dsp:nvSpPr>
      <dsp:spPr>
        <a:xfrm>
          <a:off x="71215" y="4058745"/>
          <a:ext cx="644385" cy="64438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975582"/>
              <a:satOff val="22309"/>
              <a:lumOff val="1196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40FE54-E5FB-4792-88AA-58243D574767}">
      <dsp:nvSpPr>
        <dsp:cNvPr id="0" name=""/>
        <dsp:cNvSpPr/>
      </dsp:nvSpPr>
      <dsp:spPr>
        <a:xfrm>
          <a:off x="0" y="0"/>
          <a:ext cx="7344816" cy="15169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0"/>
              </a:schemeClr>
            </a:gs>
            <a:gs pos="44000">
              <a:schemeClr val="accent4">
                <a:hueOff val="0"/>
                <a:satOff val="0"/>
                <a:lumOff val="0"/>
                <a:alphaOff val="0"/>
                <a:tint val="60000"/>
                <a:satMod val="1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Порядок проведения независимой оценки качества работы учреждений социального обслуживания населения Свердловской области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4428" y="44428"/>
        <a:ext cx="5707962" cy="1428044"/>
      </dsp:txXfrm>
    </dsp:sp>
    <dsp:sp modelId="{DDBA2068-3B0A-48D6-BCB9-E79F07D79663}">
      <dsp:nvSpPr>
        <dsp:cNvPr id="0" name=""/>
        <dsp:cNvSpPr/>
      </dsp:nvSpPr>
      <dsp:spPr>
        <a:xfrm>
          <a:off x="648071" y="1769717"/>
          <a:ext cx="7344816" cy="15169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987791"/>
                <a:satOff val="11154"/>
                <a:lumOff val="5980"/>
                <a:alphaOff val="0"/>
                <a:tint val="0"/>
              </a:schemeClr>
            </a:gs>
            <a:gs pos="44000">
              <a:schemeClr val="accent4">
                <a:hueOff val="-987791"/>
                <a:satOff val="11154"/>
                <a:lumOff val="5980"/>
                <a:alphaOff val="0"/>
                <a:tint val="60000"/>
                <a:satMod val="120000"/>
              </a:schemeClr>
            </a:gs>
            <a:gs pos="100000">
              <a:schemeClr val="accent4">
                <a:hueOff val="-987791"/>
                <a:satOff val="11154"/>
                <a:lumOff val="598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Перечень учреждений социального обслуживания населения Свердловской области для проведения независимой оценки качества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92499" y="1814145"/>
        <a:ext cx="5621902" cy="1428044"/>
      </dsp:txXfrm>
    </dsp:sp>
    <dsp:sp modelId="{87C6DEAA-0054-40EE-AED1-80CD488F77B3}">
      <dsp:nvSpPr>
        <dsp:cNvPr id="0" name=""/>
        <dsp:cNvSpPr/>
      </dsp:nvSpPr>
      <dsp:spPr>
        <a:xfrm>
          <a:off x="1296143" y="3539435"/>
          <a:ext cx="7344816" cy="151690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-1975582"/>
                <a:satOff val="22309"/>
                <a:lumOff val="11960"/>
                <a:alphaOff val="0"/>
                <a:tint val="0"/>
              </a:schemeClr>
            </a:gs>
            <a:gs pos="44000">
              <a:schemeClr val="accent4">
                <a:hueOff val="-1975582"/>
                <a:satOff val="22309"/>
                <a:lumOff val="11960"/>
                <a:alphaOff val="0"/>
                <a:tint val="60000"/>
                <a:satMod val="120000"/>
              </a:schemeClr>
            </a:gs>
            <a:gs pos="100000">
              <a:schemeClr val="accent4">
                <a:hueOff val="-1975582"/>
                <a:satOff val="22309"/>
                <a:lumOff val="11960"/>
                <a:alphaOff val="0"/>
                <a:tint val="90000"/>
                <a:alpha val="100000"/>
                <a:lumMod val="90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Критерии и показатели качества работы учреждений социального обслуживания населения Свердловской области</a:t>
          </a:r>
          <a:endParaRPr lang="ru-RU" sz="2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40571" y="3583863"/>
        <a:ext cx="5621902" cy="1428044"/>
      </dsp:txXfrm>
    </dsp:sp>
    <dsp:sp modelId="{D1C58F1F-6756-4ED8-90FA-B89BA69D7518}">
      <dsp:nvSpPr>
        <dsp:cNvPr id="0" name=""/>
        <dsp:cNvSpPr/>
      </dsp:nvSpPr>
      <dsp:spPr>
        <a:xfrm>
          <a:off x="6358830" y="1150316"/>
          <a:ext cx="985985" cy="985985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580677" y="1150316"/>
        <a:ext cx="542291" cy="741954"/>
      </dsp:txXfrm>
    </dsp:sp>
    <dsp:sp modelId="{738CCB59-9B28-4FEC-8E0F-C06901EF1595}">
      <dsp:nvSpPr>
        <dsp:cNvPr id="0" name=""/>
        <dsp:cNvSpPr/>
      </dsp:nvSpPr>
      <dsp:spPr>
        <a:xfrm>
          <a:off x="7006902" y="2909921"/>
          <a:ext cx="985985" cy="985985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-2918403"/>
            <a:satOff val="36240"/>
            <a:lumOff val="2977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-2918403"/>
              <a:satOff val="36240"/>
              <a:lumOff val="2977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b="1" kern="120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228749" y="2909921"/>
        <a:ext cx="542291" cy="7419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BE5AE8-677C-4E29-B13E-2560EC22AB2A}" type="datetimeFigureOut">
              <a:rPr lang="ru-RU" smtClean="0"/>
              <a:t>23.12.2013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29F0F6-9002-4348-824C-5A50A3286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50819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54D674-C681-485F-949B-7690AFD62749}" type="datetimeFigureOut">
              <a:rPr lang="ru-RU" smtClean="0"/>
              <a:t>23.12.2013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73CBAC-BF28-407D-8148-D375577A728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82636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17949" y="2060848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4192" y="4077072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7" name="Freeform 22"/>
          <p:cNvSpPr>
            <a:spLocks/>
          </p:cNvSpPr>
          <p:nvPr userDrawn="1"/>
        </p:nvSpPr>
        <p:spPr bwMode="hidden">
          <a:xfrm rot="10800000">
            <a:off x="757941" y="5805264"/>
            <a:ext cx="5571656" cy="124287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grpSp>
        <p:nvGrpSpPr>
          <p:cNvPr id="22" name="Group 15"/>
          <p:cNvGrpSpPr>
            <a:grpSpLocks noChangeAspect="1"/>
          </p:cNvGrpSpPr>
          <p:nvPr userDrawn="1"/>
        </p:nvGrpSpPr>
        <p:grpSpPr bwMode="hidden">
          <a:xfrm>
            <a:off x="647932" y="1435474"/>
            <a:ext cx="7471903" cy="543425"/>
            <a:chOff x="-3905251" y="4219078"/>
            <a:chExt cx="13027839" cy="1892300"/>
          </a:xfrm>
        </p:grpSpPr>
        <p:sp>
          <p:nvSpPr>
            <p:cNvPr id="25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23" name="Picture 9" descr="C:\Users\korkin\Pictures\Безымянный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619672" y="332656"/>
            <a:ext cx="7056784" cy="1008112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332656"/>
            <a:ext cx="7056784" cy="1008112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484784"/>
            <a:ext cx="3822192" cy="5040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4008" y="1484784"/>
            <a:ext cx="3822192" cy="50405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1680" y="404664"/>
            <a:ext cx="7221488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7624" y="148478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7624" y="2204864"/>
            <a:ext cx="3820055" cy="43204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76056" y="148478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76056" y="2204864"/>
            <a:ext cx="3822192" cy="432048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8024" y="718428"/>
            <a:ext cx="3812645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88025" y="2276873"/>
            <a:ext cx="3898776" cy="396044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2060848"/>
            <a:ext cx="4008824" cy="4104456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pic>
        <p:nvPicPr>
          <p:cNvPr id="26" name="Picture 9" descr="C:\Users\korkin\Pictures\Безымянный.pn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11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10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47664" y="908720"/>
            <a:ext cx="7437512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7" y="1916832"/>
            <a:ext cx="7408333" cy="4392488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3.emf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46929" y="376056"/>
            <a:ext cx="6714238" cy="9108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7725" y="1412776"/>
            <a:ext cx="7684715" cy="51125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pic>
        <p:nvPicPr>
          <p:cNvPr id="1033" name="Picture 9" descr="C:\Users\korkin\Pictures\Безымянный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-72815"/>
            <a:ext cx="2016224" cy="2219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4123"/>
            <a:ext cx="8064896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781"/>
            <a:ext cx="248303" cy="216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4" y="6649467"/>
            <a:ext cx="8937751" cy="20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60835" y="1844824"/>
            <a:ext cx="8219453" cy="1872208"/>
          </a:xfrm>
        </p:spPr>
        <p:txBody>
          <a:bodyPr>
            <a:normAutofit fontScale="90000"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«</a:t>
            </a: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 итогах работы Общественного совета Министерства социальной политики Свердловской области в 2013 году. </a:t>
            </a:r>
            <a: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24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 разработке независимой системы оценки качества работы учреждений социального </a:t>
            </a: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обслуживания»</a:t>
            </a:r>
            <a:endParaRPr lang="ru-RU" sz="2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3347864" y="3911084"/>
            <a:ext cx="5580112" cy="16927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r>
              <a:rPr lang="ru-RU" sz="2000" b="1" dirty="0" smtClean="0">
                <a:solidFill>
                  <a:srgbClr val="C00000"/>
                </a:solidFill>
              </a:rPr>
              <a:t>заместитель </a:t>
            </a:r>
            <a:r>
              <a:rPr lang="ru-RU" sz="2000" b="1" dirty="0">
                <a:solidFill>
                  <a:srgbClr val="C00000"/>
                </a:solidFill>
              </a:rPr>
              <a:t>Председателя Общественного совета Министерства социальной политики Свердловской </a:t>
            </a:r>
            <a:r>
              <a:rPr lang="ru-RU" sz="2000" b="1" dirty="0" smtClean="0">
                <a:solidFill>
                  <a:srgbClr val="C00000"/>
                </a:solidFill>
              </a:rPr>
              <a:t>области,</a:t>
            </a:r>
          </a:p>
          <a:p>
            <a:pPr algn="r"/>
            <a:r>
              <a:rPr lang="ru-RU" sz="2400" b="1" dirty="0" smtClean="0">
                <a:solidFill>
                  <a:srgbClr val="C00000"/>
                </a:solidFill>
              </a:rPr>
              <a:t>Черкасова </a:t>
            </a:r>
            <a:r>
              <a:rPr lang="ru-RU" sz="2400" b="1" dirty="0">
                <a:solidFill>
                  <a:srgbClr val="C00000"/>
                </a:solidFill>
              </a:rPr>
              <a:t>Марина </a:t>
            </a:r>
            <a:r>
              <a:rPr lang="ru-RU" sz="2400" b="1" dirty="0" smtClean="0">
                <a:solidFill>
                  <a:srgbClr val="C00000"/>
                </a:solidFill>
              </a:rPr>
              <a:t>Георгиевна </a:t>
            </a:r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2268538" y="609329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24 декабря 2013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249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9" y="908720"/>
            <a:ext cx="7408333" cy="561662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соответствии с Приказом </a:t>
            </a:r>
            <a:r>
              <a:rPr lang="ru-RU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Министерства социальной защиты населения Свердловской </a:t>
            </a: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области</a:t>
            </a:r>
          </a:p>
          <a:p>
            <a:pPr marL="0" indent="0" algn="ctr">
              <a:buNone/>
            </a:pP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«Об Общественном совете Министерства социальной защиты населения Свердловской </a:t>
            </a: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области» </a:t>
            </a:r>
          </a:p>
          <a:p>
            <a:pPr marL="0" indent="0" algn="ctr">
              <a:buNone/>
            </a:pP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 22.04.2011 г. № 285 </a:t>
            </a:r>
          </a:p>
          <a:p>
            <a:pPr marL="0" indent="0" algn="ctr">
              <a:buNone/>
            </a:pPr>
            <a:r>
              <a:rPr lang="ru-RU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2011 году был создан </a:t>
            </a:r>
          </a:p>
          <a:p>
            <a:pPr marL="0" indent="0" algn="ctr">
              <a:buNone/>
            </a:pPr>
            <a:r>
              <a:rPr lang="ru-RU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Общественный совет</a:t>
            </a:r>
            <a:endParaRPr lang="ru-RU" sz="3200" b="1" dirty="0">
              <a:solidFill>
                <a:srgbClr val="FF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199821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548680"/>
            <a:ext cx="7653536" cy="1152128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В 2013 году проведены </a:t>
            </a:r>
            <a:r>
              <a:rPr lang="ru-RU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публичные слушания и обсуждения следующих социально значимых вопросов: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862702942"/>
              </p:ext>
            </p:extLst>
          </p:nvPr>
        </p:nvGraphicFramePr>
        <p:xfrm>
          <a:off x="107504" y="1397000"/>
          <a:ext cx="8928992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0385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653536" cy="720080"/>
          </a:xfrm>
        </p:spPr>
        <p:txBody>
          <a:bodyPr>
            <a:normAutofit/>
          </a:bodyPr>
          <a:lstStyle/>
          <a:p>
            <a:r>
              <a:rPr lang="ru-RU" sz="2800" b="1" dirty="0"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Функции Общественного совета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847343617"/>
              </p:ext>
            </p:extLst>
          </p:nvPr>
        </p:nvGraphicFramePr>
        <p:xfrm>
          <a:off x="467544" y="1628800"/>
          <a:ext cx="8496944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38126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95536" y="620688"/>
            <a:ext cx="8640960" cy="720080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6C52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Общественный совет утверждает:</a:t>
            </a:r>
            <a:endParaRPr lang="ru-RU" sz="2800" b="1" dirty="0">
              <a:solidFill>
                <a:srgbClr val="6C52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969555366"/>
              </p:ext>
            </p:extLst>
          </p:nvPr>
        </p:nvGraphicFramePr>
        <p:xfrm>
          <a:off x="251520" y="1397000"/>
          <a:ext cx="8640960" cy="50563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7442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252728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Благодарю за внимание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4294967295"/>
          </p:nvPr>
        </p:nvSpPr>
        <p:spPr>
          <a:xfrm>
            <a:off x="7991932" y="6636891"/>
            <a:ext cx="1161826" cy="221109"/>
          </a:xfrm>
          <a:prstGeom prst="rect">
            <a:avLst/>
          </a:prstGeom>
        </p:spPr>
        <p:txBody>
          <a:bodyPr/>
          <a:lstStyle/>
          <a:p>
            <a:pPr algn="r"/>
            <a:fld id="{52A6A2ED-C77A-46D0-9BDA-59A15A90B5E2}" type="slidenum">
              <a:rPr lang="ru-RU" sz="900" smtClean="0">
                <a:latin typeface="Arial" pitchFamily="34" charset="0"/>
                <a:cs typeface="Arial" pitchFamily="34" charset="0"/>
              </a:rPr>
              <a:pPr algn="r"/>
              <a:t>6</a:t>
            </a:fld>
            <a:endParaRPr lang="ru-RU" sz="9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8937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оддень 22.08.2013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393</TotalTime>
  <Words>234</Words>
  <Application>Microsoft Office PowerPoint</Application>
  <PresentationFormat>Экран (4:3)</PresentationFormat>
  <Paragraphs>26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Методдень 22.08.2013</vt:lpstr>
      <vt:lpstr>«Об итогах работы Общественного совета Министерства социальной политики Свердловской области в 2013 году.  О разработке независимой системы оценки качества работы учреждений социального обслуживания»</vt:lpstr>
      <vt:lpstr>Презентация PowerPoint</vt:lpstr>
      <vt:lpstr>В 2013 году проведены публичные слушания и обсуждения следующих социально значимых вопросов:</vt:lpstr>
      <vt:lpstr>Функции Общественного совета</vt:lpstr>
      <vt:lpstr>Общественный совет утверждает:</vt:lpstr>
      <vt:lpstr>Благодарю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 мониторинге реализации мероприятий в рамках месячника, посвященного Дню пенсионера  в Свердловской области</dc:title>
  <dc:creator>User</dc:creator>
  <cp:lastModifiedBy>Пудовкина Анна Петровна</cp:lastModifiedBy>
  <cp:revision>30</cp:revision>
  <cp:lastPrinted>2013-08-21T08:26:00Z</cp:lastPrinted>
  <dcterms:created xsi:type="dcterms:W3CDTF">2013-08-20T15:25:28Z</dcterms:created>
  <dcterms:modified xsi:type="dcterms:W3CDTF">2013-12-23T11:05:14Z</dcterms:modified>
</cp:coreProperties>
</file>