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1.xml" ContentType="application/vnd.openxmlformats-officedocument.drawingml.chart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73" r:id="rId4"/>
    <p:sldId id="259" r:id="rId5"/>
    <p:sldId id="262" r:id="rId6"/>
    <p:sldId id="263" r:id="rId7"/>
    <p:sldId id="264" r:id="rId8"/>
    <p:sldId id="266" r:id="rId9"/>
    <p:sldId id="269" r:id="rId10"/>
    <p:sldId id="267" r:id="rId11"/>
    <p:sldId id="270" r:id="rId12"/>
    <p:sldId id="272" r:id="rId13"/>
    <p:sldId id="274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1F87E04-A46A-4E6B-8CAD-BD7736EAA8DB}">
          <p14:sldIdLst>
            <p14:sldId id="257"/>
            <p14:sldId id="260"/>
            <p14:sldId id="273"/>
            <p14:sldId id="259"/>
          </p14:sldIdLst>
        </p14:section>
        <p14:section name="Раздел без заголовка" id="{96E57AAE-28F6-404B-AF91-C5CAD58D9885}">
          <p14:sldIdLst>
            <p14:sldId id="262"/>
            <p14:sldId id="263"/>
            <p14:sldId id="264"/>
            <p14:sldId id="266"/>
            <p14:sldId id="269"/>
            <p14:sldId id="267"/>
            <p14:sldId id="270"/>
            <p14:sldId id="272"/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5D16"/>
    <a:srgbClr val="E87128"/>
    <a:srgbClr val="EB8343"/>
    <a:srgbClr val="DC730A"/>
    <a:srgbClr val="B08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 электронной форме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2017 год</c:v>
                </c:pt>
                <c:pt idx="1">
                  <c:v>2018 год 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0</c:v>
                </c:pt>
                <c:pt idx="1">
                  <c:v>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через МФЦ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4.9919625762076328E-3"/>
                  <c:y val="3.12465281635373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5.9592406483180566E-3"/>
                  <c:y val="9.40587498075262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2017 год</c:v>
                </c:pt>
                <c:pt idx="1">
                  <c:v>2018 год 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3975</c:v>
                </c:pt>
                <c:pt idx="1">
                  <c:v>4417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всего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4959812881038164E-3"/>
                  <c:y val="1.24691311101885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444355202937841E-3"/>
                  <c:y val="1.56249695452941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2017 год</c:v>
                </c:pt>
                <c:pt idx="1">
                  <c:v>2018 год 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5283</c:v>
                </c:pt>
                <c:pt idx="1">
                  <c:v>5445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707648"/>
        <c:axId val="23709184"/>
      </c:barChart>
      <c:catAx>
        <c:axId val="23707648"/>
        <c:scaling>
          <c:orientation val="minMax"/>
        </c:scaling>
        <c:delete val="0"/>
        <c:axPos val="b"/>
        <c:majorTickMark val="out"/>
        <c:minorTickMark val="none"/>
        <c:tickLblPos val="nextTo"/>
        <c:crossAx val="23709184"/>
        <c:crosses val="autoZero"/>
        <c:auto val="1"/>
        <c:lblAlgn val="ctr"/>
        <c:lblOffset val="100"/>
        <c:noMultiLvlLbl val="0"/>
      </c:catAx>
      <c:valAx>
        <c:axId val="237091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370764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EAEB29-2620-4870-A3B7-6657CEC31E9E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6740630-32E5-4525-96D6-D1A85E928112}">
      <dgm:prSet phldrT="[Текст]" custT="1"/>
      <dgm:spPr>
        <a:xfrm>
          <a:off x="2385725" y="173810"/>
          <a:ext cx="1729452" cy="895434"/>
        </a:xfrm>
        <a:prstGeom prst="rect">
          <a:avLst/>
        </a:prstGeom>
        <a:solidFill>
          <a:srgbClr val="72A37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1800" b="1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Начальник </a:t>
          </a:r>
          <a:endParaRPr lang="ru-RU" sz="1800" b="1" dirty="0" smtClean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r>
            <a:rPr lang="ru-RU" sz="18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Управления</a:t>
          </a:r>
          <a:endParaRPr lang="ru-RU" sz="18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68E0A681-8DFF-435A-92B3-6C1A2A531E52}" type="parTrans" cxnId="{3CBC1EEE-A5F9-41F6-8E03-33644BF1F983}">
      <dgm:prSet/>
      <dgm:spPr/>
      <dgm:t>
        <a:bodyPr/>
        <a:lstStyle/>
        <a:p>
          <a:endParaRPr lang="ru-RU"/>
        </a:p>
      </dgm:t>
    </dgm:pt>
    <dgm:pt modelId="{26555220-6635-4297-ABED-304EB875203F}" type="sibTrans" cxnId="{3CBC1EEE-A5F9-41F6-8E03-33644BF1F983}">
      <dgm:prSet/>
      <dgm:spPr>
        <a:xfrm>
          <a:off x="2731616" y="870259"/>
          <a:ext cx="1556507" cy="29847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72A376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75ADFAAB-F814-475E-9990-6753FFDDD99A}" type="asst">
      <dgm:prSet phldrT="[Текст]" custT="1"/>
      <dgm:spPr>
        <a:xfrm>
          <a:off x="1225592" y="1586606"/>
          <a:ext cx="1729452" cy="895434"/>
        </a:xfrm>
        <a:prstGeom prst="rect">
          <a:avLst/>
        </a:prstGeom>
        <a:solidFill>
          <a:srgbClr val="72A37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Заместитель начальника Управления </a:t>
          </a:r>
        </a:p>
      </dgm:t>
    </dgm:pt>
    <dgm:pt modelId="{97D967F0-13AF-47AB-9099-99DDF255C466}" type="parTrans" cxnId="{8EAB1EE1-C702-4420-86CA-DB58E292949E}">
      <dgm:prSet/>
      <dgm:spPr>
        <a:xfrm>
          <a:off x="2955045" y="1069244"/>
          <a:ext cx="295407" cy="965078"/>
        </a:xfrm>
        <a:custGeom>
          <a:avLst/>
          <a:gdLst/>
          <a:ahLst/>
          <a:cxnLst/>
          <a:rect l="0" t="0" r="0" b="0"/>
          <a:pathLst>
            <a:path>
              <a:moveTo>
                <a:pt x="295407" y="0"/>
              </a:moveTo>
              <a:lnTo>
                <a:pt x="295407" y="965078"/>
              </a:lnTo>
              <a:lnTo>
                <a:pt x="0" y="965078"/>
              </a:lnTo>
            </a:path>
          </a:pathLst>
        </a:custGeom>
        <a:noFill/>
        <a:ln w="25400" cap="flat" cmpd="sng" algn="ctr">
          <a:solidFill>
            <a:srgbClr val="72A37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80E2E7F0-6436-442D-AB95-554BE1DEA24C}" type="sibTrans" cxnId="{8EAB1EE1-C702-4420-86CA-DB58E292949E}">
      <dgm:prSet custT="1"/>
      <dgm:spPr>
        <a:xfrm>
          <a:off x="1571482" y="2283055"/>
          <a:ext cx="1556507" cy="29847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72A376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900" dirty="0" smtClean="0">
              <a:effectLst/>
              <a:latin typeface="Times New Roman"/>
              <a:ea typeface="Times New Roman"/>
            </a:rPr>
            <a:t>должностное лицо, курирующее вопросы противодействия коррупции</a:t>
          </a:r>
          <a:endParaRPr lang="ru-RU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DC6CAE7A-1176-4B1B-AE76-1DCA11B6F08F}">
      <dgm:prSet phldrT="[Текст]" custT="1"/>
      <dgm:spPr>
        <a:xfrm>
          <a:off x="65458" y="2999402"/>
          <a:ext cx="1729452" cy="895434"/>
        </a:xfrm>
        <a:prstGeom prst="rect">
          <a:avLst/>
        </a:prstGeom>
        <a:solidFill>
          <a:srgbClr val="72A37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11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Отдел бухгалтерского учета, отчетности, правового и  информационного обеспечения</a:t>
          </a:r>
        </a:p>
      </dgm:t>
    </dgm:pt>
    <dgm:pt modelId="{513E1430-3971-454F-9497-DC001B621234}" type="parTrans" cxnId="{11385C5B-9F2C-4D67-8E9D-F6A2EF6DF345}">
      <dgm:prSet/>
      <dgm:spPr>
        <a:xfrm>
          <a:off x="930185" y="1069244"/>
          <a:ext cx="2320267" cy="1930157"/>
        </a:xfrm>
        <a:custGeom>
          <a:avLst/>
          <a:gdLst/>
          <a:ahLst/>
          <a:cxnLst/>
          <a:rect l="0" t="0" r="0" b="0"/>
          <a:pathLst>
            <a:path>
              <a:moveTo>
                <a:pt x="2320267" y="0"/>
              </a:moveTo>
              <a:lnTo>
                <a:pt x="2320267" y="1721223"/>
              </a:lnTo>
              <a:lnTo>
                <a:pt x="0" y="1721223"/>
              </a:lnTo>
              <a:lnTo>
                <a:pt x="0" y="1930157"/>
              </a:lnTo>
            </a:path>
          </a:pathLst>
        </a:custGeom>
        <a:noFill/>
        <a:ln w="25400" cap="flat" cmpd="sng" algn="ctr">
          <a:solidFill>
            <a:srgbClr val="72A37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442F8B1F-F205-43CB-85B9-74A7E98A294A}" type="sibTrans" cxnId="{11385C5B-9F2C-4D67-8E9D-F6A2EF6DF345}">
      <dgm:prSet custT="1"/>
      <dgm:spPr>
        <a:xfrm>
          <a:off x="411349" y="3695851"/>
          <a:ext cx="1556507" cy="29847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72A376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1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5 государственных гражданских служащих</a:t>
          </a:r>
        </a:p>
      </dgm:t>
    </dgm:pt>
    <dgm:pt modelId="{E93F3D8C-9FBC-4CD8-9268-1CA457ABEFD8}">
      <dgm:prSet phldrT="[Текст]" custT="1"/>
      <dgm:spPr>
        <a:xfrm>
          <a:off x="2385725" y="2999402"/>
          <a:ext cx="1729452" cy="895434"/>
        </a:xfrm>
        <a:prstGeom prst="rect">
          <a:avLst/>
        </a:prstGeom>
        <a:solidFill>
          <a:srgbClr val="72A37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11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Отдел обеспечения мер социальной поддержки, организации социального обслуживания</a:t>
          </a:r>
        </a:p>
      </dgm:t>
    </dgm:pt>
    <dgm:pt modelId="{5AAA5035-CC33-4B95-87EF-46A46189F8D4}" type="parTrans" cxnId="{02E607A5-7733-4DD8-8AB9-838285420F0C}">
      <dgm:prSet/>
      <dgm:spPr>
        <a:xfrm>
          <a:off x="3204732" y="1069244"/>
          <a:ext cx="91440" cy="193015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930157"/>
              </a:lnTo>
            </a:path>
          </a:pathLst>
        </a:custGeom>
        <a:noFill/>
        <a:ln w="25400" cap="flat" cmpd="sng" algn="ctr">
          <a:solidFill>
            <a:srgbClr val="72A37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FCD0AE45-8EA7-4616-8A7C-88E30BFCE66C}" type="sibTrans" cxnId="{02E607A5-7733-4DD8-8AB9-838285420F0C}">
      <dgm:prSet custT="1"/>
      <dgm:spPr>
        <a:xfrm>
          <a:off x="2731616" y="3695851"/>
          <a:ext cx="1556507" cy="29847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72A376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7 государственных гражданских служащих</a:t>
          </a:r>
          <a:endParaRPr lang="ru-RU" sz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DE7A5671-B61B-4804-93F4-3B2A89548EFF}">
      <dgm:prSet phldrT="[Текст]" custT="1"/>
      <dgm:spPr>
        <a:xfrm>
          <a:off x="4705993" y="2999402"/>
          <a:ext cx="1729452" cy="895434"/>
        </a:xfrm>
        <a:prstGeom prst="rect">
          <a:avLst/>
        </a:prstGeom>
        <a:solidFill>
          <a:srgbClr val="72A37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11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Отдел </a:t>
          </a:r>
          <a:r>
            <a:rPr lang="ru-RU" sz="11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семейной </a:t>
          </a:r>
          <a:r>
            <a:rPr lang="ru-RU" sz="11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политики, опеки и попечительства</a:t>
          </a:r>
        </a:p>
      </dgm:t>
    </dgm:pt>
    <dgm:pt modelId="{FEB1E88D-F946-4386-A5BC-C5CC33F3F77C}" type="parTrans" cxnId="{A064DE1C-9CED-4CEF-835F-1C0D4E1CFF4B}">
      <dgm:prSet/>
      <dgm:spPr>
        <a:xfrm>
          <a:off x="3250452" y="1069244"/>
          <a:ext cx="2320267" cy="19301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1223"/>
              </a:lnTo>
              <a:lnTo>
                <a:pt x="2320267" y="1721223"/>
              </a:lnTo>
              <a:lnTo>
                <a:pt x="2320267" y="1930157"/>
              </a:lnTo>
            </a:path>
          </a:pathLst>
        </a:custGeom>
        <a:noFill/>
        <a:ln w="25400" cap="flat" cmpd="sng" algn="ctr">
          <a:solidFill>
            <a:srgbClr val="72A37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A33037F3-E413-46CB-A68E-7613FF7073E8}" type="sibTrans" cxnId="{A064DE1C-9CED-4CEF-835F-1C0D4E1CFF4B}">
      <dgm:prSet custT="1"/>
      <dgm:spPr>
        <a:xfrm>
          <a:off x="5051883" y="3695851"/>
          <a:ext cx="1556507" cy="29847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72A376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6 государственных гражданских служащих</a:t>
          </a:r>
          <a:endParaRPr lang="ru-RU" sz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6AD53397-C37A-4739-A750-0BE5FD5F16EA}" type="pres">
      <dgm:prSet presAssocID="{63EAEB29-2620-4870-A3B7-6657CEC31E9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F030C58-A813-4DEE-8DEE-AD74FE8C4AD4}" type="pres">
      <dgm:prSet presAssocID="{26740630-32E5-4525-96D6-D1A85E928112}" presName="hierRoot1" presStyleCnt="0">
        <dgm:presLayoutVars>
          <dgm:hierBranch val="init"/>
        </dgm:presLayoutVars>
      </dgm:prSet>
      <dgm:spPr/>
    </dgm:pt>
    <dgm:pt modelId="{A9B1D508-3EF7-47D4-8DED-6E938E5B0211}" type="pres">
      <dgm:prSet presAssocID="{26740630-32E5-4525-96D6-D1A85E928112}" presName="rootComposite1" presStyleCnt="0"/>
      <dgm:spPr/>
    </dgm:pt>
    <dgm:pt modelId="{E84E4828-6165-4790-BDFE-D98A3CED327F}" type="pres">
      <dgm:prSet presAssocID="{26740630-32E5-4525-96D6-D1A85E928112}" presName="rootText1" presStyleLbl="node0" presStyleIdx="0" presStyleCnt="1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CE0D25A1-2FD1-43A7-9387-0D7C90C08814}" type="pres">
      <dgm:prSet presAssocID="{26740630-32E5-4525-96D6-D1A85E928112}" presName="titleText1" presStyleLbl="fgAcc0" presStyleIdx="0" presStyleCnt="1" custFlipVert="1" custFlipHor="0" custScaleX="19598" custScaleY="15235" custLinFactY="300000" custLinFactNeighborX="-27588" custLinFactNeighborY="362316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F0B5D995-60C8-46DB-A1C8-21B7F82D3BCC}" type="pres">
      <dgm:prSet presAssocID="{26740630-32E5-4525-96D6-D1A85E928112}" presName="rootConnector1" presStyleLbl="node1" presStyleIdx="0" presStyleCnt="3"/>
      <dgm:spPr/>
      <dgm:t>
        <a:bodyPr/>
        <a:lstStyle/>
        <a:p>
          <a:endParaRPr lang="ru-RU"/>
        </a:p>
      </dgm:t>
    </dgm:pt>
    <dgm:pt modelId="{2AED812C-097A-434E-91B9-6AA4E148F0FD}" type="pres">
      <dgm:prSet presAssocID="{26740630-32E5-4525-96D6-D1A85E928112}" presName="hierChild2" presStyleCnt="0"/>
      <dgm:spPr/>
    </dgm:pt>
    <dgm:pt modelId="{BDCA67D3-BD47-4EA7-87FA-A05E2270AF1A}" type="pres">
      <dgm:prSet presAssocID="{513E1430-3971-454F-9497-DC001B621234}" presName="Name37" presStyleLbl="parChTrans1D2" presStyleIdx="0" presStyleCnt="4"/>
      <dgm:spPr/>
      <dgm:t>
        <a:bodyPr/>
        <a:lstStyle/>
        <a:p>
          <a:endParaRPr lang="ru-RU"/>
        </a:p>
      </dgm:t>
    </dgm:pt>
    <dgm:pt modelId="{E8FBAF97-6089-45C7-9B6C-41F59453F9E9}" type="pres">
      <dgm:prSet presAssocID="{DC6CAE7A-1176-4B1B-AE76-1DCA11B6F08F}" presName="hierRoot2" presStyleCnt="0">
        <dgm:presLayoutVars>
          <dgm:hierBranch val="init"/>
        </dgm:presLayoutVars>
      </dgm:prSet>
      <dgm:spPr/>
    </dgm:pt>
    <dgm:pt modelId="{F0E21D95-1FAC-4B34-A615-E2DFBE60AE75}" type="pres">
      <dgm:prSet presAssocID="{DC6CAE7A-1176-4B1B-AE76-1DCA11B6F08F}" presName="rootComposite" presStyleCnt="0"/>
      <dgm:spPr/>
    </dgm:pt>
    <dgm:pt modelId="{37F0A631-E5D9-45BB-A64B-E9FAC5F6DA56}" type="pres">
      <dgm:prSet presAssocID="{DC6CAE7A-1176-4B1B-AE76-1DCA11B6F08F}" presName="rootText" presStyleLbl="node1" presStyleIdx="0" presStyleCnt="3" custScaleY="124017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823C2522-2A7D-4EA2-9D9A-9E6E78203026}" type="pres">
      <dgm:prSet presAssocID="{DC6CAE7A-1176-4B1B-AE76-1DCA11B6F08F}" presName="titleText2" presStyleLbl="fgAcc1" presStyleIdx="0" presStyleCnt="3" custScaleY="100018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CC649113-3AB9-4B49-A4EE-C7B5D53E3BE6}" type="pres">
      <dgm:prSet presAssocID="{DC6CAE7A-1176-4B1B-AE76-1DCA11B6F08F}" presName="rootConnector" presStyleLbl="node2" presStyleIdx="0" presStyleCnt="0"/>
      <dgm:spPr/>
      <dgm:t>
        <a:bodyPr/>
        <a:lstStyle/>
        <a:p>
          <a:endParaRPr lang="ru-RU"/>
        </a:p>
      </dgm:t>
    </dgm:pt>
    <dgm:pt modelId="{B6C39771-F219-47E3-AFC6-780C5CBB713A}" type="pres">
      <dgm:prSet presAssocID="{DC6CAE7A-1176-4B1B-AE76-1DCA11B6F08F}" presName="hierChild4" presStyleCnt="0"/>
      <dgm:spPr/>
    </dgm:pt>
    <dgm:pt modelId="{F503F79F-4F13-445B-9705-FA30DC42736E}" type="pres">
      <dgm:prSet presAssocID="{DC6CAE7A-1176-4B1B-AE76-1DCA11B6F08F}" presName="hierChild5" presStyleCnt="0"/>
      <dgm:spPr/>
    </dgm:pt>
    <dgm:pt modelId="{9135C975-B9BF-4A5F-B54C-EDA2BCA505B3}" type="pres">
      <dgm:prSet presAssocID="{5AAA5035-CC33-4B95-87EF-46A46189F8D4}" presName="Name37" presStyleLbl="parChTrans1D2" presStyleIdx="1" presStyleCnt="4"/>
      <dgm:spPr/>
      <dgm:t>
        <a:bodyPr/>
        <a:lstStyle/>
        <a:p>
          <a:endParaRPr lang="ru-RU"/>
        </a:p>
      </dgm:t>
    </dgm:pt>
    <dgm:pt modelId="{00FB51D9-249A-4517-B445-11C21AC61FAB}" type="pres">
      <dgm:prSet presAssocID="{E93F3D8C-9FBC-4CD8-9268-1CA457ABEFD8}" presName="hierRoot2" presStyleCnt="0">
        <dgm:presLayoutVars>
          <dgm:hierBranch val="init"/>
        </dgm:presLayoutVars>
      </dgm:prSet>
      <dgm:spPr/>
    </dgm:pt>
    <dgm:pt modelId="{7F584FC2-6B4A-4063-8C06-F57E80F6EA0D}" type="pres">
      <dgm:prSet presAssocID="{E93F3D8C-9FBC-4CD8-9268-1CA457ABEFD8}" presName="rootComposite" presStyleCnt="0"/>
      <dgm:spPr/>
    </dgm:pt>
    <dgm:pt modelId="{2A103775-5613-48DC-BDAE-1BFB04B02C4E}" type="pres">
      <dgm:prSet presAssocID="{E93F3D8C-9FBC-4CD8-9268-1CA457ABEFD8}" presName="rootText" presStyleLbl="node1" presStyleIdx="1" presStyleCnt="3" custScaleY="126723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D632F616-B2AB-4AC6-BA0A-39C61BF2D66F}" type="pres">
      <dgm:prSet presAssocID="{E93F3D8C-9FBC-4CD8-9268-1CA457ABEFD8}" presName="titleText2" presStyleLbl="fgAcc1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C21F767E-CE61-4424-B1C7-6A4D288ACFEA}" type="pres">
      <dgm:prSet presAssocID="{E93F3D8C-9FBC-4CD8-9268-1CA457ABEFD8}" presName="rootConnector" presStyleLbl="node2" presStyleIdx="0" presStyleCnt="0"/>
      <dgm:spPr/>
      <dgm:t>
        <a:bodyPr/>
        <a:lstStyle/>
        <a:p>
          <a:endParaRPr lang="ru-RU"/>
        </a:p>
      </dgm:t>
    </dgm:pt>
    <dgm:pt modelId="{505305BC-39C8-4851-9B1D-9F35BB115A6E}" type="pres">
      <dgm:prSet presAssocID="{E93F3D8C-9FBC-4CD8-9268-1CA457ABEFD8}" presName="hierChild4" presStyleCnt="0"/>
      <dgm:spPr/>
    </dgm:pt>
    <dgm:pt modelId="{70025FA6-BFC0-4158-BFD0-F6CFABEF0740}" type="pres">
      <dgm:prSet presAssocID="{E93F3D8C-9FBC-4CD8-9268-1CA457ABEFD8}" presName="hierChild5" presStyleCnt="0"/>
      <dgm:spPr/>
    </dgm:pt>
    <dgm:pt modelId="{D0C6AAE5-4FC8-4A24-903D-ADC6F2FE237A}" type="pres">
      <dgm:prSet presAssocID="{FEB1E88D-F946-4386-A5BC-C5CC33F3F77C}" presName="Name37" presStyleLbl="parChTrans1D2" presStyleIdx="2" presStyleCnt="4"/>
      <dgm:spPr/>
      <dgm:t>
        <a:bodyPr/>
        <a:lstStyle/>
        <a:p>
          <a:endParaRPr lang="ru-RU"/>
        </a:p>
      </dgm:t>
    </dgm:pt>
    <dgm:pt modelId="{34501072-72DE-4C06-BA9D-DA08DA3425DD}" type="pres">
      <dgm:prSet presAssocID="{DE7A5671-B61B-4804-93F4-3B2A89548EFF}" presName="hierRoot2" presStyleCnt="0">
        <dgm:presLayoutVars>
          <dgm:hierBranch val="init"/>
        </dgm:presLayoutVars>
      </dgm:prSet>
      <dgm:spPr/>
    </dgm:pt>
    <dgm:pt modelId="{71226E27-8422-4203-965E-E74C748333BA}" type="pres">
      <dgm:prSet presAssocID="{DE7A5671-B61B-4804-93F4-3B2A89548EFF}" presName="rootComposite" presStyleCnt="0"/>
      <dgm:spPr/>
    </dgm:pt>
    <dgm:pt modelId="{81AD023B-4E6F-4B9E-A42B-78F0646D3DD0}" type="pres">
      <dgm:prSet presAssocID="{DE7A5671-B61B-4804-93F4-3B2A89548EFF}" presName="rootText" presStyleLbl="node1" presStyleIdx="2" presStyleCnt="3" custScaleY="124017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007D3C92-8148-45E4-966C-0BCF67FD6C75}" type="pres">
      <dgm:prSet presAssocID="{DE7A5671-B61B-4804-93F4-3B2A89548EFF}" presName="titleText2" presStyleLbl="fgAcc1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B6D7A090-AB48-4B03-98C0-E09FEECC4478}" type="pres">
      <dgm:prSet presAssocID="{DE7A5671-B61B-4804-93F4-3B2A89548EFF}" presName="rootConnector" presStyleLbl="node2" presStyleIdx="0" presStyleCnt="0"/>
      <dgm:spPr/>
      <dgm:t>
        <a:bodyPr/>
        <a:lstStyle/>
        <a:p>
          <a:endParaRPr lang="ru-RU"/>
        </a:p>
      </dgm:t>
    </dgm:pt>
    <dgm:pt modelId="{D5391BFB-591C-4FC2-9D7A-7CF0BAA14445}" type="pres">
      <dgm:prSet presAssocID="{DE7A5671-B61B-4804-93F4-3B2A89548EFF}" presName="hierChild4" presStyleCnt="0"/>
      <dgm:spPr/>
    </dgm:pt>
    <dgm:pt modelId="{B1457C43-DF19-47EE-9F69-A410FF9E137D}" type="pres">
      <dgm:prSet presAssocID="{DE7A5671-B61B-4804-93F4-3B2A89548EFF}" presName="hierChild5" presStyleCnt="0"/>
      <dgm:spPr/>
    </dgm:pt>
    <dgm:pt modelId="{A58D4FF2-2957-4846-8840-B24DD515AC32}" type="pres">
      <dgm:prSet presAssocID="{26740630-32E5-4525-96D6-D1A85E928112}" presName="hierChild3" presStyleCnt="0"/>
      <dgm:spPr/>
    </dgm:pt>
    <dgm:pt modelId="{260F40DE-EA34-47C9-BD84-19822089F68C}" type="pres">
      <dgm:prSet presAssocID="{97D967F0-13AF-47AB-9099-99DDF255C466}" presName="Name96" presStyleLbl="parChTrans1D2" presStyleIdx="3" presStyleCnt="4"/>
      <dgm:spPr/>
      <dgm:t>
        <a:bodyPr/>
        <a:lstStyle/>
        <a:p>
          <a:endParaRPr lang="ru-RU"/>
        </a:p>
      </dgm:t>
    </dgm:pt>
    <dgm:pt modelId="{F79B35D2-EA6B-4CB5-9811-DCBEE24F275A}" type="pres">
      <dgm:prSet presAssocID="{75ADFAAB-F814-475E-9990-6753FFDDD99A}" presName="hierRoot3" presStyleCnt="0">
        <dgm:presLayoutVars>
          <dgm:hierBranch val="init"/>
        </dgm:presLayoutVars>
      </dgm:prSet>
      <dgm:spPr/>
    </dgm:pt>
    <dgm:pt modelId="{8DCC9308-F071-4429-8828-EFEA9621C959}" type="pres">
      <dgm:prSet presAssocID="{75ADFAAB-F814-475E-9990-6753FFDDD99A}" presName="rootComposite3" presStyleCnt="0"/>
      <dgm:spPr/>
    </dgm:pt>
    <dgm:pt modelId="{F7456809-E6AD-41B3-89D1-B66CD71A1ACB}" type="pres">
      <dgm:prSet presAssocID="{75ADFAAB-F814-475E-9990-6753FFDDD99A}" presName="rootText3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C669AB7-9C41-41D8-9C36-945621A0E5EC}" type="pres">
      <dgm:prSet presAssocID="{75ADFAAB-F814-475E-9990-6753FFDDD99A}" presName="titleText3" presStyleLbl="fgAcc2" presStyleIdx="0" presStyleCnt="1" custScaleY="141288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F239EF0D-9A03-46BA-A026-352DA4762543}" type="pres">
      <dgm:prSet presAssocID="{75ADFAAB-F814-475E-9990-6753FFDDD99A}" presName="rootConnector3" presStyleLbl="asst1" presStyleIdx="0" presStyleCnt="1"/>
      <dgm:spPr/>
      <dgm:t>
        <a:bodyPr/>
        <a:lstStyle/>
        <a:p>
          <a:endParaRPr lang="ru-RU"/>
        </a:p>
      </dgm:t>
    </dgm:pt>
    <dgm:pt modelId="{8E13D07E-71E5-45ED-8638-D8180018A3A2}" type="pres">
      <dgm:prSet presAssocID="{75ADFAAB-F814-475E-9990-6753FFDDD99A}" presName="hierChild6" presStyleCnt="0"/>
      <dgm:spPr/>
    </dgm:pt>
    <dgm:pt modelId="{D950652C-D2E2-4741-ACDC-4EBD71263F69}" type="pres">
      <dgm:prSet presAssocID="{75ADFAAB-F814-475E-9990-6753FFDDD99A}" presName="hierChild7" presStyleCnt="0"/>
      <dgm:spPr/>
    </dgm:pt>
  </dgm:ptLst>
  <dgm:cxnLst>
    <dgm:cxn modelId="{166EC6AF-72E1-40ED-8F91-13035E53A0B1}" type="presOf" srcId="{75ADFAAB-F814-475E-9990-6753FFDDD99A}" destId="{F239EF0D-9A03-46BA-A026-352DA4762543}" srcOrd="1" destOrd="0" presId="urn:microsoft.com/office/officeart/2008/layout/NameandTitleOrganizationalChart"/>
    <dgm:cxn modelId="{73622DBD-E69A-4448-BA39-1BA05957F8DB}" type="presOf" srcId="{FEB1E88D-F946-4386-A5BC-C5CC33F3F77C}" destId="{D0C6AAE5-4FC8-4A24-903D-ADC6F2FE237A}" srcOrd="0" destOrd="0" presId="urn:microsoft.com/office/officeart/2008/layout/NameandTitleOrganizationalChart"/>
    <dgm:cxn modelId="{C9463C2C-8E13-4986-B83F-F014A27DE98E}" type="presOf" srcId="{E93F3D8C-9FBC-4CD8-9268-1CA457ABEFD8}" destId="{2A103775-5613-48DC-BDAE-1BFB04B02C4E}" srcOrd="0" destOrd="0" presId="urn:microsoft.com/office/officeart/2008/layout/NameandTitleOrganizationalChart"/>
    <dgm:cxn modelId="{80E012E3-2661-4453-94AA-B952738247CB}" type="presOf" srcId="{26740630-32E5-4525-96D6-D1A85E928112}" destId="{E84E4828-6165-4790-BDFE-D98A3CED327F}" srcOrd="0" destOrd="0" presId="urn:microsoft.com/office/officeart/2008/layout/NameandTitleOrganizationalChart"/>
    <dgm:cxn modelId="{74F01070-3EF4-49F1-B02A-7AFEAC080C04}" type="presOf" srcId="{26555220-6635-4297-ABED-304EB875203F}" destId="{CE0D25A1-2FD1-43A7-9387-0D7C90C08814}" srcOrd="0" destOrd="0" presId="urn:microsoft.com/office/officeart/2008/layout/NameandTitleOrganizationalChart"/>
    <dgm:cxn modelId="{75F45CB8-74BB-46E2-9974-5B26A8FB1F68}" type="presOf" srcId="{80E2E7F0-6436-442D-AB95-554BE1DEA24C}" destId="{AC669AB7-9C41-41D8-9C36-945621A0E5EC}" srcOrd="0" destOrd="0" presId="urn:microsoft.com/office/officeart/2008/layout/NameandTitleOrganizationalChart"/>
    <dgm:cxn modelId="{11385C5B-9F2C-4D67-8E9D-F6A2EF6DF345}" srcId="{26740630-32E5-4525-96D6-D1A85E928112}" destId="{DC6CAE7A-1176-4B1B-AE76-1DCA11B6F08F}" srcOrd="1" destOrd="0" parTransId="{513E1430-3971-454F-9497-DC001B621234}" sibTransId="{442F8B1F-F205-43CB-85B9-74A7E98A294A}"/>
    <dgm:cxn modelId="{B2DBA107-6C37-427A-851D-8C53226767C3}" type="presOf" srcId="{DC6CAE7A-1176-4B1B-AE76-1DCA11B6F08F}" destId="{37F0A631-E5D9-45BB-A64B-E9FAC5F6DA56}" srcOrd="0" destOrd="0" presId="urn:microsoft.com/office/officeart/2008/layout/NameandTitleOrganizationalChart"/>
    <dgm:cxn modelId="{81AE7034-0A56-47DC-9BD3-6637A412F229}" type="presOf" srcId="{DE7A5671-B61B-4804-93F4-3B2A89548EFF}" destId="{B6D7A090-AB48-4B03-98C0-E09FEECC4478}" srcOrd="1" destOrd="0" presId="urn:microsoft.com/office/officeart/2008/layout/NameandTitleOrganizationalChart"/>
    <dgm:cxn modelId="{FC00A06F-07B7-490C-BA8C-E00433E9E5F5}" type="presOf" srcId="{442F8B1F-F205-43CB-85B9-74A7E98A294A}" destId="{823C2522-2A7D-4EA2-9D9A-9E6E78203026}" srcOrd="0" destOrd="0" presId="urn:microsoft.com/office/officeart/2008/layout/NameandTitleOrganizationalChart"/>
    <dgm:cxn modelId="{2C3E7E20-1468-4298-B3E2-E6A598C0A0AA}" type="presOf" srcId="{513E1430-3971-454F-9497-DC001B621234}" destId="{BDCA67D3-BD47-4EA7-87FA-A05E2270AF1A}" srcOrd="0" destOrd="0" presId="urn:microsoft.com/office/officeart/2008/layout/NameandTitleOrganizationalChart"/>
    <dgm:cxn modelId="{3319127C-9D10-497D-AA99-73DF00F55DF3}" type="presOf" srcId="{97D967F0-13AF-47AB-9099-99DDF255C466}" destId="{260F40DE-EA34-47C9-BD84-19822089F68C}" srcOrd="0" destOrd="0" presId="urn:microsoft.com/office/officeart/2008/layout/NameandTitleOrganizationalChart"/>
    <dgm:cxn modelId="{27D74B4B-E8FD-4F39-BE51-FFE81F3D4363}" type="presOf" srcId="{DE7A5671-B61B-4804-93F4-3B2A89548EFF}" destId="{81AD023B-4E6F-4B9E-A42B-78F0646D3DD0}" srcOrd="0" destOrd="0" presId="urn:microsoft.com/office/officeart/2008/layout/NameandTitleOrganizationalChart"/>
    <dgm:cxn modelId="{C964F221-CE37-4F61-95D2-02FCC91FCDC7}" type="presOf" srcId="{DC6CAE7A-1176-4B1B-AE76-1DCA11B6F08F}" destId="{CC649113-3AB9-4B49-A4EE-C7B5D53E3BE6}" srcOrd="1" destOrd="0" presId="urn:microsoft.com/office/officeart/2008/layout/NameandTitleOrganizationalChart"/>
    <dgm:cxn modelId="{118AAEA8-F340-401A-A48A-9B7BD3A6193B}" type="presOf" srcId="{FCD0AE45-8EA7-4616-8A7C-88E30BFCE66C}" destId="{D632F616-B2AB-4AC6-BA0A-39C61BF2D66F}" srcOrd="0" destOrd="0" presId="urn:microsoft.com/office/officeart/2008/layout/NameandTitleOrganizationalChart"/>
    <dgm:cxn modelId="{3CBC1EEE-A5F9-41F6-8E03-33644BF1F983}" srcId="{63EAEB29-2620-4870-A3B7-6657CEC31E9E}" destId="{26740630-32E5-4525-96D6-D1A85E928112}" srcOrd="0" destOrd="0" parTransId="{68E0A681-8DFF-435A-92B3-6C1A2A531E52}" sibTransId="{26555220-6635-4297-ABED-304EB875203F}"/>
    <dgm:cxn modelId="{1C1428B5-3526-4CB3-8509-8CDC2F3BAD72}" type="presOf" srcId="{26740630-32E5-4525-96D6-D1A85E928112}" destId="{F0B5D995-60C8-46DB-A1C8-21B7F82D3BCC}" srcOrd="1" destOrd="0" presId="urn:microsoft.com/office/officeart/2008/layout/NameandTitleOrganizationalChart"/>
    <dgm:cxn modelId="{BF2D49EF-1EA3-4E09-BCFD-AB37A715204A}" type="presOf" srcId="{E93F3D8C-9FBC-4CD8-9268-1CA457ABEFD8}" destId="{C21F767E-CE61-4424-B1C7-6A4D288ACFEA}" srcOrd="1" destOrd="0" presId="urn:microsoft.com/office/officeart/2008/layout/NameandTitleOrganizationalChart"/>
    <dgm:cxn modelId="{8D311E4F-B017-42BB-A25A-DBB892ADCC2E}" type="presOf" srcId="{63EAEB29-2620-4870-A3B7-6657CEC31E9E}" destId="{6AD53397-C37A-4739-A750-0BE5FD5F16EA}" srcOrd="0" destOrd="0" presId="urn:microsoft.com/office/officeart/2008/layout/NameandTitleOrganizationalChart"/>
    <dgm:cxn modelId="{8EAB1EE1-C702-4420-86CA-DB58E292949E}" srcId="{26740630-32E5-4525-96D6-D1A85E928112}" destId="{75ADFAAB-F814-475E-9990-6753FFDDD99A}" srcOrd="0" destOrd="0" parTransId="{97D967F0-13AF-47AB-9099-99DDF255C466}" sibTransId="{80E2E7F0-6436-442D-AB95-554BE1DEA24C}"/>
    <dgm:cxn modelId="{D0A34241-3067-4BEF-AF3E-BAFB95207D8F}" type="presOf" srcId="{75ADFAAB-F814-475E-9990-6753FFDDD99A}" destId="{F7456809-E6AD-41B3-89D1-B66CD71A1ACB}" srcOrd="0" destOrd="0" presId="urn:microsoft.com/office/officeart/2008/layout/NameandTitleOrganizationalChart"/>
    <dgm:cxn modelId="{51FEB866-3BA0-4F2E-9999-70272F27C31B}" type="presOf" srcId="{A33037F3-E413-46CB-A68E-7613FF7073E8}" destId="{007D3C92-8148-45E4-966C-0BCF67FD6C75}" srcOrd="0" destOrd="0" presId="urn:microsoft.com/office/officeart/2008/layout/NameandTitleOrganizationalChart"/>
    <dgm:cxn modelId="{A064DE1C-9CED-4CEF-835F-1C0D4E1CFF4B}" srcId="{26740630-32E5-4525-96D6-D1A85E928112}" destId="{DE7A5671-B61B-4804-93F4-3B2A89548EFF}" srcOrd="3" destOrd="0" parTransId="{FEB1E88D-F946-4386-A5BC-C5CC33F3F77C}" sibTransId="{A33037F3-E413-46CB-A68E-7613FF7073E8}"/>
    <dgm:cxn modelId="{02E607A5-7733-4DD8-8AB9-838285420F0C}" srcId="{26740630-32E5-4525-96D6-D1A85E928112}" destId="{E93F3D8C-9FBC-4CD8-9268-1CA457ABEFD8}" srcOrd="2" destOrd="0" parTransId="{5AAA5035-CC33-4B95-87EF-46A46189F8D4}" sibTransId="{FCD0AE45-8EA7-4616-8A7C-88E30BFCE66C}"/>
    <dgm:cxn modelId="{9649468B-A618-4357-9E2A-63F36BA0207D}" type="presOf" srcId="{5AAA5035-CC33-4B95-87EF-46A46189F8D4}" destId="{9135C975-B9BF-4A5F-B54C-EDA2BCA505B3}" srcOrd="0" destOrd="0" presId="urn:microsoft.com/office/officeart/2008/layout/NameandTitleOrganizationalChart"/>
    <dgm:cxn modelId="{4F95A570-B43E-4B15-AA99-BDF09B8A7F21}" type="presParOf" srcId="{6AD53397-C37A-4739-A750-0BE5FD5F16EA}" destId="{AF030C58-A813-4DEE-8DEE-AD74FE8C4AD4}" srcOrd="0" destOrd="0" presId="urn:microsoft.com/office/officeart/2008/layout/NameandTitleOrganizationalChart"/>
    <dgm:cxn modelId="{736A6529-DF7D-42EF-963C-E8B3D73C79EE}" type="presParOf" srcId="{AF030C58-A813-4DEE-8DEE-AD74FE8C4AD4}" destId="{A9B1D508-3EF7-47D4-8DED-6E938E5B0211}" srcOrd="0" destOrd="0" presId="urn:microsoft.com/office/officeart/2008/layout/NameandTitleOrganizationalChart"/>
    <dgm:cxn modelId="{A2B354EC-0F32-49DB-BE08-DA811E2C968B}" type="presParOf" srcId="{A9B1D508-3EF7-47D4-8DED-6E938E5B0211}" destId="{E84E4828-6165-4790-BDFE-D98A3CED327F}" srcOrd="0" destOrd="0" presId="urn:microsoft.com/office/officeart/2008/layout/NameandTitleOrganizationalChart"/>
    <dgm:cxn modelId="{1C8CBFBD-04EE-4875-B003-2FCE039563C2}" type="presParOf" srcId="{A9B1D508-3EF7-47D4-8DED-6E938E5B0211}" destId="{CE0D25A1-2FD1-43A7-9387-0D7C90C08814}" srcOrd="1" destOrd="0" presId="urn:microsoft.com/office/officeart/2008/layout/NameandTitleOrganizationalChart"/>
    <dgm:cxn modelId="{641CBCA3-DA0E-47A2-A9D2-D530A05FA1DF}" type="presParOf" srcId="{A9B1D508-3EF7-47D4-8DED-6E938E5B0211}" destId="{F0B5D995-60C8-46DB-A1C8-21B7F82D3BCC}" srcOrd="2" destOrd="0" presId="urn:microsoft.com/office/officeart/2008/layout/NameandTitleOrganizationalChart"/>
    <dgm:cxn modelId="{200B89E3-5905-45A5-B855-A82B0593F963}" type="presParOf" srcId="{AF030C58-A813-4DEE-8DEE-AD74FE8C4AD4}" destId="{2AED812C-097A-434E-91B9-6AA4E148F0FD}" srcOrd="1" destOrd="0" presId="urn:microsoft.com/office/officeart/2008/layout/NameandTitleOrganizationalChart"/>
    <dgm:cxn modelId="{E5C45B81-2ED3-42C8-9587-BCE5715B87D3}" type="presParOf" srcId="{2AED812C-097A-434E-91B9-6AA4E148F0FD}" destId="{BDCA67D3-BD47-4EA7-87FA-A05E2270AF1A}" srcOrd="0" destOrd="0" presId="urn:microsoft.com/office/officeart/2008/layout/NameandTitleOrganizationalChart"/>
    <dgm:cxn modelId="{2E5B7219-3D15-4477-96B4-B9CA260990BF}" type="presParOf" srcId="{2AED812C-097A-434E-91B9-6AA4E148F0FD}" destId="{E8FBAF97-6089-45C7-9B6C-41F59453F9E9}" srcOrd="1" destOrd="0" presId="urn:microsoft.com/office/officeart/2008/layout/NameandTitleOrganizationalChart"/>
    <dgm:cxn modelId="{43295E4F-4D79-459D-B369-1EABCC9AB062}" type="presParOf" srcId="{E8FBAF97-6089-45C7-9B6C-41F59453F9E9}" destId="{F0E21D95-1FAC-4B34-A615-E2DFBE60AE75}" srcOrd="0" destOrd="0" presId="urn:microsoft.com/office/officeart/2008/layout/NameandTitleOrganizationalChart"/>
    <dgm:cxn modelId="{98FD94D1-5045-4855-A6B7-80AE5957291A}" type="presParOf" srcId="{F0E21D95-1FAC-4B34-A615-E2DFBE60AE75}" destId="{37F0A631-E5D9-45BB-A64B-E9FAC5F6DA56}" srcOrd="0" destOrd="0" presId="urn:microsoft.com/office/officeart/2008/layout/NameandTitleOrganizationalChart"/>
    <dgm:cxn modelId="{9634D937-1184-4277-AE99-147A7EF84353}" type="presParOf" srcId="{F0E21D95-1FAC-4B34-A615-E2DFBE60AE75}" destId="{823C2522-2A7D-4EA2-9D9A-9E6E78203026}" srcOrd="1" destOrd="0" presId="urn:microsoft.com/office/officeart/2008/layout/NameandTitleOrganizationalChart"/>
    <dgm:cxn modelId="{A910B38E-356E-4CB5-BA4C-AD88AD8B14C3}" type="presParOf" srcId="{F0E21D95-1FAC-4B34-A615-E2DFBE60AE75}" destId="{CC649113-3AB9-4B49-A4EE-C7B5D53E3BE6}" srcOrd="2" destOrd="0" presId="urn:microsoft.com/office/officeart/2008/layout/NameandTitleOrganizationalChart"/>
    <dgm:cxn modelId="{5ABDA9C6-4DA0-4FA7-84DE-5F6ADC4D0F64}" type="presParOf" srcId="{E8FBAF97-6089-45C7-9B6C-41F59453F9E9}" destId="{B6C39771-F219-47E3-AFC6-780C5CBB713A}" srcOrd="1" destOrd="0" presId="urn:microsoft.com/office/officeart/2008/layout/NameandTitleOrganizationalChart"/>
    <dgm:cxn modelId="{E6BCA819-F581-4DBB-8542-A7BFB8B54C33}" type="presParOf" srcId="{E8FBAF97-6089-45C7-9B6C-41F59453F9E9}" destId="{F503F79F-4F13-445B-9705-FA30DC42736E}" srcOrd="2" destOrd="0" presId="urn:microsoft.com/office/officeart/2008/layout/NameandTitleOrganizationalChart"/>
    <dgm:cxn modelId="{D132BE9A-75F0-4F73-AD2B-C4E8B5DD1274}" type="presParOf" srcId="{2AED812C-097A-434E-91B9-6AA4E148F0FD}" destId="{9135C975-B9BF-4A5F-B54C-EDA2BCA505B3}" srcOrd="2" destOrd="0" presId="urn:microsoft.com/office/officeart/2008/layout/NameandTitleOrganizationalChart"/>
    <dgm:cxn modelId="{6DF83620-B17F-45BC-943F-6AE84DBAC73F}" type="presParOf" srcId="{2AED812C-097A-434E-91B9-6AA4E148F0FD}" destId="{00FB51D9-249A-4517-B445-11C21AC61FAB}" srcOrd="3" destOrd="0" presId="urn:microsoft.com/office/officeart/2008/layout/NameandTitleOrganizationalChart"/>
    <dgm:cxn modelId="{3D526782-6228-474B-953A-9493AD8DF972}" type="presParOf" srcId="{00FB51D9-249A-4517-B445-11C21AC61FAB}" destId="{7F584FC2-6B4A-4063-8C06-F57E80F6EA0D}" srcOrd="0" destOrd="0" presId="urn:microsoft.com/office/officeart/2008/layout/NameandTitleOrganizationalChart"/>
    <dgm:cxn modelId="{324291F8-F41A-4AEE-B70D-16D9A469F452}" type="presParOf" srcId="{7F584FC2-6B4A-4063-8C06-F57E80F6EA0D}" destId="{2A103775-5613-48DC-BDAE-1BFB04B02C4E}" srcOrd="0" destOrd="0" presId="urn:microsoft.com/office/officeart/2008/layout/NameandTitleOrganizationalChart"/>
    <dgm:cxn modelId="{B150D3B8-48CF-4ED9-A605-F81DFF9638CC}" type="presParOf" srcId="{7F584FC2-6B4A-4063-8C06-F57E80F6EA0D}" destId="{D632F616-B2AB-4AC6-BA0A-39C61BF2D66F}" srcOrd="1" destOrd="0" presId="urn:microsoft.com/office/officeart/2008/layout/NameandTitleOrganizationalChart"/>
    <dgm:cxn modelId="{2ABC8188-9EFA-4129-934C-F64540B3B10F}" type="presParOf" srcId="{7F584FC2-6B4A-4063-8C06-F57E80F6EA0D}" destId="{C21F767E-CE61-4424-B1C7-6A4D288ACFEA}" srcOrd="2" destOrd="0" presId="urn:microsoft.com/office/officeart/2008/layout/NameandTitleOrganizationalChart"/>
    <dgm:cxn modelId="{F232D36D-D7F6-4E67-9579-7C9422EB91D8}" type="presParOf" srcId="{00FB51D9-249A-4517-B445-11C21AC61FAB}" destId="{505305BC-39C8-4851-9B1D-9F35BB115A6E}" srcOrd="1" destOrd="0" presId="urn:microsoft.com/office/officeart/2008/layout/NameandTitleOrganizationalChart"/>
    <dgm:cxn modelId="{A116B2DA-512D-4F9A-8C6B-629094B3930A}" type="presParOf" srcId="{00FB51D9-249A-4517-B445-11C21AC61FAB}" destId="{70025FA6-BFC0-4158-BFD0-F6CFABEF0740}" srcOrd="2" destOrd="0" presId="urn:microsoft.com/office/officeart/2008/layout/NameandTitleOrganizationalChart"/>
    <dgm:cxn modelId="{06947796-232D-46A0-8548-E2084CF1717C}" type="presParOf" srcId="{2AED812C-097A-434E-91B9-6AA4E148F0FD}" destId="{D0C6AAE5-4FC8-4A24-903D-ADC6F2FE237A}" srcOrd="4" destOrd="0" presId="urn:microsoft.com/office/officeart/2008/layout/NameandTitleOrganizationalChart"/>
    <dgm:cxn modelId="{8AB6DB59-E9D2-4058-9549-B618475318D4}" type="presParOf" srcId="{2AED812C-097A-434E-91B9-6AA4E148F0FD}" destId="{34501072-72DE-4C06-BA9D-DA08DA3425DD}" srcOrd="5" destOrd="0" presId="urn:microsoft.com/office/officeart/2008/layout/NameandTitleOrganizationalChart"/>
    <dgm:cxn modelId="{0937F695-BFE8-450F-9FF8-DCEF121B2FA8}" type="presParOf" srcId="{34501072-72DE-4C06-BA9D-DA08DA3425DD}" destId="{71226E27-8422-4203-965E-E74C748333BA}" srcOrd="0" destOrd="0" presId="urn:microsoft.com/office/officeart/2008/layout/NameandTitleOrganizationalChart"/>
    <dgm:cxn modelId="{1B3BE95E-E67A-4B23-BF68-2A78E392D823}" type="presParOf" srcId="{71226E27-8422-4203-965E-E74C748333BA}" destId="{81AD023B-4E6F-4B9E-A42B-78F0646D3DD0}" srcOrd="0" destOrd="0" presId="urn:microsoft.com/office/officeart/2008/layout/NameandTitleOrganizationalChart"/>
    <dgm:cxn modelId="{98841094-2CDD-49AB-BBAF-8808A909E4ED}" type="presParOf" srcId="{71226E27-8422-4203-965E-E74C748333BA}" destId="{007D3C92-8148-45E4-966C-0BCF67FD6C75}" srcOrd="1" destOrd="0" presId="urn:microsoft.com/office/officeart/2008/layout/NameandTitleOrganizationalChart"/>
    <dgm:cxn modelId="{AB89D92E-EEC0-48C6-88B2-25A0525F16C3}" type="presParOf" srcId="{71226E27-8422-4203-965E-E74C748333BA}" destId="{B6D7A090-AB48-4B03-98C0-E09FEECC4478}" srcOrd="2" destOrd="0" presId="urn:microsoft.com/office/officeart/2008/layout/NameandTitleOrganizationalChart"/>
    <dgm:cxn modelId="{B00CA925-0F40-4D28-8865-2AF05B455C03}" type="presParOf" srcId="{34501072-72DE-4C06-BA9D-DA08DA3425DD}" destId="{D5391BFB-591C-4FC2-9D7A-7CF0BAA14445}" srcOrd="1" destOrd="0" presId="urn:microsoft.com/office/officeart/2008/layout/NameandTitleOrganizationalChart"/>
    <dgm:cxn modelId="{5BC536F5-CBD4-47E7-A097-F21BF5CF9E1F}" type="presParOf" srcId="{34501072-72DE-4C06-BA9D-DA08DA3425DD}" destId="{B1457C43-DF19-47EE-9F69-A410FF9E137D}" srcOrd="2" destOrd="0" presId="urn:microsoft.com/office/officeart/2008/layout/NameandTitleOrganizationalChart"/>
    <dgm:cxn modelId="{4B613580-2881-4F84-AA2B-59901B806D9E}" type="presParOf" srcId="{AF030C58-A813-4DEE-8DEE-AD74FE8C4AD4}" destId="{A58D4FF2-2957-4846-8840-B24DD515AC32}" srcOrd="2" destOrd="0" presId="urn:microsoft.com/office/officeart/2008/layout/NameandTitleOrganizationalChart"/>
    <dgm:cxn modelId="{498636B4-5E22-4581-B7E1-812A9514F150}" type="presParOf" srcId="{A58D4FF2-2957-4846-8840-B24DD515AC32}" destId="{260F40DE-EA34-47C9-BD84-19822089F68C}" srcOrd="0" destOrd="0" presId="urn:microsoft.com/office/officeart/2008/layout/NameandTitleOrganizationalChart"/>
    <dgm:cxn modelId="{A39F4130-0F47-42AA-9CD3-D6EBE9433938}" type="presParOf" srcId="{A58D4FF2-2957-4846-8840-B24DD515AC32}" destId="{F79B35D2-EA6B-4CB5-9811-DCBEE24F275A}" srcOrd="1" destOrd="0" presId="urn:microsoft.com/office/officeart/2008/layout/NameandTitleOrganizationalChart"/>
    <dgm:cxn modelId="{A3E350A0-E796-477C-9657-ED7C681A626A}" type="presParOf" srcId="{F79B35D2-EA6B-4CB5-9811-DCBEE24F275A}" destId="{8DCC9308-F071-4429-8828-EFEA9621C959}" srcOrd="0" destOrd="0" presId="urn:microsoft.com/office/officeart/2008/layout/NameandTitleOrganizationalChart"/>
    <dgm:cxn modelId="{94B4D701-B284-4321-9EBA-29B6BCA8DEF2}" type="presParOf" srcId="{8DCC9308-F071-4429-8828-EFEA9621C959}" destId="{F7456809-E6AD-41B3-89D1-B66CD71A1ACB}" srcOrd="0" destOrd="0" presId="urn:microsoft.com/office/officeart/2008/layout/NameandTitleOrganizationalChart"/>
    <dgm:cxn modelId="{AB4EABCF-1F0E-48EC-82F4-B4A2DC2F3206}" type="presParOf" srcId="{8DCC9308-F071-4429-8828-EFEA9621C959}" destId="{AC669AB7-9C41-41D8-9C36-945621A0E5EC}" srcOrd="1" destOrd="0" presId="urn:microsoft.com/office/officeart/2008/layout/NameandTitleOrganizationalChart"/>
    <dgm:cxn modelId="{F54B3B51-2913-49E4-9FBF-1C71868DECDF}" type="presParOf" srcId="{8DCC9308-F071-4429-8828-EFEA9621C959}" destId="{F239EF0D-9A03-46BA-A026-352DA4762543}" srcOrd="2" destOrd="0" presId="urn:microsoft.com/office/officeart/2008/layout/NameandTitleOrganizationalChart"/>
    <dgm:cxn modelId="{7D23EC87-CF0D-48A9-AC0B-BA34B7E0EE1E}" type="presParOf" srcId="{F79B35D2-EA6B-4CB5-9811-DCBEE24F275A}" destId="{8E13D07E-71E5-45ED-8638-D8180018A3A2}" srcOrd="1" destOrd="0" presId="urn:microsoft.com/office/officeart/2008/layout/NameandTitleOrganizationalChart"/>
    <dgm:cxn modelId="{EFBB9C62-668B-4909-8544-1968CE9531A9}" type="presParOf" srcId="{F79B35D2-EA6B-4CB5-9811-DCBEE24F275A}" destId="{D950652C-D2E2-4741-ACDC-4EBD71263F69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380312-CE0A-4E71-A75F-28F681CC2C2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C092EB0-7E90-4193-9DF1-D1DE7B472DC5}">
      <dgm:prSet phldrT="[Текст]"/>
      <dgm:spPr/>
      <dgm:t>
        <a:bodyPr/>
        <a:lstStyle/>
        <a:p>
          <a:r>
            <a:rPr lang="ru-RU" b="1" dirty="0" smtClean="0"/>
            <a:t>Совершенствование кадровой работы по профилактике коррупционных и иных правонарушений</a:t>
          </a:r>
          <a:endParaRPr lang="ru-RU" dirty="0"/>
        </a:p>
      </dgm:t>
    </dgm:pt>
    <dgm:pt modelId="{FE7A6F62-01EA-42FB-AD9B-3EFFA27C7F01}" type="parTrans" cxnId="{A6E31E1A-705A-4B4E-B32F-178643C49692}">
      <dgm:prSet/>
      <dgm:spPr/>
      <dgm:t>
        <a:bodyPr/>
        <a:lstStyle/>
        <a:p>
          <a:endParaRPr lang="ru-RU"/>
        </a:p>
      </dgm:t>
    </dgm:pt>
    <dgm:pt modelId="{48E23260-E239-49C7-9B3A-B145D1626FD7}" type="sibTrans" cxnId="{A6E31E1A-705A-4B4E-B32F-178643C49692}">
      <dgm:prSet/>
      <dgm:spPr/>
      <dgm:t>
        <a:bodyPr/>
        <a:lstStyle/>
        <a:p>
          <a:endParaRPr lang="ru-RU"/>
        </a:p>
      </dgm:t>
    </dgm:pt>
    <dgm:pt modelId="{B2C374F7-453E-4B8F-B7C3-CE49C64D1570}">
      <dgm:prSet phldrT="[Текст]"/>
      <dgm:spPr/>
      <dgm:t>
        <a:bodyPr/>
        <a:lstStyle/>
        <a:p>
          <a:r>
            <a:rPr lang="ru-RU" b="1" dirty="0" smtClean="0"/>
            <a:t>Профессиональное развитие специалистов в сфере организации противодействия коррупции</a:t>
          </a:r>
          <a:endParaRPr lang="ru-RU" dirty="0"/>
        </a:p>
      </dgm:t>
    </dgm:pt>
    <dgm:pt modelId="{A9FC87D7-24AE-4919-8AC0-E9F4002EE58B}" type="parTrans" cxnId="{1504952A-965A-4AB8-8A7B-5FD56BC8D53C}">
      <dgm:prSet/>
      <dgm:spPr/>
      <dgm:t>
        <a:bodyPr/>
        <a:lstStyle/>
        <a:p>
          <a:endParaRPr lang="ru-RU"/>
        </a:p>
      </dgm:t>
    </dgm:pt>
    <dgm:pt modelId="{529C2532-4232-4440-92C7-F47C11BB3EE5}" type="sibTrans" cxnId="{1504952A-965A-4AB8-8A7B-5FD56BC8D53C}">
      <dgm:prSet/>
      <dgm:spPr/>
      <dgm:t>
        <a:bodyPr/>
        <a:lstStyle/>
        <a:p>
          <a:endParaRPr lang="ru-RU"/>
        </a:p>
      </dgm:t>
    </dgm:pt>
    <dgm:pt modelId="{11D19F41-BB5C-4ECC-B114-D4512AA82188}">
      <dgm:prSet phldrT="[Текст]"/>
      <dgm:spPr/>
      <dgm:t>
        <a:bodyPr/>
        <a:lstStyle/>
        <a:p>
          <a:r>
            <a:rPr lang="ru-RU" b="1" dirty="0" smtClean="0"/>
            <a:t>Противодействие коррупции в сфере имущественных и бюджетных отношений, закупок товаров, работ и услуг</a:t>
          </a:r>
          <a:endParaRPr lang="ru-RU" dirty="0"/>
        </a:p>
      </dgm:t>
    </dgm:pt>
    <dgm:pt modelId="{510B4748-B721-40EB-A7E9-9F6199974740}" type="parTrans" cxnId="{33B88F55-4DD2-4E05-A862-5ABFA1E4929E}">
      <dgm:prSet/>
      <dgm:spPr/>
      <dgm:t>
        <a:bodyPr/>
        <a:lstStyle/>
        <a:p>
          <a:endParaRPr lang="ru-RU"/>
        </a:p>
      </dgm:t>
    </dgm:pt>
    <dgm:pt modelId="{65BAAE92-DB85-46B6-8484-F1FE5A5FF837}" type="sibTrans" cxnId="{33B88F55-4DD2-4E05-A862-5ABFA1E4929E}">
      <dgm:prSet/>
      <dgm:spPr/>
      <dgm:t>
        <a:bodyPr/>
        <a:lstStyle/>
        <a:p>
          <a:endParaRPr lang="ru-RU"/>
        </a:p>
      </dgm:t>
    </dgm:pt>
    <dgm:pt modelId="{6544C2B6-1778-4F86-BC40-922DE7610D65}">
      <dgm:prSet phldrT="[Текст]"/>
      <dgm:spPr/>
      <dgm:t>
        <a:bodyPr/>
        <a:lstStyle/>
        <a:p>
          <a:r>
            <a:rPr lang="ru-RU" b="1" dirty="0" smtClean="0"/>
            <a:t>Повышение доступности и качества предоставления государственных услуг</a:t>
          </a:r>
          <a:endParaRPr lang="ru-RU" dirty="0"/>
        </a:p>
      </dgm:t>
    </dgm:pt>
    <dgm:pt modelId="{7F35FD7A-193B-4394-990A-3E5E121FA8BC}" type="parTrans" cxnId="{EBEBB1EC-95FD-470B-AAC9-B0BFE9A453DC}">
      <dgm:prSet/>
      <dgm:spPr/>
      <dgm:t>
        <a:bodyPr/>
        <a:lstStyle/>
        <a:p>
          <a:endParaRPr lang="ru-RU"/>
        </a:p>
      </dgm:t>
    </dgm:pt>
    <dgm:pt modelId="{2B4AF7AB-5B13-4EBD-8E7D-0F9FE130A199}" type="sibTrans" cxnId="{EBEBB1EC-95FD-470B-AAC9-B0BFE9A453DC}">
      <dgm:prSet/>
      <dgm:spPr/>
      <dgm:t>
        <a:bodyPr/>
        <a:lstStyle/>
        <a:p>
          <a:endParaRPr lang="ru-RU"/>
        </a:p>
      </dgm:t>
    </dgm:pt>
    <dgm:pt modelId="{817486EE-A53A-4305-B8F7-5CC5A2C51397}">
      <dgm:prSet phldrT="[Текст]"/>
      <dgm:spPr/>
      <dgm:t>
        <a:bodyPr/>
        <a:lstStyle/>
        <a:p>
          <a:r>
            <a:rPr lang="ru-RU" b="1" dirty="0" smtClean="0"/>
            <a:t>Организация работы по предупреждению коррупции</a:t>
          </a:r>
          <a:endParaRPr lang="ru-RU" dirty="0"/>
        </a:p>
      </dgm:t>
    </dgm:pt>
    <dgm:pt modelId="{213908D9-0729-4F5E-8281-70AD940385B0}" type="parTrans" cxnId="{870CFF8C-6CA0-4E72-9D4B-880383F231E2}">
      <dgm:prSet/>
      <dgm:spPr/>
      <dgm:t>
        <a:bodyPr/>
        <a:lstStyle/>
        <a:p>
          <a:endParaRPr lang="ru-RU"/>
        </a:p>
      </dgm:t>
    </dgm:pt>
    <dgm:pt modelId="{28BD132D-1562-40F6-8B73-473EF7038B42}" type="sibTrans" cxnId="{870CFF8C-6CA0-4E72-9D4B-880383F231E2}">
      <dgm:prSet/>
      <dgm:spPr/>
      <dgm:t>
        <a:bodyPr/>
        <a:lstStyle/>
        <a:p>
          <a:endParaRPr lang="ru-RU"/>
        </a:p>
      </dgm:t>
    </dgm:pt>
    <dgm:pt modelId="{29F2F9B2-2899-4C7F-8066-A141A5AC7638}">
      <dgm:prSet phldrT="[Текст]"/>
      <dgm:spPr/>
      <dgm:t>
        <a:bodyPr/>
        <a:lstStyle/>
        <a:p>
          <a:r>
            <a:rPr lang="ru-RU" b="1" dirty="0" smtClean="0"/>
            <a:t>Работа с обращениями граждан и организаций по фактам коррупции</a:t>
          </a:r>
          <a:endParaRPr lang="ru-RU" dirty="0"/>
        </a:p>
      </dgm:t>
    </dgm:pt>
    <dgm:pt modelId="{EA3A0F74-7D7A-4F60-A2A0-4E98CEB3D146}" type="parTrans" cxnId="{DC363227-B05E-4620-8632-2EEE18543C77}">
      <dgm:prSet/>
      <dgm:spPr/>
      <dgm:t>
        <a:bodyPr/>
        <a:lstStyle/>
        <a:p>
          <a:endParaRPr lang="ru-RU"/>
        </a:p>
      </dgm:t>
    </dgm:pt>
    <dgm:pt modelId="{038C8E91-F700-4367-B0CF-E4E4760FCFE8}" type="sibTrans" cxnId="{DC363227-B05E-4620-8632-2EEE18543C77}">
      <dgm:prSet/>
      <dgm:spPr/>
      <dgm:t>
        <a:bodyPr/>
        <a:lstStyle/>
        <a:p>
          <a:endParaRPr lang="ru-RU"/>
        </a:p>
      </dgm:t>
    </dgm:pt>
    <dgm:pt modelId="{04741A28-7F69-42C8-8D92-410BF71D2964}">
      <dgm:prSet phldrT="[Текст]"/>
      <dgm:spPr/>
      <dgm:t>
        <a:bodyPr/>
        <a:lstStyle/>
        <a:p>
          <a:r>
            <a:rPr lang="ru-RU" b="1" dirty="0" smtClean="0"/>
            <a:t>Обеспечение открытости деятельности Управления в сфере противодействия коррупции</a:t>
          </a:r>
          <a:endParaRPr lang="ru-RU" dirty="0"/>
        </a:p>
      </dgm:t>
    </dgm:pt>
    <dgm:pt modelId="{7A6F44F1-B150-4F3D-A4B3-BF84E3259B8B}" type="parTrans" cxnId="{235F875F-5CA1-4C92-B8EA-9A01BD4AB83D}">
      <dgm:prSet/>
      <dgm:spPr/>
      <dgm:t>
        <a:bodyPr/>
        <a:lstStyle/>
        <a:p>
          <a:endParaRPr lang="ru-RU"/>
        </a:p>
      </dgm:t>
    </dgm:pt>
    <dgm:pt modelId="{BF779F4E-801B-4551-AEAA-1F32F2519780}" type="sibTrans" cxnId="{235F875F-5CA1-4C92-B8EA-9A01BD4AB83D}">
      <dgm:prSet/>
      <dgm:spPr/>
      <dgm:t>
        <a:bodyPr/>
        <a:lstStyle/>
        <a:p>
          <a:endParaRPr lang="ru-RU"/>
        </a:p>
      </dgm:t>
    </dgm:pt>
    <dgm:pt modelId="{E1D89156-6094-4706-8F98-9165F1E825BE}">
      <dgm:prSet phldrT="[Текст]"/>
      <dgm:spPr/>
      <dgm:t>
        <a:bodyPr/>
        <a:lstStyle/>
        <a:p>
          <a:r>
            <a:rPr lang="ru-RU" b="1" dirty="0" smtClean="0"/>
            <a:t>Формирование в обществе нетерпимости к коррупционному поведению, антикоррупционное просвещение</a:t>
          </a:r>
          <a:endParaRPr lang="ru-RU" dirty="0"/>
        </a:p>
      </dgm:t>
    </dgm:pt>
    <dgm:pt modelId="{DD349E8C-7D27-4DD1-B5BE-78E2391E64B9}" type="parTrans" cxnId="{7AF077A7-1A93-403A-A39A-4DCB45F28257}">
      <dgm:prSet/>
      <dgm:spPr/>
      <dgm:t>
        <a:bodyPr/>
        <a:lstStyle/>
        <a:p>
          <a:endParaRPr lang="ru-RU"/>
        </a:p>
      </dgm:t>
    </dgm:pt>
    <dgm:pt modelId="{4183D624-A556-4237-959C-05DE92C8EC5F}" type="sibTrans" cxnId="{7AF077A7-1A93-403A-A39A-4DCB45F28257}">
      <dgm:prSet/>
      <dgm:spPr/>
      <dgm:t>
        <a:bodyPr/>
        <a:lstStyle/>
        <a:p>
          <a:endParaRPr lang="ru-RU"/>
        </a:p>
      </dgm:t>
    </dgm:pt>
    <dgm:pt modelId="{3BFFACB7-4FED-46A4-93B7-8E82E5253A21}">
      <dgm:prSet phldrT="[Текст]"/>
      <dgm:spPr/>
      <dgm:t>
        <a:bodyPr/>
        <a:lstStyle/>
        <a:p>
          <a:r>
            <a:rPr lang="ru-RU" b="1" dirty="0" smtClean="0"/>
            <a:t>Мониторинг состояния и эффективности противодействия коррупции</a:t>
          </a:r>
          <a:endParaRPr lang="ru-RU" dirty="0"/>
        </a:p>
      </dgm:t>
    </dgm:pt>
    <dgm:pt modelId="{27596EBC-5B1A-49F1-A890-5523956A7685}" type="parTrans" cxnId="{87684563-F997-4EF0-BF10-62EA624A1C71}">
      <dgm:prSet/>
      <dgm:spPr/>
      <dgm:t>
        <a:bodyPr/>
        <a:lstStyle/>
        <a:p>
          <a:endParaRPr lang="ru-RU"/>
        </a:p>
      </dgm:t>
    </dgm:pt>
    <dgm:pt modelId="{B83A3061-AC71-4B15-ADD9-363CA4AD5E3A}" type="sibTrans" cxnId="{87684563-F997-4EF0-BF10-62EA624A1C71}">
      <dgm:prSet/>
      <dgm:spPr/>
      <dgm:t>
        <a:bodyPr/>
        <a:lstStyle/>
        <a:p>
          <a:endParaRPr lang="ru-RU"/>
        </a:p>
      </dgm:t>
    </dgm:pt>
    <dgm:pt modelId="{D84BA9E4-56E0-44C5-B0F1-AD7E1E8456DD}">
      <dgm:prSet phldrT="[Текст]"/>
      <dgm:spPr/>
      <dgm:t>
        <a:bodyPr/>
        <a:lstStyle/>
        <a:p>
          <a:r>
            <a:rPr lang="ru-RU" b="1" dirty="0" smtClean="0"/>
            <a:t>Выполнение комплексного плана просветительских мероприятий</a:t>
          </a:r>
          <a:endParaRPr lang="ru-RU" dirty="0"/>
        </a:p>
      </dgm:t>
    </dgm:pt>
    <dgm:pt modelId="{970D9C41-45C4-4C0B-A96C-FB6BB0BA92D8}" type="parTrans" cxnId="{A13C9297-29EC-47C7-81E0-0446D8A9F1CB}">
      <dgm:prSet/>
      <dgm:spPr/>
      <dgm:t>
        <a:bodyPr/>
        <a:lstStyle/>
        <a:p>
          <a:endParaRPr lang="ru-RU"/>
        </a:p>
      </dgm:t>
    </dgm:pt>
    <dgm:pt modelId="{3FD4AAB8-A9BD-46DD-BC57-57DDB6861DAA}" type="sibTrans" cxnId="{A13C9297-29EC-47C7-81E0-0446D8A9F1CB}">
      <dgm:prSet/>
      <dgm:spPr/>
      <dgm:t>
        <a:bodyPr/>
        <a:lstStyle/>
        <a:p>
          <a:endParaRPr lang="ru-RU"/>
        </a:p>
      </dgm:t>
    </dgm:pt>
    <dgm:pt modelId="{16DE31C9-F6C8-4866-899E-665A2BE971CF}" type="pres">
      <dgm:prSet presAssocID="{65380312-CE0A-4E71-A75F-28F681CC2C2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C221AF-C7F9-4411-8C0C-DCBA498D2832}" type="pres">
      <dgm:prSet presAssocID="{CC092EB0-7E90-4193-9DF1-D1DE7B472DC5}" presName="node" presStyleLbl="node1" presStyleIdx="0" presStyleCnt="10" custScaleY="106597" custLinFactNeighborY="53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69ECD1-F932-47E4-B475-BF1FB84A7A2B}" type="pres">
      <dgm:prSet presAssocID="{48E23260-E239-49C7-9B3A-B145D1626FD7}" presName="sibTrans" presStyleCnt="0"/>
      <dgm:spPr/>
    </dgm:pt>
    <dgm:pt modelId="{2C4DE0E2-45EC-411F-9A9F-B573863FCD92}" type="pres">
      <dgm:prSet presAssocID="{B2C374F7-453E-4B8F-B7C3-CE49C64D1570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928137-A7DF-4EAC-BFA8-4CFBBC9B4076}" type="pres">
      <dgm:prSet presAssocID="{529C2532-4232-4440-92C7-F47C11BB3EE5}" presName="sibTrans" presStyleCnt="0"/>
      <dgm:spPr/>
    </dgm:pt>
    <dgm:pt modelId="{1011090D-E0EC-46E7-A048-C6790DBB463A}" type="pres">
      <dgm:prSet presAssocID="{11D19F41-BB5C-4ECC-B114-D4512AA82188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84BD9C-0576-4CBB-8405-EF24327D4FE6}" type="pres">
      <dgm:prSet presAssocID="{65BAAE92-DB85-46B6-8484-F1FE5A5FF837}" presName="sibTrans" presStyleCnt="0"/>
      <dgm:spPr/>
    </dgm:pt>
    <dgm:pt modelId="{57BAD889-4047-426F-A768-720FC95A0763}" type="pres">
      <dgm:prSet presAssocID="{6544C2B6-1778-4F86-BC40-922DE7610D65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7CCC77-A4AA-402A-9E4D-86A172D2C5AC}" type="pres">
      <dgm:prSet presAssocID="{2B4AF7AB-5B13-4EBD-8E7D-0F9FE130A199}" presName="sibTrans" presStyleCnt="0"/>
      <dgm:spPr/>
    </dgm:pt>
    <dgm:pt modelId="{55791176-9B9D-48DA-83B3-749D360AB5BE}" type="pres">
      <dgm:prSet presAssocID="{817486EE-A53A-4305-B8F7-5CC5A2C51397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4742DE-94C9-4B9B-BED9-BFB1557B35A1}" type="pres">
      <dgm:prSet presAssocID="{28BD132D-1562-40F6-8B73-473EF7038B42}" presName="sibTrans" presStyleCnt="0"/>
      <dgm:spPr/>
    </dgm:pt>
    <dgm:pt modelId="{00625FF4-C600-4921-8BCE-9FC51F9AD452}" type="pres">
      <dgm:prSet presAssocID="{29F2F9B2-2899-4C7F-8066-A141A5AC7638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8F68FB-98A8-47D7-B9B6-31C254725ED1}" type="pres">
      <dgm:prSet presAssocID="{038C8E91-F700-4367-B0CF-E4E4760FCFE8}" presName="sibTrans" presStyleCnt="0"/>
      <dgm:spPr/>
    </dgm:pt>
    <dgm:pt modelId="{C5FCAACE-39FE-45E7-AFF4-853B29F4DD8B}" type="pres">
      <dgm:prSet presAssocID="{04741A28-7F69-42C8-8D92-410BF71D2964}" presName="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1FE26A-8BB9-4795-BC63-F845C671B089}" type="pres">
      <dgm:prSet presAssocID="{BF779F4E-801B-4551-AEAA-1F32F2519780}" presName="sibTrans" presStyleCnt="0"/>
      <dgm:spPr/>
    </dgm:pt>
    <dgm:pt modelId="{407B89AF-B134-4D5C-A93C-DCA0CDB19269}" type="pres">
      <dgm:prSet presAssocID="{E1D89156-6094-4706-8F98-9165F1E825BE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B05727-F8AC-4004-9B7E-E9ECEFA5AA02}" type="pres">
      <dgm:prSet presAssocID="{4183D624-A556-4237-959C-05DE92C8EC5F}" presName="sibTrans" presStyleCnt="0"/>
      <dgm:spPr/>
    </dgm:pt>
    <dgm:pt modelId="{E16B2BEB-19F0-49A0-9498-579441BA90D2}" type="pres">
      <dgm:prSet presAssocID="{3BFFACB7-4FED-46A4-93B7-8E82E5253A21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46C408-502A-4584-8179-24F043635EC1}" type="pres">
      <dgm:prSet presAssocID="{B83A3061-AC71-4B15-ADD9-363CA4AD5E3A}" presName="sibTrans" presStyleCnt="0"/>
      <dgm:spPr/>
    </dgm:pt>
    <dgm:pt modelId="{34D71B5B-112F-4999-8704-EF7B042CA94E}" type="pres">
      <dgm:prSet presAssocID="{D84BA9E4-56E0-44C5-B0F1-AD7E1E8456DD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B2D6DF-DEB0-41A4-BADB-BAD046A33423}" type="presOf" srcId="{65380312-CE0A-4E71-A75F-28F681CC2C2C}" destId="{16DE31C9-F6C8-4866-899E-665A2BE971CF}" srcOrd="0" destOrd="0" presId="urn:microsoft.com/office/officeart/2005/8/layout/default"/>
    <dgm:cxn modelId="{44BECD1C-C56B-4E75-96CB-DC164D6521DD}" type="presOf" srcId="{CC092EB0-7E90-4193-9DF1-D1DE7B472DC5}" destId="{10C221AF-C7F9-4411-8C0C-DCBA498D2832}" srcOrd="0" destOrd="0" presId="urn:microsoft.com/office/officeart/2005/8/layout/default"/>
    <dgm:cxn modelId="{D7F345F8-B6B0-4DEE-84AD-D784CF0A3ABA}" type="presOf" srcId="{E1D89156-6094-4706-8F98-9165F1E825BE}" destId="{407B89AF-B134-4D5C-A93C-DCA0CDB19269}" srcOrd="0" destOrd="0" presId="urn:microsoft.com/office/officeart/2005/8/layout/default"/>
    <dgm:cxn modelId="{235F875F-5CA1-4C92-B8EA-9A01BD4AB83D}" srcId="{65380312-CE0A-4E71-A75F-28F681CC2C2C}" destId="{04741A28-7F69-42C8-8D92-410BF71D2964}" srcOrd="6" destOrd="0" parTransId="{7A6F44F1-B150-4F3D-A4B3-BF84E3259B8B}" sibTransId="{BF779F4E-801B-4551-AEAA-1F32F2519780}"/>
    <dgm:cxn modelId="{A13C9297-29EC-47C7-81E0-0446D8A9F1CB}" srcId="{65380312-CE0A-4E71-A75F-28F681CC2C2C}" destId="{D84BA9E4-56E0-44C5-B0F1-AD7E1E8456DD}" srcOrd="9" destOrd="0" parTransId="{970D9C41-45C4-4C0B-A96C-FB6BB0BA92D8}" sibTransId="{3FD4AAB8-A9BD-46DD-BC57-57DDB6861DAA}"/>
    <dgm:cxn modelId="{EBEBB1EC-95FD-470B-AAC9-B0BFE9A453DC}" srcId="{65380312-CE0A-4E71-A75F-28F681CC2C2C}" destId="{6544C2B6-1778-4F86-BC40-922DE7610D65}" srcOrd="3" destOrd="0" parTransId="{7F35FD7A-193B-4394-990A-3E5E121FA8BC}" sibTransId="{2B4AF7AB-5B13-4EBD-8E7D-0F9FE130A199}"/>
    <dgm:cxn modelId="{870CFF8C-6CA0-4E72-9D4B-880383F231E2}" srcId="{65380312-CE0A-4E71-A75F-28F681CC2C2C}" destId="{817486EE-A53A-4305-B8F7-5CC5A2C51397}" srcOrd="4" destOrd="0" parTransId="{213908D9-0729-4F5E-8281-70AD940385B0}" sibTransId="{28BD132D-1562-40F6-8B73-473EF7038B42}"/>
    <dgm:cxn modelId="{A6E31E1A-705A-4B4E-B32F-178643C49692}" srcId="{65380312-CE0A-4E71-A75F-28F681CC2C2C}" destId="{CC092EB0-7E90-4193-9DF1-D1DE7B472DC5}" srcOrd="0" destOrd="0" parTransId="{FE7A6F62-01EA-42FB-AD9B-3EFFA27C7F01}" sibTransId="{48E23260-E239-49C7-9B3A-B145D1626FD7}"/>
    <dgm:cxn modelId="{D211C0FF-1F2E-49ED-833E-2BE5A58AF36B}" type="presOf" srcId="{04741A28-7F69-42C8-8D92-410BF71D2964}" destId="{C5FCAACE-39FE-45E7-AFF4-853B29F4DD8B}" srcOrd="0" destOrd="0" presId="urn:microsoft.com/office/officeart/2005/8/layout/default"/>
    <dgm:cxn modelId="{1504952A-965A-4AB8-8A7B-5FD56BC8D53C}" srcId="{65380312-CE0A-4E71-A75F-28F681CC2C2C}" destId="{B2C374F7-453E-4B8F-B7C3-CE49C64D1570}" srcOrd="1" destOrd="0" parTransId="{A9FC87D7-24AE-4919-8AC0-E9F4002EE58B}" sibTransId="{529C2532-4232-4440-92C7-F47C11BB3EE5}"/>
    <dgm:cxn modelId="{5BE0B860-AA57-4C8B-8363-8BA9D0A6F89F}" type="presOf" srcId="{11D19F41-BB5C-4ECC-B114-D4512AA82188}" destId="{1011090D-E0EC-46E7-A048-C6790DBB463A}" srcOrd="0" destOrd="0" presId="urn:microsoft.com/office/officeart/2005/8/layout/default"/>
    <dgm:cxn modelId="{45C04C05-C38C-410B-A7D3-01F1C87564C1}" type="presOf" srcId="{29F2F9B2-2899-4C7F-8066-A141A5AC7638}" destId="{00625FF4-C600-4921-8BCE-9FC51F9AD452}" srcOrd="0" destOrd="0" presId="urn:microsoft.com/office/officeart/2005/8/layout/default"/>
    <dgm:cxn modelId="{87684563-F997-4EF0-BF10-62EA624A1C71}" srcId="{65380312-CE0A-4E71-A75F-28F681CC2C2C}" destId="{3BFFACB7-4FED-46A4-93B7-8E82E5253A21}" srcOrd="8" destOrd="0" parTransId="{27596EBC-5B1A-49F1-A890-5523956A7685}" sibTransId="{B83A3061-AC71-4B15-ADD9-363CA4AD5E3A}"/>
    <dgm:cxn modelId="{DC363227-B05E-4620-8632-2EEE18543C77}" srcId="{65380312-CE0A-4E71-A75F-28F681CC2C2C}" destId="{29F2F9B2-2899-4C7F-8066-A141A5AC7638}" srcOrd="5" destOrd="0" parTransId="{EA3A0F74-7D7A-4F60-A2A0-4E98CEB3D146}" sibTransId="{038C8E91-F700-4367-B0CF-E4E4760FCFE8}"/>
    <dgm:cxn modelId="{F7978FB6-85EF-4561-B4CE-4C204ECF8688}" type="presOf" srcId="{D84BA9E4-56E0-44C5-B0F1-AD7E1E8456DD}" destId="{34D71B5B-112F-4999-8704-EF7B042CA94E}" srcOrd="0" destOrd="0" presId="urn:microsoft.com/office/officeart/2005/8/layout/default"/>
    <dgm:cxn modelId="{7F79AE5C-4046-4440-B44E-E1C49FA65033}" type="presOf" srcId="{817486EE-A53A-4305-B8F7-5CC5A2C51397}" destId="{55791176-9B9D-48DA-83B3-749D360AB5BE}" srcOrd="0" destOrd="0" presId="urn:microsoft.com/office/officeart/2005/8/layout/default"/>
    <dgm:cxn modelId="{DCCC0B08-C84C-41A7-AC5B-396BAC2A13F9}" type="presOf" srcId="{3BFFACB7-4FED-46A4-93B7-8E82E5253A21}" destId="{E16B2BEB-19F0-49A0-9498-579441BA90D2}" srcOrd="0" destOrd="0" presId="urn:microsoft.com/office/officeart/2005/8/layout/default"/>
    <dgm:cxn modelId="{3BC0AFAE-5B6A-44B4-8BCE-5D70560E22B8}" type="presOf" srcId="{B2C374F7-453E-4B8F-B7C3-CE49C64D1570}" destId="{2C4DE0E2-45EC-411F-9A9F-B573863FCD92}" srcOrd="0" destOrd="0" presId="urn:microsoft.com/office/officeart/2005/8/layout/default"/>
    <dgm:cxn modelId="{26BB849E-3394-4588-BD5B-445FA52B328A}" type="presOf" srcId="{6544C2B6-1778-4F86-BC40-922DE7610D65}" destId="{57BAD889-4047-426F-A768-720FC95A0763}" srcOrd="0" destOrd="0" presId="urn:microsoft.com/office/officeart/2005/8/layout/default"/>
    <dgm:cxn modelId="{33B88F55-4DD2-4E05-A862-5ABFA1E4929E}" srcId="{65380312-CE0A-4E71-A75F-28F681CC2C2C}" destId="{11D19F41-BB5C-4ECC-B114-D4512AA82188}" srcOrd="2" destOrd="0" parTransId="{510B4748-B721-40EB-A7E9-9F6199974740}" sibTransId="{65BAAE92-DB85-46B6-8484-F1FE5A5FF837}"/>
    <dgm:cxn modelId="{7AF077A7-1A93-403A-A39A-4DCB45F28257}" srcId="{65380312-CE0A-4E71-A75F-28F681CC2C2C}" destId="{E1D89156-6094-4706-8F98-9165F1E825BE}" srcOrd="7" destOrd="0" parTransId="{DD349E8C-7D27-4DD1-B5BE-78E2391E64B9}" sibTransId="{4183D624-A556-4237-959C-05DE92C8EC5F}"/>
    <dgm:cxn modelId="{566DBB37-60B0-4943-B974-708020D16EF8}" type="presParOf" srcId="{16DE31C9-F6C8-4866-899E-665A2BE971CF}" destId="{10C221AF-C7F9-4411-8C0C-DCBA498D2832}" srcOrd="0" destOrd="0" presId="urn:microsoft.com/office/officeart/2005/8/layout/default"/>
    <dgm:cxn modelId="{DC4C2F0F-B886-4435-9BC3-58C50C2ACDFB}" type="presParOf" srcId="{16DE31C9-F6C8-4866-899E-665A2BE971CF}" destId="{D069ECD1-F932-47E4-B475-BF1FB84A7A2B}" srcOrd="1" destOrd="0" presId="urn:microsoft.com/office/officeart/2005/8/layout/default"/>
    <dgm:cxn modelId="{FF4FFBF5-3697-4666-8C94-BA9861E9626B}" type="presParOf" srcId="{16DE31C9-F6C8-4866-899E-665A2BE971CF}" destId="{2C4DE0E2-45EC-411F-9A9F-B573863FCD92}" srcOrd="2" destOrd="0" presId="urn:microsoft.com/office/officeart/2005/8/layout/default"/>
    <dgm:cxn modelId="{8BEE3878-95BF-4BA8-AC3E-1962837A2944}" type="presParOf" srcId="{16DE31C9-F6C8-4866-899E-665A2BE971CF}" destId="{4F928137-A7DF-4EAC-BFA8-4CFBBC9B4076}" srcOrd="3" destOrd="0" presId="urn:microsoft.com/office/officeart/2005/8/layout/default"/>
    <dgm:cxn modelId="{4511E040-E257-45E5-8984-F0732930E088}" type="presParOf" srcId="{16DE31C9-F6C8-4866-899E-665A2BE971CF}" destId="{1011090D-E0EC-46E7-A048-C6790DBB463A}" srcOrd="4" destOrd="0" presId="urn:microsoft.com/office/officeart/2005/8/layout/default"/>
    <dgm:cxn modelId="{6FB375B8-26C9-4CCF-9E2A-59086491781B}" type="presParOf" srcId="{16DE31C9-F6C8-4866-899E-665A2BE971CF}" destId="{A484BD9C-0576-4CBB-8405-EF24327D4FE6}" srcOrd="5" destOrd="0" presId="urn:microsoft.com/office/officeart/2005/8/layout/default"/>
    <dgm:cxn modelId="{59B24D9F-6CA2-4D51-A0E8-761A540690F3}" type="presParOf" srcId="{16DE31C9-F6C8-4866-899E-665A2BE971CF}" destId="{57BAD889-4047-426F-A768-720FC95A0763}" srcOrd="6" destOrd="0" presId="urn:microsoft.com/office/officeart/2005/8/layout/default"/>
    <dgm:cxn modelId="{270AC4E1-B615-4A71-A78A-23015FEA454C}" type="presParOf" srcId="{16DE31C9-F6C8-4866-899E-665A2BE971CF}" destId="{F47CCC77-A4AA-402A-9E4D-86A172D2C5AC}" srcOrd="7" destOrd="0" presId="urn:microsoft.com/office/officeart/2005/8/layout/default"/>
    <dgm:cxn modelId="{809024A8-0C5A-40E9-8771-99289FA293AD}" type="presParOf" srcId="{16DE31C9-F6C8-4866-899E-665A2BE971CF}" destId="{55791176-9B9D-48DA-83B3-749D360AB5BE}" srcOrd="8" destOrd="0" presId="urn:microsoft.com/office/officeart/2005/8/layout/default"/>
    <dgm:cxn modelId="{88FE215E-7E71-4CF7-8CA6-EB3A55DCD3E9}" type="presParOf" srcId="{16DE31C9-F6C8-4866-899E-665A2BE971CF}" destId="{BC4742DE-94C9-4B9B-BED9-BFB1557B35A1}" srcOrd="9" destOrd="0" presId="urn:microsoft.com/office/officeart/2005/8/layout/default"/>
    <dgm:cxn modelId="{F819845D-0033-4849-B4C7-29D0212EAD2A}" type="presParOf" srcId="{16DE31C9-F6C8-4866-899E-665A2BE971CF}" destId="{00625FF4-C600-4921-8BCE-9FC51F9AD452}" srcOrd="10" destOrd="0" presId="urn:microsoft.com/office/officeart/2005/8/layout/default"/>
    <dgm:cxn modelId="{62C9417B-0016-4021-BBE3-CDECA0BC8028}" type="presParOf" srcId="{16DE31C9-F6C8-4866-899E-665A2BE971CF}" destId="{3D8F68FB-98A8-47D7-B9B6-31C254725ED1}" srcOrd="11" destOrd="0" presId="urn:microsoft.com/office/officeart/2005/8/layout/default"/>
    <dgm:cxn modelId="{EF5D1353-F1BE-4425-A5BB-FCB3CCE748BF}" type="presParOf" srcId="{16DE31C9-F6C8-4866-899E-665A2BE971CF}" destId="{C5FCAACE-39FE-45E7-AFF4-853B29F4DD8B}" srcOrd="12" destOrd="0" presId="urn:microsoft.com/office/officeart/2005/8/layout/default"/>
    <dgm:cxn modelId="{F275FEBE-5451-4FE5-B0C4-14346ABF15B6}" type="presParOf" srcId="{16DE31C9-F6C8-4866-899E-665A2BE971CF}" destId="{311FE26A-8BB9-4795-BC63-F845C671B089}" srcOrd="13" destOrd="0" presId="urn:microsoft.com/office/officeart/2005/8/layout/default"/>
    <dgm:cxn modelId="{032A736C-7C54-47E3-BF8B-F63F3B345A63}" type="presParOf" srcId="{16DE31C9-F6C8-4866-899E-665A2BE971CF}" destId="{407B89AF-B134-4D5C-A93C-DCA0CDB19269}" srcOrd="14" destOrd="0" presId="urn:microsoft.com/office/officeart/2005/8/layout/default"/>
    <dgm:cxn modelId="{1AFA81B2-BF18-498F-AC87-1403370337D8}" type="presParOf" srcId="{16DE31C9-F6C8-4866-899E-665A2BE971CF}" destId="{3FB05727-F8AC-4004-9B7E-E9ECEFA5AA02}" srcOrd="15" destOrd="0" presId="urn:microsoft.com/office/officeart/2005/8/layout/default"/>
    <dgm:cxn modelId="{31918905-7C7D-447D-9238-6E49C0CE4B45}" type="presParOf" srcId="{16DE31C9-F6C8-4866-899E-665A2BE971CF}" destId="{E16B2BEB-19F0-49A0-9498-579441BA90D2}" srcOrd="16" destOrd="0" presId="urn:microsoft.com/office/officeart/2005/8/layout/default"/>
    <dgm:cxn modelId="{CEF234D3-4791-47F9-8B86-6A26D9DF376A}" type="presParOf" srcId="{16DE31C9-F6C8-4866-899E-665A2BE971CF}" destId="{5646C408-502A-4584-8179-24F043635EC1}" srcOrd="17" destOrd="0" presId="urn:microsoft.com/office/officeart/2005/8/layout/default"/>
    <dgm:cxn modelId="{28455A24-CCCD-42EC-B2B4-98933E8E40AD}" type="presParOf" srcId="{16DE31C9-F6C8-4866-899E-665A2BE971CF}" destId="{34D71B5B-112F-4999-8704-EF7B042CA94E}" srcOrd="1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DE87F16-C7C0-4EDD-B50B-64341698661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0165FBC-5366-4720-8FCC-155B2B874CCE}">
      <dgm:prSet custT="1"/>
      <dgm:spPr/>
      <dgm:t>
        <a:bodyPr/>
        <a:lstStyle/>
        <a:p>
          <a:r>
            <a:rPr lang="ru-RU" sz="1200" b="1" strike="noStrike" spc="-1" dirty="0" smtClean="0">
              <a:solidFill>
                <a:schemeClr val="bg1"/>
              </a:solidFill>
              <a:latin typeface="Arial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200" b="0" strike="noStrike" spc="-1" dirty="0">
            <a:solidFill>
              <a:schemeClr val="bg1"/>
            </a:solidFill>
            <a:latin typeface="Arial"/>
          </a:endParaRPr>
        </a:p>
      </dgm:t>
    </dgm:pt>
    <dgm:pt modelId="{C03D2D22-E803-4957-9E49-53FB398612FC}" type="parTrans" cxnId="{F6554A34-B1A6-4374-B9E5-4D0B877E1197}">
      <dgm:prSet/>
      <dgm:spPr/>
      <dgm:t>
        <a:bodyPr/>
        <a:lstStyle/>
        <a:p>
          <a:endParaRPr lang="ru-RU"/>
        </a:p>
      </dgm:t>
    </dgm:pt>
    <dgm:pt modelId="{1D2E206B-60C9-4143-A485-2B5ACF8B2050}" type="sibTrans" cxnId="{F6554A34-B1A6-4374-B9E5-4D0B877E1197}">
      <dgm:prSet/>
      <dgm:spPr/>
      <dgm:t>
        <a:bodyPr/>
        <a:lstStyle/>
        <a:p>
          <a:endParaRPr lang="ru-RU"/>
        </a:p>
      </dgm:t>
    </dgm:pt>
    <dgm:pt modelId="{89E9362F-1D05-4C06-BD7A-29B93C5B74EF}">
      <dgm:prSet custT="1"/>
      <dgm:spPr/>
      <dgm:t>
        <a:bodyPr/>
        <a:lstStyle/>
        <a:p>
          <a:r>
            <a:rPr lang="ru-RU" sz="1200" b="1" strike="noStrike" spc="-1" dirty="0" smtClean="0">
              <a:solidFill>
                <a:schemeClr val="bg1"/>
              </a:solidFill>
              <a:latin typeface="Arial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200" b="0" strike="noStrike" spc="-1" dirty="0">
            <a:solidFill>
              <a:schemeClr val="bg1"/>
            </a:solidFill>
            <a:latin typeface="Arial"/>
          </a:endParaRPr>
        </a:p>
      </dgm:t>
    </dgm:pt>
    <dgm:pt modelId="{5EF9CF55-E681-432F-BEBC-7CC193D4F749}" type="parTrans" cxnId="{66341FB6-AA88-4478-872C-755D7E163136}">
      <dgm:prSet/>
      <dgm:spPr/>
      <dgm:t>
        <a:bodyPr/>
        <a:lstStyle/>
        <a:p>
          <a:endParaRPr lang="ru-RU"/>
        </a:p>
      </dgm:t>
    </dgm:pt>
    <dgm:pt modelId="{D36D154D-F78C-474E-A2C9-C3906A57A972}" type="sibTrans" cxnId="{66341FB6-AA88-4478-872C-755D7E163136}">
      <dgm:prSet/>
      <dgm:spPr/>
      <dgm:t>
        <a:bodyPr/>
        <a:lstStyle/>
        <a:p>
          <a:endParaRPr lang="ru-RU"/>
        </a:p>
      </dgm:t>
    </dgm:pt>
    <dgm:pt modelId="{BB7506B5-089E-49F6-9356-E499E8206817}">
      <dgm:prSet custT="1"/>
      <dgm:spPr/>
      <dgm:t>
        <a:bodyPr/>
        <a:lstStyle/>
        <a:p>
          <a:r>
            <a:rPr lang="ru-RU" sz="1200" b="1" strike="noStrike" spc="-1" dirty="0" smtClean="0">
              <a:solidFill>
                <a:schemeClr val="bg1"/>
              </a:solidFill>
              <a:latin typeface="Arial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200" b="0" strike="noStrike" spc="-1" dirty="0">
            <a:solidFill>
              <a:schemeClr val="bg1"/>
            </a:solidFill>
            <a:latin typeface="Arial"/>
          </a:endParaRPr>
        </a:p>
      </dgm:t>
    </dgm:pt>
    <dgm:pt modelId="{A5914002-B120-45AF-A0AA-85385173D3AA}" type="parTrans" cxnId="{4277D94C-3033-4426-80B5-68C762F4B189}">
      <dgm:prSet/>
      <dgm:spPr/>
      <dgm:t>
        <a:bodyPr/>
        <a:lstStyle/>
        <a:p>
          <a:endParaRPr lang="ru-RU"/>
        </a:p>
      </dgm:t>
    </dgm:pt>
    <dgm:pt modelId="{60D32C4E-AC0A-4EC1-8E12-1521C24EFFA1}" type="sibTrans" cxnId="{4277D94C-3033-4426-80B5-68C762F4B189}">
      <dgm:prSet/>
      <dgm:spPr/>
      <dgm:t>
        <a:bodyPr/>
        <a:lstStyle/>
        <a:p>
          <a:endParaRPr lang="ru-RU"/>
        </a:p>
      </dgm:t>
    </dgm:pt>
    <dgm:pt modelId="{75A8551D-0E0C-427C-BB44-6F2CA349A586}">
      <dgm:prSet custT="1"/>
      <dgm:spPr/>
      <dgm:t>
        <a:bodyPr/>
        <a:lstStyle/>
        <a:p>
          <a:r>
            <a:rPr lang="ru-RU" sz="1200" b="1" strike="noStrike" spc="-1" dirty="0" smtClean="0">
              <a:solidFill>
                <a:schemeClr val="bg1"/>
              </a:solidFill>
              <a:latin typeface="Arial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200" b="0" strike="noStrike" spc="-1" dirty="0">
            <a:solidFill>
              <a:schemeClr val="bg1"/>
            </a:solidFill>
            <a:latin typeface="Arial"/>
          </a:endParaRPr>
        </a:p>
      </dgm:t>
    </dgm:pt>
    <dgm:pt modelId="{3A7018D1-1AF9-4205-843F-BD79A490AD0D}" type="parTrans" cxnId="{3ECD35D4-0641-4270-8DD0-0B6B36442D8E}">
      <dgm:prSet/>
      <dgm:spPr/>
      <dgm:t>
        <a:bodyPr/>
        <a:lstStyle/>
        <a:p>
          <a:endParaRPr lang="ru-RU"/>
        </a:p>
      </dgm:t>
    </dgm:pt>
    <dgm:pt modelId="{875AF4AA-101F-4FBF-A8CA-205FD3499FD7}" type="sibTrans" cxnId="{3ECD35D4-0641-4270-8DD0-0B6B36442D8E}">
      <dgm:prSet/>
      <dgm:spPr/>
      <dgm:t>
        <a:bodyPr/>
        <a:lstStyle/>
        <a:p>
          <a:endParaRPr lang="ru-RU"/>
        </a:p>
      </dgm:t>
    </dgm:pt>
    <dgm:pt modelId="{3EA21376-CE1F-444C-845C-94EF3A90070E}">
      <dgm:prSet custT="1"/>
      <dgm:spPr/>
      <dgm:t>
        <a:bodyPr/>
        <a:lstStyle/>
        <a:p>
          <a:r>
            <a:rPr lang="ru-RU" sz="1200" b="1" strike="noStrike" spc="-1" dirty="0" smtClean="0">
              <a:solidFill>
                <a:schemeClr val="bg1"/>
              </a:solidFill>
              <a:latin typeface="Arial"/>
            </a:rPr>
            <a:t>Социологический опрос уровня восприятия коррупции</a:t>
          </a:r>
          <a:endParaRPr lang="ru-RU" sz="1200" b="0" strike="noStrike" spc="-1" dirty="0">
            <a:solidFill>
              <a:schemeClr val="bg1"/>
            </a:solidFill>
            <a:latin typeface="Arial"/>
          </a:endParaRPr>
        </a:p>
      </dgm:t>
    </dgm:pt>
    <dgm:pt modelId="{20719BAE-5CE6-4684-9F6A-6C70FD5530D4}" type="parTrans" cxnId="{AD21DCA2-F7F1-446C-8938-1C7A57AD572C}">
      <dgm:prSet/>
      <dgm:spPr/>
      <dgm:t>
        <a:bodyPr/>
        <a:lstStyle/>
        <a:p>
          <a:endParaRPr lang="ru-RU"/>
        </a:p>
      </dgm:t>
    </dgm:pt>
    <dgm:pt modelId="{55094DDC-0733-4463-8820-0B9F078E6F13}" type="sibTrans" cxnId="{AD21DCA2-F7F1-446C-8938-1C7A57AD572C}">
      <dgm:prSet/>
      <dgm:spPr/>
      <dgm:t>
        <a:bodyPr/>
        <a:lstStyle/>
        <a:p>
          <a:endParaRPr lang="ru-RU"/>
        </a:p>
      </dgm:t>
    </dgm:pt>
    <dgm:pt modelId="{DD1DA61A-0D9E-4BD3-A6F0-659334EE6019}" type="pres">
      <dgm:prSet presAssocID="{FDE87F16-C7C0-4EDD-B50B-64341698661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1E5C5C5-8484-475D-8649-64C5EA76F580}" type="pres">
      <dgm:prSet presAssocID="{60165FBC-5366-4720-8FCC-155B2B874CCE}" presName="parentLin" presStyleCnt="0"/>
      <dgm:spPr/>
    </dgm:pt>
    <dgm:pt modelId="{BD99834C-EC1E-4B9B-8A6B-0E1D52C7E723}" type="pres">
      <dgm:prSet presAssocID="{60165FBC-5366-4720-8FCC-155B2B874CCE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1791BEB0-7B80-4871-B97B-E53BF83CA948}" type="pres">
      <dgm:prSet presAssocID="{60165FBC-5366-4720-8FCC-155B2B874CCE}" presName="parentText" presStyleLbl="node1" presStyleIdx="0" presStyleCnt="5" custScaleY="32302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5ACD2F-BE87-4C97-8DD7-F44EBD51F4E2}" type="pres">
      <dgm:prSet presAssocID="{60165FBC-5366-4720-8FCC-155B2B874CCE}" presName="negativeSpace" presStyleCnt="0"/>
      <dgm:spPr/>
    </dgm:pt>
    <dgm:pt modelId="{A9305245-1456-4764-9452-616D538DC93B}" type="pres">
      <dgm:prSet presAssocID="{60165FBC-5366-4720-8FCC-155B2B874CCE}" presName="childText" presStyleLbl="conFgAcc1" presStyleIdx="0" presStyleCnt="5">
        <dgm:presLayoutVars>
          <dgm:bulletEnabled val="1"/>
        </dgm:presLayoutVars>
      </dgm:prSet>
      <dgm:spPr/>
    </dgm:pt>
    <dgm:pt modelId="{4E361107-83F2-49F8-AD87-5066872B1248}" type="pres">
      <dgm:prSet presAssocID="{1D2E206B-60C9-4143-A485-2B5ACF8B2050}" presName="spaceBetweenRectangles" presStyleCnt="0"/>
      <dgm:spPr/>
    </dgm:pt>
    <dgm:pt modelId="{80B6C9B4-4C6C-45C6-ADB3-0ED108E7FB74}" type="pres">
      <dgm:prSet presAssocID="{3EA21376-CE1F-444C-845C-94EF3A90070E}" presName="parentLin" presStyleCnt="0"/>
      <dgm:spPr/>
    </dgm:pt>
    <dgm:pt modelId="{8A4207C7-3143-481C-8210-B522D4E165E0}" type="pres">
      <dgm:prSet presAssocID="{3EA21376-CE1F-444C-845C-94EF3A90070E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8E6B9FBF-7176-49E4-9D0E-4194269658B2}" type="pres">
      <dgm:prSet presAssocID="{3EA21376-CE1F-444C-845C-94EF3A90070E}" presName="parentText" presStyleLbl="node1" presStyleIdx="1" presStyleCnt="5" custScaleY="2878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D69494-A98D-43AC-AF62-7CD51B3EBC3A}" type="pres">
      <dgm:prSet presAssocID="{3EA21376-CE1F-444C-845C-94EF3A90070E}" presName="negativeSpace" presStyleCnt="0"/>
      <dgm:spPr/>
    </dgm:pt>
    <dgm:pt modelId="{2A213308-9D38-4B38-BF69-12667666F641}" type="pres">
      <dgm:prSet presAssocID="{3EA21376-CE1F-444C-845C-94EF3A90070E}" presName="childText" presStyleLbl="conFgAcc1" presStyleIdx="1" presStyleCnt="5">
        <dgm:presLayoutVars>
          <dgm:bulletEnabled val="1"/>
        </dgm:presLayoutVars>
      </dgm:prSet>
      <dgm:spPr/>
    </dgm:pt>
    <dgm:pt modelId="{310533C9-88C6-4DC6-8151-E6779609E4F9}" type="pres">
      <dgm:prSet presAssocID="{55094DDC-0733-4463-8820-0B9F078E6F13}" presName="spaceBetweenRectangles" presStyleCnt="0"/>
      <dgm:spPr/>
    </dgm:pt>
    <dgm:pt modelId="{AADF524E-528C-4E7A-98AC-1DA7ECBEAB98}" type="pres">
      <dgm:prSet presAssocID="{75A8551D-0E0C-427C-BB44-6F2CA349A586}" presName="parentLin" presStyleCnt="0"/>
      <dgm:spPr/>
    </dgm:pt>
    <dgm:pt modelId="{CD03F49E-38A2-4610-82C1-3752F353FDAC}" type="pres">
      <dgm:prSet presAssocID="{75A8551D-0E0C-427C-BB44-6F2CA349A586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93F65EA5-74BB-4D8A-87E6-79CD12ACB90E}" type="pres">
      <dgm:prSet presAssocID="{75A8551D-0E0C-427C-BB44-6F2CA349A586}" presName="parentText" presStyleLbl="node1" presStyleIdx="2" presStyleCnt="5" custScaleY="29028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640355-F2DE-4066-B9B0-35B2A8BD79FE}" type="pres">
      <dgm:prSet presAssocID="{75A8551D-0E0C-427C-BB44-6F2CA349A586}" presName="negativeSpace" presStyleCnt="0"/>
      <dgm:spPr/>
    </dgm:pt>
    <dgm:pt modelId="{26E19B8C-8EE0-4A10-9DE5-6C0DBB9E2DD9}" type="pres">
      <dgm:prSet presAssocID="{75A8551D-0E0C-427C-BB44-6F2CA349A586}" presName="childText" presStyleLbl="conFgAcc1" presStyleIdx="2" presStyleCnt="5">
        <dgm:presLayoutVars>
          <dgm:bulletEnabled val="1"/>
        </dgm:presLayoutVars>
      </dgm:prSet>
      <dgm:spPr/>
    </dgm:pt>
    <dgm:pt modelId="{AFA268C6-AF6B-4129-815A-525D121A5C34}" type="pres">
      <dgm:prSet presAssocID="{875AF4AA-101F-4FBF-A8CA-205FD3499FD7}" presName="spaceBetweenRectangles" presStyleCnt="0"/>
      <dgm:spPr/>
    </dgm:pt>
    <dgm:pt modelId="{C2565602-F791-4EE2-B5E4-9BDA686B4CA5}" type="pres">
      <dgm:prSet presAssocID="{BB7506B5-089E-49F6-9356-E499E8206817}" presName="parentLin" presStyleCnt="0"/>
      <dgm:spPr/>
    </dgm:pt>
    <dgm:pt modelId="{9B808CB3-BFF2-4F91-B179-4205AC687E73}" type="pres">
      <dgm:prSet presAssocID="{BB7506B5-089E-49F6-9356-E499E8206817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B44A4B65-EB13-49BD-A7BC-5BBE2AE8B7F1}" type="pres">
      <dgm:prSet presAssocID="{BB7506B5-089E-49F6-9356-E499E8206817}" presName="parentText" presStyleLbl="node1" presStyleIdx="3" presStyleCnt="5" custScaleY="3032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F8B4F1-422C-403B-8428-EDD07C3BC561}" type="pres">
      <dgm:prSet presAssocID="{BB7506B5-089E-49F6-9356-E499E8206817}" presName="negativeSpace" presStyleCnt="0"/>
      <dgm:spPr/>
    </dgm:pt>
    <dgm:pt modelId="{340222A0-9DA6-49FA-8151-A4224530B41C}" type="pres">
      <dgm:prSet presAssocID="{BB7506B5-089E-49F6-9356-E499E8206817}" presName="childText" presStyleLbl="conFgAcc1" presStyleIdx="3" presStyleCnt="5">
        <dgm:presLayoutVars>
          <dgm:bulletEnabled val="1"/>
        </dgm:presLayoutVars>
      </dgm:prSet>
      <dgm:spPr/>
    </dgm:pt>
    <dgm:pt modelId="{E517EA4C-A430-41A1-9FFC-FBCA72AE4DD0}" type="pres">
      <dgm:prSet presAssocID="{60D32C4E-AC0A-4EC1-8E12-1521C24EFFA1}" presName="spaceBetweenRectangles" presStyleCnt="0"/>
      <dgm:spPr/>
    </dgm:pt>
    <dgm:pt modelId="{00BF8238-7F92-4BC7-AA4E-B70A4717F711}" type="pres">
      <dgm:prSet presAssocID="{89E9362F-1D05-4C06-BD7A-29B93C5B74EF}" presName="parentLin" presStyleCnt="0"/>
      <dgm:spPr/>
    </dgm:pt>
    <dgm:pt modelId="{8F3B3227-3CC4-49B3-97C0-6438E9D8DF50}" type="pres">
      <dgm:prSet presAssocID="{89E9362F-1D05-4C06-BD7A-29B93C5B74EF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2A5C4C85-C2BF-4F6F-BB60-F97F5FDA38C6}" type="pres">
      <dgm:prSet presAssocID="{89E9362F-1D05-4C06-BD7A-29B93C5B74EF}" presName="parentText" presStyleLbl="node1" presStyleIdx="4" presStyleCnt="5" custScaleY="28808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E04CA9-02FE-4DAC-B015-61E83EB5BAEF}" type="pres">
      <dgm:prSet presAssocID="{89E9362F-1D05-4C06-BD7A-29B93C5B74EF}" presName="negativeSpace" presStyleCnt="0"/>
      <dgm:spPr/>
    </dgm:pt>
    <dgm:pt modelId="{A0D7E522-F8C4-4BC7-A0A2-4991CAFFCA0B}" type="pres">
      <dgm:prSet presAssocID="{89E9362F-1D05-4C06-BD7A-29B93C5B74EF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E77F761C-DF99-407E-88CD-16BE5E8B9990}" type="presOf" srcId="{89E9362F-1D05-4C06-BD7A-29B93C5B74EF}" destId="{8F3B3227-3CC4-49B3-97C0-6438E9D8DF50}" srcOrd="0" destOrd="0" presId="urn:microsoft.com/office/officeart/2005/8/layout/list1"/>
    <dgm:cxn modelId="{3ECD35D4-0641-4270-8DD0-0B6B36442D8E}" srcId="{FDE87F16-C7C0-4EDD-B50B-643416986610}" destId="{75A8551D-0E0C-427C-BB44-6F2CA349A586}" srcOrd="2" destOrd="0" parTransId="{3A7018D1-1AF9-4205-843F-BD79A490AD0D}" sibTransId="{875AF4AA-101F-4FBF-A8CA-205FD3499FD7}"/>
    <dgm:cxn modelId="{F9AE4DA1-77A0-4107-BD90-A99E87C5DCEC}" type="presOf" srcId="{3EA21376-CE1F-444C-845C-94EF3A90070E}" destId="{8E6B9FBF-7176-49E4-9D0E-4194269658B2}" srcOrd="1" destOrd="0" presId="urn:microsoft.com/office/officeart/2005/8/layout/list1"/>
    <dgm:cxn modelId="{EDE923B0-CCC5-4A8C-BBBF-1E8318DAABC0}" type="presOf" srcId="{BB7506B5-089E-49F6-9356-E499E8206817}" destId="{B44A4B65-EB13-49BD-A7BC-5BBE2AE8B7F1}" srcOrd="1" destOrd="0" presId="urn:microsoft.com/office/officeart/2005/8/layout/list1"/>
    <dgm:cxn modelId="{47EB006E-A40F-4263-B97B-A69D9E3DB47D}" type="presOf" srcId="{89E9362F-1D05-4C06-BD7A-29B93C5B74EF}" destId="{2A5C4C85-C2BF-4F6F-BB60-F97F5FDA38C6}" srcOrd="1" destOrd="0" presId="urn:microsoft.com/office/officeart/2005/8/layout/list1"/>
    <dgm:cxn modelId="{F31FE96B-C75F-4DDA-8872-6FE1C62D9736}" type="presOf" srcId="{BB7506B5-089E-49F6-9356-E499E8206817}" destId="{9B808CB3-BFF2-4F91-B179-4205AC687E73}" srcOrd="0" destOrd="0" presId="urn:microsoft.com/office/officeart/2005/8/layout/list1"/>
    <dgm:cxn modelId="{54F828CE-B886-4EB1-B19E-C2835D1E08DF}" type="presOf" srcId="{3EA21376-CE1F-444C-845C-94EF3A90070E}" destId="{8A4207C7-3143-481C-8210-B522D4E165E0}" srcOrd="0" destOrd="0" presId="urn:microsoft.com/office/officeart/2005/8/layout/list1"/>
    <dgm:cxn modelId="{AD21DCA2-F7F1-446C-8938-1C7A57AD572C}" srcId="{FDE87F16-C7C0-4EDD-B50B-643416986610}" destId="{3EA21376-CE1F-444C-845C-94EF3A90070E}" srcOrd="1" destOrd="0" parTransId="{20719BAE-5CE6-4684-9F6A-6C70FD5530D4}" sibTransId="{55094DDC-0733-4463-8820-0B9F078E6F13}"/>
    <dgm:cxn modelId="{4277D94C-3033-4426-80B5-68C762F4B189}" srcId="{FDE87F16-C7C0-4EDD-B50B-643416986610}" destId="{BB7506B5-089E-49F6-9356-E499E8206817}" srcOrd="3" destOrd="0" parTransId="{A5914002-B120-45AF-A0AA-85385173D3AA}" sibTransId="{60D32C4E-AC0A-4EC1-8E12-1521C24EFFA1}"/>
    <dgm:cxn modelId="{C926EF14-1822-4BD7-832B-C7BA117D9F0C}" type="presOf" srcId="{60165FBC-5366-4720-8FCC-155B2B874CCE}" destId="{1791BEB0-7B80-4871-B97B-E53BF83CA948}" srcOrd="1" destOrd="0" presId="urn:microsoft.com/office/officeart/2005/8/layout/list1"/>
    <dgm:cxn modelId="{66341FB6-AA88-4478-872C-755D7E163136}" srcId="{FDE87F16-C7C0-4EDD-B50B-643416986610}" destId="{89E9362F-1D05-4C06-BD7A-29B93C5B74EF}" srcOrd="4" destOrd="0" parTransId="{5EF9CF55-E681-432F-BEBC-7CC193D4F749}" sibTransId="{D36D154D-F78C-474E-A2C9-C3906A57A972}"/>
    <dgm:cxn modelId="{1F8FEA83-9C6F-4C5A-8FD3-7971C496CFA1}" type="presOf" srcId="{75A8551D-0E0C-427C-BB44-6F2CA349A586}" destId="{CD03F49E-38A2-4610-82C1-3752F353FDAC}" srcOrd="0" destOrd="0" presId="urn:microsoft.com/office/officeart/2005/8/layout/list1"/>
    <dgm:cxn modelId="{04204D2E-811F-4B82-91EC-1D287A2C7722}" type="presOf" srcId="{75A8551D-0E0C-427C-BB44-6F2CA349A586}" destId="{93F65EA5-74BB-4D8A-87E6-79CD12ACB90E}" srcOrd="1" destOrd="0" presId="urn:microsoft.com/office/officeart/2005/8/layout/list1"/>
    <dgm:cxn modelId="{ABD8A45B-6498-46EB-A0DB-3DAEBE0C67C3}" type="presOf" srcId="{60165FBC-5366-4720-8FCC-155B2B874CCE}" destId="{BD99834C-EC1E-4B9B-8A6B-0E1D52C7E723}" srcOrd="0" destOrd="0" presId="urn:microsoft.com/office/officeart/2005/8/layout/list1"/>
    <dgm:cxn modelId="{F6554A34-B1A6-4374-B9E5-4D0B877E1197}" srcId="{FDE87F16-C7C0-4EDD-B50B-643416986610}" destId="{60165FBC-5366-4720-8FCC-155B2B874CCE}" srcOrd="0" destOrd="0" parTransId="{C03D2D22-E803-4957-9E49-53FB398612FC}" sibTransId="{1D2E206B-60C9-4143-A485-2B5ACF8B2050}"/>
    <dgm:cxn modelId="{5F879988-3B2B-4470-8332-9F2B45D51287}" type="presOf" srcId="{FDE87F16-C7C0-4EDD-B50B-643416986610}" destId="{DD1DA61A-0D9E-4BD3-A6F0-659334EE6019}" srcOrd="0" destOrd="0" presId="urn:microsoft.com/office/officeart/2005/8/layout/list1"/>
    <dgm:cxn modelId="{76A0AEC9-7951-4B59-8EBB-DEB1E1EC7C46}" type="presParOf" srcId="{DD1DA61A-0D9E-4BD3-A6F0-659334EE6019}" destId="{F1E5C5C5-8484-475D-8649-64C5EA76F580}" srcOrd="0" destOrd="0" presId="urn:microsoft.com/office/officeart/2005/8/layout/list1"/>
    <dgm:cxn modelId="{DE30E74D-FE1F-42DF-818A-F08F08F1DBCC}" type="presParOf" srcId="{F1E5C5C5-8484-475D-8649-64C5EA76F580}" destId="{BD99834C-EC1E-4B9B-8A6B-0E1D52C7E723}" srcOrd="0" destOrd="0" presId="urn:microsoft.com/office/officeart/2005/8/layout/list1"/>
    <dgm:cxn modelId="{5BAA193D-B498-45EF-BBE3-8A4E71982DD0}" type="presParOf" srcId="{F1E5C5C5-8484-475D-8649-64C5EA76F580}" destId="{1791BEB0-7B80-4871-B97B-E53BF83CA948}" srcOrd="1" destOrd="0" presId="urn:microsoft.com/office/officeart/2005/8/layout/list1"/>
    <dgm:cxn modelId="{1F84130D-ECD0-40F0-A9C8-1BC20E1F2619}" type="presParOf" srcId="{DD1DA61A-0D9E-4BD3-A6F0-659334EE6019}" destId="{555ACD2F-BE87-4C97-8DD7-F44EBD51F4E2}" srcOrd="1" destOrd="0" presId="urn:microsoft.com/office/officeart/2005/8/layout/list1"/>
    <dgm:cxn modelId="{626FA19C-A027-4A1A-98FF-A60CF5E49E75}" type="presParOf" srcId="{DD1DA61A-0D9E-4BD3-A6F0-659334EE6019}" destId="{A9305245-1456-4764-9452-616D538DC93B}" srcOrd="2" destOrd="0" presId="urn:microsoft.com/office/officeart/2005/8/layout/list1"/>
    <dgm:cxn modelId="{AB6ACBCC-CB20-4908-BE47-87FAD5F3BA7F}" type="presParOf" srcId="{DD1DA61A-0D9E-4BD3-A6F0-659334EE6019}" destId="{4E361107-83F2-49F8-AD87-5066872B1248}" srcOrd="3" destOrd="0" presId="urn:microsoft.com/office/officeart/2005/8/layout/list1"/>
    <dgm:cxn modelId="{23C4F9EA-2EB7-4D52-B13F-BB8BDB885A53}" type="presParOf" srcId="{DD1DA61A-0D9E-4BD3-A6F0-659334EE6019}" destId="{80B6C9B4-4C6C-45C6-ADB3-0ED108E7FB74}" srcOrd="4" destOrd="0" presId="urn:microsoft.com/office/officeart/2005/8/layout/list1"/>
    <dgm:cxn modelId="{A73CE66E-4AC9-45F5-AA87-8B71A6AE4696}" type="presParOf" srcId="{80B6C9B4-4C6C-45C6-ADB3-0ED108E7FB74}" destId="{8A4207C7-3143-481C-8210-B522D4E165E0}" srcOrd="0" destOrd="0" presId="urn:microsoft.com/office/officeart/2005/8/layout/list1"/>
    <dgm:cxn modelId="{D0BE9442-A59C-408B-B38E-9EF89ADAD88C}" type="presParOf" srcId="{80B6C9B4-4C6C-45C6-ADB3-0ED108E7FB74}" destId="{8E6B9FBF-7176-49E4-9D0E-4194269658B2}" srcOrd="1" destOrd="0" presId="urn:microsoft.com/office/officeart/2005/8/layout/list1"/>
    <dgm:cxn modelId="{7BF3947D-7DCB-4137-A8C5-B946BD19C52A}" type="presParOf" srcId="{DD1DA61A-0D9E-4BD3-A6F0-659334EE6019}" destId="{3BD69494-A98D-43AC-AF62-7CD51B3EBC3A}" srcOrd="5" destOrd="0" presId="urn:microsoft.com/office/officeart/2005/8/layout/list1"/>
    <dgm:cxn modelId="{7961E1F9-D60F-4A49-838E-6742841BCB2D}" type="presParOf" srcId="{DD1DA61A-0D9E-4BD3-A6F0-659334EE6019}" destId="{2A213308-9D38-4B38-BF69-12667666F641}" srcOrd="6" destOrd="0" presId="urn:microsoft.com/office/officeart/2005/8/layout/list1"/>
    <dgm:cxn modelId="{1F2927BF-0586-4392-84CA-3A42EED65E5B}" type="presParOf" srcId="{DD1DA61A-0D9E-4BD3-A6F0-659334EE6019}" destId="{310533C9-88C6-4DC6-8151-E6779609E4F9}" srcOrd="7" destOrd="0" presId="urn:microsoft.com/office/officeart/2005/8/layout/list1"/>
    <dgm:cxn modelId="{26918C07-55B2-47B9-945E-CA4E3201D206}" type="presParOf" srcId="{DD1DA61A-0D9E-4BD3-A6F0-659334EE6019}" destId="{AADF524E-528C-4E7A-98AC-1DA7ECBEAB98}" srcOrd="8" destOrd="0" presId="urn:microsoft.com/office/officeart/2005/8/layout/list1"/>
    <dgm:cxn modelId="{4DDC147B-ED42-4EE8-A948-C317EBBDEEBF}" type="presParOf" srcId="{AADF524E-528C-4E7A-98AC-1DA7ECBEAB98}" destId="{CD03F49E-38A2-4610-82C1-3752F353FDAC}" srcOrd="0" destOrd="0" presId="urn:microsoft.com/office/officeart/2005/8/layout/list1"/>
    <dgm:cxn modelId="{605CEBAA-7C34-48AD-900F-CCC57D203B16}" type="presParOf" srcId="{AADF524E-528C-4E7A-98AC-1DA7ECBEAB98}" destId="{93F65EA5-74BB-4D8A-87E6-79CD12ACB90E}" srcOrd="1" destOrd="0" presId="urn:microsoft.com/office/officeart/2005/8/layout/list1"/>
    <dgm:cxn modelId="{B67D8231-8DF1-485A-B749-D0444908C872}" type="presParOf" srcId="{DD1DA61A-0D9E-4BD3-A6F0-659334EE6019}" destId="{39640355-F2DE-4066-B9B0-35B2A8BD79FE}" srcOrd="9" destOrd="0" presId="urn:microsoft.com/office/officeart/2005/8/layout/list1"/>
    <dgm:cxn modelId="{4126CEA9-DEC8-4DE4-BF37-AA0C0CA1599F}" type="presParOf" srcId="{DD1DA61A-0D9E-4BD3-A6F0-659334EE6019}" destId="{26E19B8C-8EE0-4A10-9DE5-6C0DBB9E2DD9}" srcOrd="10" destOrd="0" presId="urn:microsoft.com/office/officeart/2005/8/layout/list1"/>
    <dgm:cxn modelId="{1F12002B-1FB6-40E4-90B7-F0068E8BDB5C}" type="presParOf" srcId="{DD1DA61A-0D9E-4BD3-A6F0-659334EE6019}" destId="{AFA268C6-AF6B-4129-815A-525D121A5C34}" srcOrd="11" destOrd="0" presId="urn:microsoft.com/office/officeart/2005/8/layout/list1"/>
    <dgm:cxn modelId="{E9C85EE2-5093-47BE-B21F-221BAF970F48}" type="presParOf" srcId="{DD1DA61A-0D9E-4BD3-A6F0-659334EE6019}" destId="{C2565602-F791-4EE2-B5E4-9BDA686B4CA5}" srcOrd="12" destOrd="0" presId="urn:microsoft.com/office/officeart/2005/8/layout/list1"/>
    <dgm:cxn modelId="{9339575F-8658-4F61-B661-1DE451511303}" type="presParOf" srcId="{C2565602-F791-4EE2-B5E4-9BDA686B4CA5}" destId="{9B808CB3-BFF2-4F91-B179-4205AC687E73}" srcOrd="0" destOrd="0" presId="urn:microsoft.com/office/officeart/2005/8/layout/list1"/>
    <dgm:cxn modelId="{E00829AB-F9A6-4359-AF67-0AFCCBF556C7}" type="presParOf" srcId="{C2565602-F791-4EE2-B5E4-9BDA686B4CA5}" destId="{B44A4B65-EB13-49BD-A7BC-5BBE2AE8B7F1}" srcOrd="1" destOrd="0" presId="urn:microsoft.com/office/officeart/2005/8/layout/list1"/>
    <dgm:cxn modelId="{5BF7B86A-24EC-496D-9CF2-0EDEE58D0C2C}" type="presParOf" srcId="{DD1DA61A-0D9E-4BD3-A6F0-659334EE6019}" destId="{69F8B4F1-422C-403B-8428-EDD07C3BC561}" srcOrd="13" destOrd="0" presId="urn:microsoft.com/office/officeart/2005/8/layout/list1"/>
    <dgm:cxn modelId="{11AF9C09-AE62-4665-BE44-CE5C55A630CE}" type="presParOf" srcId="{DD1DA61A-0D9E-4BD3-A6F0-659334EE6019}" destId="{340222A0-9DA6-49FA-8151-A4224530B41C}" srcOrd="14" destOrd="0" presId="urn:microsoft.com/office/officeart/2005/8/layout/list1"/>
    <dgm:cxn modelId="{7106B9CA-73EB-4104-93A1-D722B55E6CFA}" type="presParOf" srcId="{DD1DA61A-0D9E-4BD3-A6F0-659334EE6019}" destId="{E517EA4C-A430-41A1-9FFC-FBCA72AE4DD0}" srcOrd="15" destOrd="0" presId="urn:microsoft.com/office/officeart/2005/8/layout/list1"/>
    <dgm:cxn modelId="{95508853-987C-45E0-AEA4-92E41255138D}" type="presParOf" srcId="{DD1DA61A-0D9E-4BD3-A6F0-659334EE6019}" destId="{00BF8238-7F92-4BC7-AA4E-B70A4717F711}" srcOrd="16" destOrd="0" presId="urn:microsoft.com/office/officeart/2005/8/layout/list1"/>
    <dgm:cxn modelId="{034D709A-A9CD-4501-9CF1-2DB5A9073E85}" type="presParOf" srcId="{00BF8238-7F92-4BC7-AA4E-B70A4717F711}" destId="{8F3B3227-3CC4-49B3-97C0-6438E9D8DF50}" srcOrd="0" destOrd="0" presId="urn:microsoft.com/office/officeart/2005/8/layout/list1"/>
    <dgm:cxn modelId="{FCED10A8-A3A2-4FCB-8492-D96B37BB5ACB}" type="presParOf" srcId="{00BF8238-7F92-4BC7-AA4E-B70A4717F711}" destId="{2A5C4C85-C2BF-4F6F-BB60-F97F5FDA38C6}" srcOrd="1" destOrd="0" presId="urn:microsoft.com/office/officeart/2005/8/layout/list1"/>
    <dgm:cxn modelId="{989747E5-3F7F-48C8-A126-B85331BD5644}" type="presParOf" srcId="{DD1DA61A-0D9E-4BD3-A6F0-659334EE6019}" destId="{69E04CA9-02FE-4DAC-B015-61E83EB5BAEF}" srcOrd="17" destOrd="0" presId="urn:microsoft.com/office/officeart/2005/8/layout/list1"/>
    <dgm:cxn modelId="{2FEF1B2D-2C5D-47F7-933B-9D045199E444}" type="presParOf" srcId="{DD1DA61A-0D9E-4BD3-A6F0-659334EE6019}" destId="{A0D7E522-F8C4-4BC7-A0A2-4991CAFFCA0B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24E0CA4-4B80-4F07-B095-3E0D5FDBF305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4344B539-B8B6-485E-99EF-340FD1512584}">
      <dgm:prSet/>
      <dgm:spPr/>
      <dgm:t>
        <a:bodyPr/>
        <a:lstStyle/>
        <a:p>
          <a:r>
            <a:rPr lang="ru-RU" dirty="0" smtClean="0"/>
            <a:t>Государственный гражданский служащий, ответственный за работу по противодействию коррупции в Управлении</a:t>
          </a:r>
          <a:endParaRPr lang="ru-RU" dirty="0"/>
        </a:p>
      </dgm:t>
    </dgm:pt>
    <dgm:pt modelId="{18086105-684E-4AA9-AACE-A57831A4C812}" type="parTrans" cxnId="{4717EBA3-0B1E-4DAF-92B2-28C611D2B980}">
      <dgm:prSet/>
      <dgm:spPr/>
      <dgm:t>
        <a:bodyPr/>
        <a:lstStyle/>
        <a:p>
          <a:endParaRPr lang="ru-RU"/>
        </a:p>
      </dgm:t>
    </dgm:pt>
    <dgm:pt modelId="{CAF7D943-C94C-43EF-B243-CA45251E30DD}" type="sibTrans" cxnId="{4717EBA3-0B1E-4DAF-92B2-28C611D2B980}">
      <dgm:prSet/>
      <dgm:spPr/>
      <dgm:t>
        <a:bodyPr/>
        <a:lstStyle/>
        <a:p>
          <a:endParaRPr lang="ru-RU"/>
        </a:p>
      </dgm:t>
    </dgm:pt>
    <dgm:pt modelId="{5C51F649-B681-44F5-BF9B-E6E8AB19DA88}">
      <dgm:prSet/>
      <dgm:spPr/>
      <dgm:t>
        <a:bodyPr/>
        <a:lstStyle/>
        <a:p>
          <a:r>
            <a:rPr lang="ru-RU" b="0" strike="noStrike" spc="-1" dirty="0" smtClean="0">
              <a:solidFill>
                <a:schemeClr val="tx1"/>
              </a:solidFill>
              <a:latin typeface="+mn-lt"/>
            </a:rPr>
            <a:t>Комиссия по соблюдению требований к служебному поведению и урегулированию конфликта интересов </a:t>
          </a:r>
          <a:endParaRPr lang="ru-RU" b="0" spc="-1" dirty="0">
            <a:solidFill>
              <a:schemeClr val="tx1"/>
            </a:solidFill>
            <a:latin typeface="+mn-lt"/>
          </a:endParaRPr>
        </a:p>
      </dgm:t>
    </dgm:pt>
    <dgm:pt modelId="{358EAABA-5B85-4BF6-90F9-E222058DCA10}" type="parTrans" cxnId="{CB3C0632-84B8-4215-8952-6AC8832189C9}">
      <dgm:prSet/>
      <dgm:spPr/>
      <dgm:t>
        <a:bodyPr/>
        <a:lstStyle/>
        <a:p>
          <a:endParaRPr lang="ru-RU"/>
        </a:p>
      </dgm:t>
    </dgm:pt>
    <dgm:pt modelId="{0858FC1B-98A2-40C2-8A16-32D4F836BBC1}" type="sibTrans" cxnId="{CB3C0632-84B8-4215-8952-6AC8832189C9}">
      <dgm:prSet/>
      <dgm:spPr/>
      <dgm:t>
        <a:bodyPr/>
        <a:lstStyle/>
        <a:p>
          <a:endParaRPr lang="ru-RU"/>
        </a:p>
      </dgm:t>
    </dgm:pt>
    <dgm:pt modelId="{C686B90D-5F91-435F-85C6-62D403D1B673}">
      <dgm:prSet/>
      <dgm:spPr/>
      <dgm:t>
        <a:bodyPr/>
        <a:lstStyle/>
        <a:p>
          <a:r>
            <a:rPr lang="ru-RU" b="0" strike="noStrike" spc="-1" dirty="0" smtClean="0">
              <a:solidFill>
                <a:schemeClr val="tx1"/>
              </a:solidFill>
              <a:latin typeface="+mn-lt"/>
            </a:rPr>
            <a:t>Комиссия по противодействию коррупции </a:t>
          </a:r>
          <a:endParaRPr lang="ru-RU" b="0" spc="-1" dirty="0">
            <a:solidFill>
              <a:schemeClr val="tx1"/>
            </a:solidFill>
            <a:latin typeface="+mn-lt"/>
          </a:endParaRPr>
        </a:p>
      </dgm:t>
    </dgm:pt>
    <dgm:pt modelId="{980B1187-7169-45C4-8AC1-CD481A6658DE}" type="parTrans" cxnId="{8A1670A8-A1DD-4E8D-82B9-22B2FD61FDB9}">
      <dgm:prSet/>
      <dgm:spPr/>
      <dgm:t>
        <a:bodyPr/>
        <a:lstStyle/>
        <a:p>
          <a:endParaRPr lang="ru-RU"/>
        </a:p>
      </dgm:t>
    </dgm:pt>
    <dgm:pt modelId="{D2AFB499-673E-4DD8-96CA-93CF2AF3FF4B}" type="sibTrans" cxnId="{8A1670A8-A1DD-4E8D-82B9-22B2FD61FDB9}">
      <dgm:prSet/>
      <dgm:spPr/>
      <dgm:t>
        <a:bodyPr/>
        <a:lstStyle/>
        <a:p>
          <a:endParaRPr lang="ru-RU"/>
        </a:p>
      </dgm:t>
    </dgm:pt>
    <dgm:pt modelId="{A82B1E1F-4CAF-4754-9DCB-0CB41CB127B6}" type="pres">
      <dgm:prSet presAssocID="{724E0CA4-4B80-4F07-B095-3E0D5FDBF305}" presName="compositeShape" presStyleCnt="0">
        <dgm:presLayoutVars>
          <dgm:dir/>
          <dgm:resizeHandles/>
        </dgm:presLayoutVars>
      </dgm:prSet>
      <dgm:spPr/>
    </dgm:pt>
    <dgm:pt modelId="{FADF2659-F0DB-46CD-BE88-C808225E96C5}" type="pres">
      <dgm:prSet presAssocID="{724E0CA4-4B80-4F07-B095-3E0D5FDBF305}" presName="pyramid" presStyleLbl="node1" presStyleIdx="0" presStyleCnt="1"/>
      <dgm:spPr/>
    </dgm:pt>
    <dgm:pt modelId="{5F7E7BBC-7FA7-41F6-908B-E21DAD846CFE}" type="pres">
      <dgm:prSet presAssocID="{724E0CA4-4B80-4F07-B095-3E0D5FDBF305}" presName="theList" presStyleCnt="0"/>
      <dgm:spPr/>
    </dgm:pt>
    <dgm:pt modelId="{995C0FE9-2318-41F4-94B0-59B0145E77CC}" type="pres">
      <dgm:prSet presAssocID="{4344B539-B8B6-485E-99EF-340FD1512584}" presName="aNode" presStyleLbl="fgAcc1" presStyleIdx="0" presStyleCnt="3" custScaleX="1866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9832C7-2DE6-4E07-9388-F03B049A0562}" type="pres">
      <dgm:prSet presAssocID="{4344B539-B8B6-485E-99EF-340FD1512584}" presName="aSpace" presStyleCnt="0"/>
      <dgm:spPr/>
    </dgm:pt>
    <dgm:pt modelId="{DBA9948F-FD2D-4FC8-AD64-22B428BC40A1}" type="pres">
      <dgm:prSet presAssocID="{5C51F649-B681-44F5-BF9B-E6E8AB19DA88}" presName="aNode" presStyleLbl="fgAcc1" presStyleIdx="1" presStyleCnt="3" custScaleX="1840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BA5332-DD43-4C2C-AE8B-07A30921B550}" type="pres">
      <dgm:prSet presAssocID="{5C51F649-B681-44F5-BF9B-E6E8AB19DA88}" presName="aSpace" presStyleCnt="0"/>
      <dgm:spPr/>
    </dgm:pt>
    <dgm:pt modelId="{385B61DE-CD21-4B17-9174-66E2AC329FD3}" type="pres">
      <dgm:prSet presAssocID="{C686B90D-5F91-435F-85C6-62D403D1B673}" presName="aNode" presStyleLbl="fgAcc1" presStyleIdx="2" presStyleCnt="3" custScaleX="1834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6A42AF-A8FF-4CA7-8500-36ADF382E967}" type="pres">
      <dgm:prSet presAssocID="{C686B90D-5F91-435F-85C6-62D403D1B673}" presName="aSpace" presStyleCnt="0"/>
      <dgm:spPr/>
    </dgm:pt>
  </dgm:ptLst>
  <dgm:cxnLst>
    <dgm:cxn modelId="{8A1670A8-A1DD-4E8D-82B9-22B2FD61FDB9}" srcId="{724E0CA4-4B80-4F07-B095-3E0D5FDBF305}" destId="{C686B90D-5F91-435F-85C6-62D403D1B673}" srcOrd="2" destOrd="0" parTransId="{980B1187-7169-45C4-8AC1-CD481A6658DE}" sibTransId="{D2AFB499-673E-4DD8-96CA-93CF2AF3FF4B}"/>
    <dgm:cxn modelId="{E2742A69-A9AB-4016-801B-ADCD60755071}" type="presOf" srcId="{5C51F649-B681-44F5-BF9B-E6E8AB19DA88}" destId="{DBA9948F-FD2D-4FC8-AD64-22B428BC40A1}" srcOrd="0" destOrd="0" presId="urn:microsoft.com/office/officeart/2005/8/layout/pyramid2"/>
    <dgm:cxn modelId="{5F90610C-4EA5-4C24-A84B-A0F43F85123F}" type="presOf" srcId="{4344B539-B8B6-485E-99EF-340FD1512584}" destId="{995C0FE9-2318-41F4-94B0-59B0145E77CC}" srcOrd="0" destOrd="0" presId="urn:microsoft.com/office/officeart/2005/8/layout/pyramid2"/>
    <dgm:cxn modelId="{192840BF-E75A-449E-92C5-BD6529771DA7}" type="presOf" srcId="{C686B90D-5F91-435F-85C6-62D403D1B673}" destId="{385B61DE-CD21-4B17-9174-66E2AC329FD3}" srcOrd="0" destOrd="0" presId="urn:microsoft.com/office/officeart/2005/8/layout/pyramid2"/>
    <dgm:cxn modelId="{CB3C0632-84B8-4215-8952-6AC8832189C9}" srcId="{724E0CA4-4B80-4F07-B095-3E0D5FDBF305}" destId="{5C51F649-B681-44F5-BF9B-E6E8AB19DA88}" srcOrd="1" destOrd="0" parTransId="{358EAABA-5B85-4BF6-90F9-E222058DCA10}" sibTransId="{0858FC1B-98A2-40C2-8A16-32D4F836BBC1}"/>
    <dgm:cxn modelId="{4717EBA3-0B1E-4DAF-92B2-28C611D2B980}" srcId="{724E0CA4-4B80-4F07-B095-3E0D5FDBF305}" destId="{4344B539-B8B6-485E-99EF-340FD1512584}" srcOrd="0" destOrd="0" parTransId="{18086105-684E-4AA9-AACE-A57831A4C812}" sibTransId="{CAF7D943-C94C-43EF-B243-CA45251E30DD}"/>
    <dgm:cxn modelId="{5983262A-649C-4E4B-A752-59CBFDDD54F6}" type="presOf" srcId="{724E0CA4-4B80-4F07-B095-3E0D5FDBF305}" destId="{A82B1E1F-4CAF-4754-9DCB-0CB41CB127B6}" srcOrd="0" destOrd="0" presId="urn:microsoft.com/office/officeart/2005/8/layout/pyramid2"/>
    <dgm:cxn modelId="{35494217-D11E-409B-8E1D-BE737947BFD6}" type="presParOf" srcId="{A82B1E1F-4CAF-4754-9DCB-0CB41CB127B6}" destId="{FADF2659-F0DB-46CD-BE88-C808225E96C5}" srcOrd="0" destOrd="0" presId="urn:microsoft.com/office/officeart/2005/8/layout/pyramid2"/>
    <dgm:cxn modelId="{C045F8F4-FA3B-4CD6-B2D5-C0541A9AA2C1}" type="presParOf" srcId="{A82B1E1F-4CAF-4754-9DCB-0CB41CB127B6}" destId="{5F7E7BBC-7FA7-41F6-908B-E21DAD846CFE}" srcOrd="1" destOrd="0" presId="urn:microsoft.com/office/officeart/2005/8/layout/pyramid2"/>
    <dgm:cxn modelId="{523BF8D5-F7F6-4243-A1AC-8854258DA83E}" type="presParOf" srcId="{5F7E7BBC-7FA7-41F6-908B-E21DAD846CFE}" destId="{995C0FE9-2318-41F4-94B0-59B0145E77CC}" srcOrd="0" destOrd="0" presId="urn:microsoft.com/office/officeart/2005/8/layout/pyramid2"/>
    <dgm:cxn modelId="{2D26D32A-97F4-4364-9EF5-85BBD10375C5}" type="presParOf" srcId="{5F7E7BBC-7FA7-41F6-908B-E21DAD846CFE}" destId="{BF9832C7-2DE6-4E07-9388-F03B049A0562}" srcOrd="1" destOrd="0" presId="urn:microsoft.com/office/officeart/2005/8/layout/pyramid2"/>
    <dgm:cxn modelId="{5BCAFDDD-3ED3-4369-A630-D258495A75EA}" type="presParOf" srcId="{5F7E7BBC-7FA7-41F6-908B-E21DAD846CFE}" destId="{DBA9948F-FD2D-4FC8-AD64-22B428BC40A1}" srcOrd="2" destOrd="0" presId="urn:microsoft.com/office/officeart/2005/8/layout/pyramid2"/>
    <dgm:cxn modelId="{1FD77CA6-A3EF-4D0F-B620-73CA1C772622}" type="presParOf" srcId="{5F7E7BBC-7FA7-41F6-908B-E21DAD846CFE}" destId="{8EBA5332-DD43-4C2C-AE8B-07A30921B550}" srcOrd="3" destOrd="0" presId="urn:microsoft.com/office/officeart/2005/8/layout/pyramid2"/>
    <dgm:cxn modelId="{899A17C0-DDEB-4788-91DA-F30C7550F418}" type="presParOf" srcId="{5F7E7BBC-7FA7-41F6-908B-E21DAD846CFE}" destId="{385B61DE-CD21-4B17-9174-66E2AC329FD3}" srcOrd="4" destOrd="0" presId="urn:microsoft.com/office/officeart/2005/8/layout/pyramid2"/>
    <dgm:cxn modelId="{5F99D40B-BBB7-4414-A0AD-79F4601A083F}" type="presParOf" srcId="{5F7E7BBC-7FA7-41F6-908B-E21DAD846CFE}" destId="{F26A42AF-A8FF-4CA7-8500-36ADF382E967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D4533CD-A22B-4B10-8339-56D26AF45C7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73BB28-5B2C-4FF6-AF36-B1B031537B82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Профессиональное развитие государственных гражданских служащих Управления в сфере организации  противодействия коррупции</a:t>
          </a:r>
        </a:p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в 2018 году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2A1408E-5BE9-4DDC-87E6-A4024EC21750}" type="parTrans" cxnId="{7576B5B4-3970-4E5C-A29E-760B0FFC74AD}">
      <dgm:prSet/>
      <dgm:spPr/>
      <dgm:t>
        <a:bodyPr/>
        <a:lstStyle/>
        <a:p>
          <a:endParaRPr lang="ru-RU"/>
        </a:p>
      </dgm:t>
    </dgm:pt>
    <dgm:pt modelId="{F099356C-D41D-40E8-B749-4B1BBEAE0D3D}" type="sibTrans" cxnId="{7576B5B4-3970-4E5C-A29E-760B0FFC74AD}">
      <dgm:prSet/>
      <dgm:spPr/>
      <dgm:t>
        <a:bodyPr/>
        <a:lstStyle/>
        <a:p>
          <a:endParaRPr lang="ru-RU"/>
        </a:p>
      </dgm:t>
    </dgm:pt>
    <dgm:pt modelId="{B29EF5E7-41FC-4B98-9892-B75E522D8693}">
      <dgm:prSet phldrT="[Текст]" custT="1"/>
      <dgm:spPr/>
      <dgm:t>
        <a:bodyPr/>
        <a:lstStyle/>
        <a:p>
          <a:r>
            <a:rPr lang="ru-RU" sz="1400" dirty="0" smtClean="0"/>
            <a:t>Участие в семинарах и иных обучающих мероприятиях, проводимых Департаментом кадровой политики Губернатора Свердловской области и Министерства социальной политики Свердловской области - 3</a:t>
          </a:r>
          <a:endParaRPr lang="ru-RU" sz="1400" dirty="0"/>
        </a:p>
      </dgm:t>
    </dgm:pt>
    <dgm:pt modelId="{C74F625D-0C21-4F31-A819-8ED214F5791F}" type="parTrans" cxnId="{ABBEE924-3A0E-4D81-AA41-460037E8B71A}">
      <dgm:prSet/>
      <dgm:spPr/>
      <dgm:t>
        <a:bodyPr/>
        <a:lstStyle/>
        <a:p>
          <a:endParaRPr lang="ru-RU"/>
        </a:p>
      </dgm:t>
    </dgm:pt>
    <dgm:pt modelId="{4E2EC9A2-E280-4718-B833-1579DC020DBF}" type="sibTrans" cxnId="{ABBEE924-3A0E-4D81-AA41-460037E8B71A}">
      <dgm:prSet/>
      <dgm:spPr/>
      <dgm:t>
        <a:bodyPr/>
        <a:lstStyle/>
        <a:p>
          <a:endParaRPr lang="ru-RU"/>
        </a:p>
      </dgm:t>
    </dgm:pt>
    <dgm:pt modelId="{19E100E4-2844-4C5E-AF38-1D17249F805A}">
      <dgm:prSet phldrT="[Текст]" custT="1"/>
      <dgm:spPr/>
      <dgm:t>
        <a:bodyPr/>
        <a:lstStyle/>
        <a:p>
          <a:r>
            <a:rPr lang="ru-RU" sz="1400" dirty="0" smtClean="0"/>
            <a:t>Проведение учебных занятий/индивидуальных консультаций для государственных гражданских служащих в Управлении – </a:t>
          </a:r>
        </a:p>
        <a:p>
          <a:r>
            <a:rPr lang="ru-RU" sz="1400" dirty="0" smtClean="0"/>
            <a:t>3/19</a:t>
          </a:r>
          <a:endParaRPr lang="ru-RU" sz="1400" dirty="0"/>
        </a:p>
      </dgm:t>
    </dgm:pt>
    <dgm:pt modelId="{7F4F347A-96AB-4B93-81DF-7D76BF2038BC}" type="parTrans" cxnId="{04603A05-08F7-4A97-BB70-868BC5788839}">
      <dgm:prSet/>
      <dgm:spPr/>
      <dgm:t>
        <a:bodyPr/>
        <a:lstStyle/>
        <a:p>
          <a:endParaRPr lang="ru-RU"/>
        </a:p>
      </dgm:t>
    </dgm:pt>
    <dgm:pt modelId="{D1DE4D16-3DE9-4D6E-AA41-4F5DC1E6068D}" type="sibTrans" cxnId="{04603A05-08F7-4A97-BB70-868BC5788839}">
      <dgm:prSet/>
      <dgm:spPr/>
      <dgm:t>
        <a:bodyPr/>
        <a:lstStyle/>
        <a:p>
          <a:endParaRPr lang="ru-RU"/>
        </a:p>
      </dgm:t>
    </dgm:pt>
    <dgm:pt modelId="{4E5107A1-5948-4972-A9C0-5B1F4A81679D}" type="pres">
      <dgm:prSet presAssocID="{9D4533CD-A22B-4B10-8339-56D26AF45C7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FAF31F1-58D8-4945-BF3F-5C9DFDB9C93A}" type="pres">
      <dgm:prSet presAssocID="{1B73BB28-5B2C-4FF6-AF36-B1B031537B82}" presName="hierRoot1" presStyleCnt="0"/>
      <dgm:spPr/>
    </dgm:pt>
    <dgm:pt modelId="{A886ED08-AC8E-48C5-8B73-03CFEA87B51D}" type="pres">
      <dgm:prSet presAssocID="{1B73BB28-5B2C-4FF6-AF36-B1B031537B82}" presName="composite" presStyleCnt="0"/>
      <dgm:spPr/>
    </dgm:pt>
    <dgm:pt modelId="{E744219C-E00B-447D-9A68-62E011C65DBA}" type="pres">
      <dgm:prSet presAssocID="{1B73BB28-5B2C-4FF6-AF36-B1B031537B82}" presName="background" presStyleLbl="node0" presStyleIdx="0" presStyleCnt="1"/>
      <dgm:spPr/>
    </dgm:pt>
    <dgm:pt modelId="{165ACC53-4E36-4922-BB21-2AC4C04B70A4}" type="pres">
      <dgm:prSet presAssocID="{1B73BB28-5B2C-4FF6-AF36-B1B031537B82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3FC3601-62EA-438B-A388-FB8C767CF114}" type="pres">
      <dgm:prSet presAssocID="{1B73BB28-5B2C-4FF6-AF36-B1B031537B82}" presName="hierChild2" presStyleCnt="0"/>
      <dgm:spPr/>
    </dgm:pt>
    <dgm:pt modelId="{2370A924-CB35-47D4-9068-E0D020212BF4}" type="pres">
      <dgm:prSet presAssocID="{C74F625D-0C21-4F31-A819-8ED214F5791F}" presName="Name10" presStyleLbl="parChTrans1D2" presStyleIdx="0" presStyleCnt="2"/>
      <dgm:spPr/>
      <dgm:t>
        <a:bodyPr/>
        <a:lstStyle/>
        <a:p>
          <a:endParaRPr lang="ru-RU"/>
        </a:p>
      </dgm:t>
    </dgm:pt>
    <dgm:pt modelId="{F26A84BD-6082-4EAD-AE28-ADA5DFA5CBD5}" type="pres">
      <dgm:prSet presAssocID="{B29EF5E7-41FC-4B98-9892-B75E522D8693}" presName="hierRoot2" presStyleCnt="0"/>
      <dgm:spPr/>
    </dgm:pt>
    <dgm:pt modelId="{D826EEC3-C93F-4E8A-B819-14B759D28F18}" type="pres">
      <dgm:prSet presAssocID="{B29EF5E7-41FC-4B98-9892-B75E522D8693}" presName="composite2" presStyleCnt="0"/>
      <dgm:spPr/>
    </dgm:pt>
    <dgm:pt modelId="{3C7F4068-B070-4DB0-B170-29CB22E78D5B}" type="pres">
      <dgm:prSet presAssocID="{B29EF5E7-41FC-4B98-9892-B75E522D8693}" presName="background2" presStyleLbl="node2" presStyleIdx="0" presStyleCnt="2"/>
      <dgm:spPr/>
    </dgm:pt>
    <dgm:pt modelId="{20D5BCFD-9610-44F7-9012-7506C24EF045}" type="pres">
      <dgm:prSet presAssocID="{B29EF5E7-41FC-4B98-9892-B75E522D8693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00ABB0-5716-4544-9CEA-6285E36E5921}" type="pres">
      <dgm:prSet presAssocID="{B29EF5E7-41FC-4B98-9892-B75E522D8693}" presName="hierChild3" presStyleCnt="0"/>
      <dgm:spPr/>
    </dgm:pt>
    <dgm:pt modelId="{AF2F4893-6E06-4CC1-A9F0-3269BEC15E8B}" type="pres">
      <dgm:prSet presAssocID="{7F4F347A-96AB-4B93-81DF-7D76BF2038BC}" presName="Name10" presStyleLbl="parChTrans1D2" presStyleIdx="1" presStyleCnt="2"/>
      <dgm:spPr/>
      <dgm:t>
        <a:bodyPr/>
        <a:lstStyle/>
        <a:p>
          <a:endParaRPr lang="ru-RU"/>
        </a:p>
      </dgm:t>
    </dgm:pt>
    <dgm:pt modelId="{44A22B54-21FE-4F32-A819-6FFE5441A4EC}" type="pres">
      <dgm:prSet presAssocID="{19E100E4-2844-4C5E-AF38-1D17249F805A}" presName="hierRoot2" presStyleCnt="0"/>
      <dgm:spPr/>
    </dgm:pt>
    <dgm:pt modelId="{07B11797-B3CA-465D-86AF-D4C1382DA98F}" type="pres">
      <dgm:prSet presAssocID="{19E100E4-2844-4C5E-AF38-1D17249F805A}" presName="composite2" presStyleCnt="0"/>
      <dgm:spPr/>
    </dgm:pt>
    <dgm:pt modelId="{A819F844-C135-4216-AD82-3A2584365EB9}" type="pres">
      <dgm:prSet presAssocID="{19E100E4-2844-4C5E-AF38-1D17249F805A}" presName="background2" presStyleLbl="node2" presStyleIdx="1" presStyleCnt="2"/>
      <dgm:spPr/>
    </dgm:pt>
    <dgm:pt modelId="{50F602BA-6831-4586-AD1B-41DBFDCD4DF4}" type="pres">
      <dgm:prSet presAssocID="{19E100E4-2844-4C5E-AF38-1D17249F805A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054A9BE-FDE4-4B97-B64C-52E7DE9D3408}" type="pres">
      <dgm:prSet presAssocID="{19E100E4-2844-4C5E-AF38-1D17249F805A}" presName="hierChild3" presStyleCnt="0"/>
      <dgm:spPr/>
    </dgm:pt>
  </dgm:ptLst>
  <dgm:cxnLst>
    <dgm:cxn modelId="{912FB5E9-02CE-45F3-97B2-B23540FE31B5}" type="presOf" srcId="{C74F625D-0C21-4F31-A819-8ED214F5791F}" destId="{2370A924-CB35-47D4-9068-E0D020212BF4}" srcOrd="0" destOrd="0" presId="urn:microsoft.com/office/officeart/2005/8/layout/hierarchy1"/>
    <dgm:cxn modelId="{F4E6EC2A-F45B-4CAB-B276-5784A83A9355}" type="presOf" srcId="{B29EF5E7-41FC-4B98-9892-B75E522D8693}" destId="{20D5BCFD-9610-44F7-9012-7506C24EF045}" srcOrd="0" destOrd="0" presId="urn:microsoft.com/office/officeart/2005/8/layout/hierarchy1"/>
    <dgm:cxn modelId="{74C06C8B-60AD-4F7F-9271-E6327E0E97C2}" type="presOf" srcId="{19E100E4-2844-4C5E-AF38-1D17249F805A}" destId="{50F602BA-6831-4586-AD1B-41DBFDCD4DF4}" srcOrd="0" destOrd="0" presId="urn:microsoft.com/office/officeart/2005/8/layout/hierarchy1"/>
    <dgm:cxn modelId="{96EDD1F9-2B65-4945-9D8A-0BCF46626CCB}" type="presOf" srcId="{1B73BB28-5B2C-4FF6-AF36-B1B031537B82}" destId="{165ACC53-4E36-4922-BB21-2AC4C04B70A4}" srcOrd="0" destOrd="0" presId="urn:microsoft.com/office/officeart/2005/8/layout/hierarchy1"/>
    <dgm:cxn modelId="{C645B321-3B69-4595-A8FC-C24F19BA5EDE}" type="presOf" srcId="{7F4F347A-96AB-4B93-81DF-7D76BF2038BC}" destId="{AF2F4893-6E06-4CC1-A9F0-3269BEC15E8B}" srcOrd="0" destOrd="0" presId="urn:microsoft.com/office/officeart/2005/8/layout/hierarchy1"/>
    <dgm:cxn modelId="{ABBEE924-3A0E-4D81-AA41-460037E8B71A}" srcId="{1B73BB28-5B2C-4FF6-AF36-B1B031537B82}" destId="{B29EF5E7-41FC-4B98-9892-B75E522D8693}" srcOrd="0" destOrd="0" parTransId="{C74F625D-0C21-4F31-A819-8ED214F5791F}" sibTransId="{4E2EC9A2-E280-4718-B833-1579DC020DBF}"/>
    <dgm:cxn modelId="{7576B5B4-3970-4E5C-A29E-760B0FFC74AD}" srcId="{9D4533CD-A22B-4B10-8339-56D26AF45C76}" destId="{1B73BB28-5B2C-4FF6-AF36-B1B031537B82}" srcOrd="0" destOrd="0" parTransId="{62A1408E-5BE9-4DDC-87E6-A4024EC21750}" sibTransId="{F099356C-D41D-40E8-B749-4B1BBEAE0D3D}"/>
    <dgm:cxn modelId="{771F67CD-6416-4C1C-AD63-09C31CBCB536}" type="presOf" srcId="{9D4533CD-A22B-4B10-8339-56D26AF45C76}" destId="{4E5107A1-5948-4972-A9C0-5B1F4A81679D}" srcOrd="0" destOrd="0" presId="urn:microsoft.com/office/officeart/2005/8/layout/hierarchy1"/>
    <dgm:cxn modelId="{04603A05-08F7-4A97-BB70-868BC5788839}" srcId="{1B73BB28-5B2C-4FF6-AF36-B1B031537B82}" destId="{19E100E4-2844-4C5E-AF38-1D17249F805A}" srcOrd="1" destOrd="0" parTransId="{7F4F347A-96AB-4B93-81DF-7D76BF2038BC}" sibTransId="{D1DE4D16-3DE9-4D6E-AA41-4F5DC1E6068D}"/>
    <dgm:cxn modelId="{72ABEACD-BBC7-42B2-B91B-A16C1BB5321B}" type="presParOf" srcId="{4E5107A1-5948-4972-A9C0-5B1F4A81679D}" destId="{AFAF31F1-58D8-4945-BF3F-5C9DFDB9C93A}" srcOrd="0" destOrd="0" presId="urn:microsoft.com/office/officeart/2005/8/layout/hierarchy1"/>
    <dgm:cxn modelId="{5A66361B-60B5-43FB-B4D9-958005E881EC}" type="presParOf" srcId="{AFAF31F1-58D8-4945-BF3F-5C9DFDB9C93A}" destId="{A886ED08-AC8E-48C5-8B73-03CFEA87B51D}" srcOrd="0" destOrd="0" presId="urn:microsoft.com/office/officeart/2005/8/layout/hierarchy1"/>
    <dgm:cxn modelId="{D7DF9463-696A-4AFA-B70E-27159A62961B}" type="presParOf" srcId="{A886ED08-AC8E-48C5-8B73-03CFEA87B51D}" destId="{E744219C-E00B-447D-9A68-62E011C65DBA}" srcOrd="0" destOrd="0" presId="urn:microsoft.com/office/officeart/2005/8/layout/hierarchy1"/>
    <dgm:cxn modelId="{8133D36F-D00A-41B8-BA03-723258D8C709}" type="presParOf" srcId="{A886ED08-AC8E-48C5-8B73-03CFEA87B51D}" destId="{165ACC53-4E36-4922-BB21-2AC4C04B70A4}" srcOrd="1" destOrd="0" presId="urn:microsoft.com/office/officeart/2005/8/layout/hierarchy1"/>
    <dgm:cxn modelId="{12E7A3AE-6C2B-4057-B66C-3114C9E596B9}" type="presParOf" srcId="{AFAF31F1-58D8-4945-BF3F-5C9DFDB9C93A}" destId="{43FC3601-62EA-438B-A388-FB8C767CF114}" srcOrd="1" destOrd="0" presId="urn:microsoft.com/office/officeart/2005/8/layout/hierarchy1"/>
    <dgm:cxn modelId="{17783E27-D592-40E4-8D8F-444F6FCDC4DF}" type="presParOf" srcId="{43FC3601-62EA-438B-A388-FB8C767CF114}" destId="{2370A924-CB35-47D4-9068-E0D020212BF4}" srcOrd="0" destOrd="0" presId="urn:microsoft.com/office/officeart/2005/8/layout/hierarchy1"/>
    <dgm:cxn modelId="{6099F43C-83F6-4839-B873-F8EF12FC01BD}" type="presParOf" srcId="{43FC3601-62EA-438B-A388-FB8C767CF114}" destId="{F26A84BD-6082-4EAD-AE28-ADA5DFA5CBD5}" srcOrd="1" destOrd="0" presId="urn:microsoft.com/office/officeart/2005/8/layout/hierarchy1"/>
    <dgm:cxn modelId="{9034F65A-B617-419C-BF0D-24F3DE6C7693}" type="presParOf" srcId="{F26A84BD-6082-4EAD-AE28-ADA5DFA5CBD5}" destId="{D826EEC3-C93F-4E8A-B819-14B759D28F18}" srcOrd="0" destOrd="0" presId="urn:microsoft.com/office/officeart/2005/8/layout/hierarchy1"/>
    <dgm:cxn modelId="{2AEB2739-7123-493D-A335-77BA7871007C}" type="presParOf" srcId="{D826EEC3-C93F-4E8A-B819-14B759D28F18}" destId="{3C7F4068-B070-4DB0-B170-29CB22E78D5B}" srcOrd="0" destOrd="0" presId="urn:microsoft.com/office/officeart/2005/8/layout/hierarchy1"/>
    <dgm:cxn modelId="{C7333AF1-5FDE-4567-91FE-2B0D62065A0D}" type="presParOf" srcId="{D826EEC3-C93F-4E8A-B819-14B759D28F18}" destId="{20D5BCFD-9610-44F7-9012-7506C24EF045}" srcOrd="1" destOrd="0" presId="urn:microsoft.com/office/officeart/2005/8/layout/hierarchy1"/>
    <dgm:cxn modelId="{8B6BC5FF-139D-4DA8-A9EC-5BAFA848CED0}" type="presParOf" srcId="{F26A84BD-6082-4EAD-AE28-ADA5DFA5CBD5}" destId="{A700ABB0-5716-4544-9CEA-6285E36E5921}" srcOrd="1" destOrd="0" presId="urn:microsoft.com/office/officeart/2005/8/layout/hierarchy1"/>
    <dgm:cxn modelId="{85D0EA0F-8429-4C97-ABFC-084FAEE9855F}" type="presParOf" srcId="{43FC3601-62EA-438B-A388-FB8C767CF114}" destId="{AF2F4893-6E06-4CC1-A9F0-3269BEC15E8B}" srcOrd="2" destOrd="0" presId="urn:microsoft.com/office/officeart/2005/8/layout/hierarchy1"/>
    <dgm:cxn modelId="{8EF01482-662E-423B-9EE8-AA2C170717EC}" type="presParOf" srcId="{43FC3601-62EA-438B-A388-FB8C767CF114}" destId="{44A22B54-21FE-4F32-A819-6FFE5441A4EC}" srcOrd="3" destOrd="0" presId="urn:microsoft.com/office/officeart/2005/8/layout/hierarchy1"/>
    <dgm:cxn modelId="{4BEA8EA5-6A96-4999-8D1C-8A7733913328}" type="presParOf" srcId="{44A22B54-21FE-4F32-A819-6FFE5441A4EC}" destId="{07B11797-B3CA-465D-86AF-D4C1382DA98F}" srcOrd="0" destOrd="0" presId="urn:microsoft.com/office/officeart/2005/8/layout/hierarchy1"/>
    <dgm:cxn modelId="{ABE6ECB1-452D-4AEA-BF42-7CBE74148D7C}" type="presParOf" srcId="{07B11797-B3CA-465D-86AF-D4C1382DA98F}" destId="{A819F844-C135-4216-AD82-3A2584365EB9}" srcOrd="0" destOrd="0" presId="urn:microsoft.com/office/officeart/2005/8/layout/hierarchy1"/>
    <dgm:cxn modelId="{594F5BAB-F922-4DBC-BA56-47EAE75F6BBA}" type="presParOf" srcId="{07B11797-B3CA-465D-86AF-D4C1382DA98F}" destId="{50F602BA-6831-4586-AD1B-41DBFDCD4DF4}" srcOrd="1" destOrd="0" presId="urn:microsoft.com/office/officeart/2005/8/layout/hierarchy1"/>
    <dgm:cxn modelId="{E731D869-C3AA-4919-98F5-A31A93BC341C}" type="presParOf" srcId="{44A22B54-21FE-4F32-A819-6FFE5441A4EC}" destId="{7054A9BE-FDE4-4B97-B64C-52E7DE9D340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1250B11-EBB0-4A6A-9989-7632582EA065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9B7A845-CE80-4213-842A-20BFF0664229}">
      <dgm:prSet/>
      <dgm:spPr/>
      <dgm:t>
        <a:bodyPr/>
        <a:lstStyle/>
        <a:p>
          <a:r>
            <a:rPr lang="ru-RU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b="1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66DB61-F304-492B-BAE1-1DAC3D9204D9}" type="parTrans" cxnId="{CEFBF14B-437C-429D-83E5-B6CF6C9DFEC9}">
      <dgm:prSet/>
      <dgm:spPr/>
      <dgm:t>
        <a:bodyPr/>
        <a:lstStyle/>
        <a:p>
          <a:endParaRPr lang="ru-RU"/>
        </a:p>
      </dgm:t>
    </dgm:pt>
    <dgm:pt modelId="{DEB13CB9-BABF-407F-ADB7-E61313A85436}" type="sibTrans" cxnId="{CEFBF14B-437C-429D-83E5-B6CF6C9DFEC9}">
      <dgm:prSet/>
      <dgm:spPr/>
      <dgm:t>
        <a:bodyPr/>
        <a:lstStyle/>
        <a:p>
          <a:endParaRPr lang="ru-RU"/>
        </a:p>
      </dgm:t>
    </dgm:pt>
    <dgm:pt modelId="{96A3AEF4-5D92-4A0B-9D19-7EAE56B484DE}">
      <dgm:prSet/>
      <dgm:spPr/>
      <dgm:t>
        <a:bodyPr/>
        <a:lstStyle/>
        <a:p>
          <a:r>
            <a:rPr lang="ru-RU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официальном сайте Управления в сети Интернет</a:t>
          </a:r>
          <a:endParaRPr lang="ru-RU" b="1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A00879-7273-4102-8E0D-ABEB91C925D1}" type="parTrans" cxnId="{903EF7C3-0AE1-4398-BD76-8BBF1ACB3817}">
      <dgm:prSet/>
      <dgm:spPr/>
      <dgm:t>
        <a:bodyPr/>
        <a:lstStyle/>
        <a:p>
          <a:endParaRPr lang="ru-RU"/>
        </a:p>
      </dgm:t>
    </dgm:pt>
    <dgm:pt modelId="{CA65CA66-E9EA-4B26-A674-EB743211C601}" type="sibTrans" cxnId="{903EF7C3-0AE1-4398-BD76-8BBF1ACB3817}">
      <dgm:prSet/>
      <dgm:spPr/>
      <dgm:t>
        <a:bodyPr/>
        <a:lstStyle/>
        <a:p>
          <a:endParaRPr lang="ru-RU"/>
        </a:p>
      </dgm:t>
    </dgm:pt>
    <dgm:pt modelId="{3EB68E6A-6E75-4AC4-B52D-846942AD0D82}">
      <dgm:prSet/>
      <dgm:spPr/>
      <dgm:t>
        <a:bodyPr/>
        <a:lstStyle/>
        <a:p>
          <a:r>
            <a:rPr lang="ru-RU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8 (34373) 4-36-02</a:t>
          </a:r>
          <a:endParaRPr lang="ru-RU" dirty="0">
            <a:solidFill>
              <a:schemeClr val="bg1"/>
            </a:solidFill>
          </a:endParaRPr>
        </a:p>
      </dgm:t>
    </dgm:pt>
    <dgm:pt modelId="{4D53099D-2D59-4191-A333-BF5D77174993}" type="parTrans" cxnId="{1C020617-42B8-4784-B8D7-1753C322652E}">
      <dgm:prSet/>
      <dgm:spPr/>
      <dgm:t>
        <a:bodyPr/>
        <a:lstStyle/>
        <a:p>
          <a:endParaRPr lang="ru-RU"/>
        </a:p>
      </dgm:t>
    </dgm:pt>
    <dgm:pt modelId="{851E0D5B-8DD8-4B76-B680-70382BF97242}" type="sibTrans" cxnId="{1C020617-42B8-4784-B8D7-1753C322652E}">
      <dgm:prSet/>
      <dgm:spPr/>
      <dgm:t>
        <a:bodyPr/>
        <a:lstStyle/>
        <a:p>
          <a:endParaRPr lang="ru-RU"/>
        </a:p>
      </dgm:t>
    </dgm:pt>
    <dgm:pt modelId="{846195C5-F673-4E6A-89E9-17A0B1022773}">
      <dgm:prSet/>
      <dgm:spPr/>
      <dgm:t>
        <a:bodyPr/>
        <a:lstStyle/>
        <a:p>
          <a:r>
            <a:rPr lang="ru-RU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dirty="0">
            <a:solidFill>
              <a:schemeClr val="bg1"/>
            </a:solidFill>
          </a:endParaRPr>
        </a:p>
      </dgm:t>
    </dgm:pt>
    <dgm:pt modelId="{223D7F38-E518-47FB-BDEB-C9DB20C0AB77}" type="parTrans" cxnId="{B8B7793B-E222-43AC-873C-5D13D27EC49C}">
      <dgm:prSet/>
      <dgm:spPr/>
      <dgm:t>
        <a:bodyPr/>
        <a:lstStyle/>
        <a:p>
          <a:endParaRPr lang="ru-RU"/>
        </a:p>
      </dgm:t>
    </dgm:pt>
    <dgm:pt modelId="{8E7D8265-E8A1-4636-9707-E8A3D15B3BDA}" type="sibTrans" cxnId="{B8B7793B-E222-43AC-873C-5D13D27EC49C}">
      <dgm:prSet/>
      <dgm:spPr/>
      <dgm:t>
        <a:bodyPr/>
        <a:lstStyle/>
        <a:p>
          <a:endParaRPr lang="ru-RU"/>
        </a:p>
      </dgm:t>
    </dgm:pt>
    <dgm:pt modelId="{26EE949F-D5F4-4CBD-A0F0-DB5EF6EEA38E}">
      <dgm:prSet/>
      <dgm:spPr/>
      <dgm:t>
        <a:bodyPr/>
        <a:lstStyle/>
        <a:p>
          <a:r>
            <a:rPr lang="ru-RU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dirty="0">
            <a:solidFill>
              <a:schemeClr val="bg1"/>
            </a:solidFill>
          </a:endParaRPr>
        </a:p>
      </dgm:t>
    </dgm:pt>
    <dgm:pt modelId="{5130FE1D-2134-4795-AFCE-B0CBE3909047}" type="parTrans" cxnId="{9D3C4575-40FD-4D87-AAF8-5BD537975D74}">
      <dgm:prSet/>
      <dgm:spPr/>
      <dgm:t>
        <a:bodyPr/>
        <a:lstStyle/>
        <a:p>
          <a:endParaRPr lang="ru-RU"/>
        </a:p>
      </dgm:t>
    </dgm:pt>
    <dgm:pt modelId="{88A63EE2-63B6-4699-AA07-6D383EED491E}" type="sibTrans" cxnId="{9D3C4575-40FD-4D87-AAF8-5BD537975D74}">
      <dgm:prSet/>
      <dgm:spPr/>
      <dgm:t>
        <a:bodyPr/>
        <a:lstStyle/>
        <a:p>
          <a:endParaRPr lang="ru-RU"/>
        </a:p>
      </dgm:t>
    </dgm:pt>
    <dgm:pt modelId="{C390B347-ED0D-44DA-BCE6-66E94A143CB6}" type="pres">
      <dgm:prSet presAssocID="{71250B11-EBB0-4A6A-9989-7632582EA06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8465E68-D950-41E0-99DD-927CC38BB155}" type="pres">
      <dgm:prSet presAssocID="{71250B11-EBB0-4A6A-9989-7632582EA065}" presName="Name1" presStyleCnt="0"/>
      <dgm:spPr/>
    </dgm:pt>
    <dgm:pt modelId="{DE9260B6-891A-4889-B519-371D63A785DB}" type="pres">
      <dgm:prSet presAssocID="{71250B11-EBB0-4A6A-9989-7632582EA065}" presName="cycle" presStyleCnt="0"/>
      <dgm:spPr/>
    </dgm:pt>
    <dgm:pt modelId="{40BE3C1A-7D68-4DB4-94DB-3F9F5E5D8D87}" type="pres">
      <dgm:prSet presAssocID="{71250B11-EBB0-4A6A-9989-7632582EA065}" presName="srcNode" presStyleLbl="node1" presStyleIdx="0" presStyleCnt="5"/>
      <dgm:spPr/>
    </dgm:pt>
    <dgm:pt modelId="{56639FFA-CF8A-44F6-AE97-56E29AEEF6A3}" type="pres">
      <dgm:prSet presAssocID="{71250B11-EBB0-4A6A-9989-7632582EA065}" presName="conn" presStyleLbl="parChTrans1D2" presStyleIdx="0" presStyleCnt="1"/>
      <dgm:spPr/>
      <dgm:t>
        <a:bodyPr/>
        <a:lstStyle/>
        <a:p>
          <a:endParaRPr lang="ru-RU"/>
        </a:p>
      </dgm:t>
    </dgm:pt>
    <dgm:pt modelId="{DB7D19B0-C22D-40A1-89DF-DCA78F9590BC}" type="pres">
      <dgm:prSet presAssocID="{71250B11-EBB0-4A6A-9989-7632582EA065}" presName="extraNode" presStyleLbl="node1" presStyleIdx="0" presStyleCnt="5"/>
      <dgm:spPr/>
    </dgm:pt>
    <dgm:pt modelId="{E51B6115-EB9B-4EE4-BF12-57B778318C05}" type="pres">
      <dgm:prSet presAssocID="{71250B11-EBB0-4A6A-9989-7632582EA065}" presName="dstNode" presStyleLbl="node1" presStyleIdx="0" presStyleCnt="5"/>
      <dgm:spPr/>
    </dgm:pt>
    <dgm:pt modelId="{267191BC-B51B-4497-AAF9-0F2589EE6BE7}" type="pres">
      <dgm:prSet presAssocID="{09B7A845-CE80-4213-842A-20BFF0664229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9A00B4-76C2-4A4D-80B0-F1EA785D77E6}" type="pres">
      <dgm:prSet presAssocID="{09B7A845-CE80-4213-842A-20BFF0664229}" presName="accent_1" presStyleCnt="0"/>
      <dgm:spPr/>
    </dgm:pt>
    <dgm:pt modelId="{03C52113-B534-43D7-8FB1-C021A87EC2B6}" type="pres">
      <dgm:prSet presAssocID="{09B7A845-CE80-4213-842A-20BFF0664229}" presName="accentRepeatNode" presStyleLbl="solidFgAcc1" presStyleIdx="0" presStyleCnt="5"/>
      <dgm:spPr/>
    </dgm:pt>
    <dgm:pt modelId="{D9FA47A8-3EAF-4CE8-AAD6-E0B78122D65C}" type="pres">
      <dgm:prSet presAssocID="{96A3AEF4-5D92-4A0B-9D19-7EAE56B484DE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9B4199-7451-4B6E-AE2D-2CEDA5BC1A86}" type="pres">
      <dgm:prSet presAssocID="{96A3AEF4-5D92-4A0B-9D19-7EAE56B484DE}" presName="accent_2" presStyleCnt="0"/>
      <dgm:spPr/>
    </dgm:pt>
    <dgm:pt modelId="{9E797FFF-9279-4A6C-A5F4-AEB88D7878DE}" type="pres">
      <dgm:prSet presAssocID="{96A3AEF4-5D92-4A0B-9D19-7EAE56B484DE}" presName="accentRepeatNode" presStyleLbl="solidFgAcc1" presStyleIdx="1" presStyleCnt="5"/>
      <dgm:spPr/>
    </dgm:pt>
    <dgm:pt modelId="{3DB6DBA7-C248-45D8-973F-443E765D5593}" type="pres">
      <dgm:prSet presAssocID="{3EB68E6A-6E75-4AC4-B52D-846942AD0D82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7287D1-D4B6-4EF2-A4E4-942BFDF5EA08}" type="pres">
      <dgm:prSet presAssocID="{3EB68E6A-6E75-4AC4-B52D-846942AD0D82}" presName="accent_3" presStyleCnt="0"/>
      <dgm:spPr/>
    </dgm:pt>
    <dgm:pt modelId="{8E479C0C-7357-4D5D-99BB-878564519608}" type="pres">
      <dgm:prSet presAssocID="{3EB68E6A-6E75-4AC4-B52D-846942AD0D82}" presName="accentRepeatNode" presStyleLbl="solidFgAcc1" presStyleIdx="2" presStyleCnt="5"/>
      <dgm:spPr/>
    </dgm:pt>
    <dgm:pt modelId="{391F3399-7FFE-4973-A864-1744BD6A36DE}" type="pres">
      <dgm:prSet presAssocID="{846195C5-F673-4E6A-89E9-17A0B1022773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61543C-5849-470D-9463-DBD582D7556D}" type="pres">
      <dgm:prSet presAssocID="{846195C5-F673-4E6A-89E9-17A0B1022773}" presName="accent_4" presStyleCnt="0"/>
      <dgm:spPr/>
    </dgm:pt>
    <dgm:pt modelId="{18062779-028E-4537-942E-8BC6DAA64644}" type="pres">
      <dgm:prSet presAssocID="{846195C5-F673-4E6A-89E9-17A0B1022773}" presName="accentRepeatNode" presStyleLbl="solidFgAcc1" presStyleIdx="3" presStyleCnt="5"/>
      <dgm:spPr/>
    </dgm:pt>
    <dgm:pt modelId="{50A3CB0F-9076-4801-90C9-782B1FC2341C}" type="pres">
      <dgm:prSet presAssocID="{26EE949F-D5F4-4CBD-A0F0-DB5EF6EEA38E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E93998-A7C2-4131-ACC3-29E2B1C8C560}" type="pres">
      <dgm:prSet presAssocID="{26EE949F-D5F4-4CBD-A0F0-DB5EF6EEA38E}" presName="accent_5" presStyleCnt="0"/>
      <dgm:spPr/>
    </dgm:pt>
    <dgm:pt modelId="{129C40D7-342E-433A-91A5-5B83C41A69C9}" type="pres">
      <dgm:prSet presAssocID="{26EE949F-D5F4-4CBD-A0F0-DB5EF6EEA38E}" presName="accentRepeatNode" presStyleLbl="solidFgAcc1" presStyleIdx="4" presStyleCnt="5"/>
      <dgm:spPr/>
    </dgm:pt>
  </dgm:ptLst>
  <dgm:cxnLst>
    <dgm:cxn modelId="{903EF7C3-0AE1-4398-BD76-8BBF1ACB3817}" srcId="{71250B11-EBB0-4A6A-9989-7632582EA065}" destId="{96A3AEF4-5D92-4A0B-9D19-7EAE56B484DE}" srcOrd="1" destOrd="0" parTransId="{4EA00879-7273-4102-8E0D-ABEB91C925D1}" sibTransId="{CA65CA66-E9EA-4B26-A674-EB743211C601}"/>
    <dgm:cxn modelId="{1C020617-42B8-4784-B8D7-1753C322652E}" srcId="{71250B11-EBB0-4A6A-9989-7632582EA065}" destId="{3EB68E6A-6E75-4AC4-B52D-846942AD0D82}" srcOrd="2" destOrd="0" parTransId="{4D53099D-2D59-4191-A333-BF5D77174993}" sibTransId="{851E0D5B-8DD8-4B76-B680-70382BF97242}"/>
    <dgm:cxn modelId="{372BC1F2-91A2-4DAB-A08B-82A1A5CBD930}" type="presOf" srcId="{71250B11-EBB0-4A6A-9989-7632582EA065}" destId="{C390B347-ED0D-44DA-BCE6-66E94A143CB6}" srcOrd="0" destOrd="0" presId="urn:microsoft.com/office/officeart/2008/layout/VerticalCurvedList"/>
    <dgm:cxn modelId="{12A067F9-3CE2-4866-A3B4-A187178CE935}" type="presOf" srcId="{DEB13CB9-BABF-407F-ADB7-E61313A85436}" destId="{56639FFA-CF8A-44F6-AE97-56E29AEEF6A3}" srcOrd="0" destOrd="0" presId="urn:microsoft.com/office/officeart/2008/layout/VerticalCurvedList"/>
    <dgm:cxn modelId="{B8B7793B-E222-43AC-873C-5D13D27EC49C}" srcId="{71250B11-EBB0-4A6A-9989-7632582EA065}" destId="{846195C5-F673-4E6A-89E9-17A0B1022773}" srcOrd="3" destOrd="0" parTransId="{223D7F38-E518-47FB-BDEB-C9DB20C0AB77}" sibTransId="{8E7D8265-E8A1-4636-9707-E8A3D15B3BDA}"/>
    <dgm:cxn modelId="{CEFBF14B-437C-429D-83E5-B6CF6C9DFEC9}" srcId="{71250B11-EBB0-4A6A-9989-7632582EA065}" destId="{09B7A845-CE80-4213-842A-20BFF0664229}" srcOrd="0" destOrd="0" parTransId="{7166DB61-F304-492B-BAE1-1DAC3D9204D9}" sibTransId="{DEB13CB9-BABF-407F-ADB7-E61313A85436}"/>
    <dgm:cxn modelId="{57DA70F6-A853-4C08-95D0-9BCF5370664B}" type="presOf" srcId="{09B7A845-CE80-4213-842A-20BFF0664229}" destId="{267191BC-B51B-4497-AAF9-0F2589EE6BE7}" srcOrd="0" destOrd="0" presId="urn:microsoft.com/office/officeart/2008/layout/VerticalCurvedList"/>
    <dgm:cxn modelId="{F55B7992-90F9-4797-918E-35B79A9508D6}" type="presOf" srcId="{96A3AEF4-5D92-4A0B-9D19-7EAE56B484DE}" destId="{D9FA47A8-3EAF-4CE8-AAD6-E0B78122D65C}" srcOrd="0" destOrd="0" presId="urn:microsoft.com/office/officeart/2008/layout/VerticalCurvedList"/>
    <dgm:cxn modelId="{A35177DB-BD8C-49DD-BD36-141589E99DF0}" type="presOf" srcId="{846195C5-F673-4E6A-89E9-17A0B1022773}" destId="{391F3399-7FFE-4973-A864-1744BD6A36DE}" srcOrd="0" destOrd="0" presId="urn:microsoft.com/office/officeart/2008/layout/VerticalCurvedList"/>
    <dgm:cxn modelId="{6B6D887D-3462-456B-B34C-CC521377DDD4}" type="presOf" srcId="{3EB68E6A-6E75-4AC4-B52D-846942AD0D82}" destId="{3DB6DBA7-C248-45D8-973F-443E765D5593}" srcOrd="0" destOrd="0" presId="urn:microsoft.com/office/officeart/2008/layout/VerticalCurvedList"/>
    <dgm:cxn modelId="{9D3C4575-40FD-4D87-AAF8-5BD537975D74}" srcId="{71250B11-EBB0-4A6A-9989-7632582EA065}" destId="{26EE949F-D5F4-4CBD-A0F0-DB5EF6EEA38E}" srcOrd="4" destOrd="0" parTransId="{5130FE1D-2134-4795-AFCE-B0CBE3909047}" sibTransId="{88A63EE2-63B6-4699-AA07-6D383EED491E}"/>
    <dgm:cxn modelId="{60EEAC49-79BE-4B31-9C74-D4BF21DC4CDF}" type="presOf" srcId="{26EE949F-D5F4-4CBD-A0F0-DB5EF6EEA38E}" destId="{50A3CB0F-9076-4801-90C9-782B1FC2341C}" srcOrd="0" destOrd="0" presId="urn:microsoft.com/office/officeart/2008/layout/VerticalCurvedList"/>
    <dgm:cxn modelId="{6E3B5259-CD66-4AFE-A2FC-59655B217A7D}" type="presParOf" srcId="{C390B347-ED0D-44DA-BCE6-66E94A143CB6}" destId="{68465E68-D950-41E0-99DD-927CC38BB155}" srcOrd="0" destOrd="0" presId="urn:microsoft.com/office/officeart/2008/layout/VerticalCurvedList"/>
    <dgm:cxn modelId="{571921BE-2207-455B-AFCC-00CA077E88C5}" type="presParOf" srcId="{68465E68-D950-41E0-99DD-927CC38BB155}" destId="{DE9260B6-891A-4889-B519-371D63A785DB}" srcOrd="0" destOrd="0" presId="urn:microsoft.com/office/officeart/2008/layout/VerticalCurvedList"/>
    <dgm:cxn modelId="{8C85F928-344C-4015-A1B3-2549180B8C0B}" type="presParOf" srcId="{DE9260B6-891A-4889-B519-371D63A785DB}" destId="{40BE3C1A-7D68-4DB4-94DB-3F9F5E5D8D87}" srcOrd="0" destOrd="0" presId="urn:microsoft.com/office/officeart/2008/layout/VerticalCurvedList"/>
    <dgm:cxn modelId="{E158B5A9-2F07-4DB0-96CA-61184C058D48}" type="presParOf" srcId="{DE9260B6-891A-4889-B519-371D63A785DB}" destId="{56639FFA-CF8A-44F6-AE97-56E29AEEF6A3}" srcOrd="1" destOrd="0" presId="urn:microsoft.com/office/officeart/2008/layout/VerticalCurvedList"/>
    <dgm:cxn modelId="{ADB9DF2A-1933-4B61-9D4D-B029131B2884}" type="presParOf" srcId="{DE9260B6-891A-4889-B519-371D63A785DB}" destId="{DB7D19B0-C22D-40A1-89DF-DCA78F9590BC}" srcOrd="2" destOrd="0" presId="urn:microsoft.com/office/officeart/2008/layout/VerticalCurvedList"/>
    <dgm:cxn modelId="{81EEE966-23BA-49FF-829A-C5D3A3C4AA51}" type="presParOf" srcId="{DE9260B6-891A-4889-B519-371D63A785DB}" destId="{E51B6115-EB9B-4EE4-BF12-57B778318C05}" srcOrd="3" destOrd="0" presId="urn:microsoft.com/office/officeart/2008/layout/VerticalCurvedList"/>
    <dgm:cxn modelId="{FA558508-8DF7-4C6B-A89D-DF93AE59386A}" type="presParOf" srcId="{68465E68-D950-41E0-99DD-927CC38BB155}" destId="{267191BC-B51B-4497-AAF9-0F2589EE6BE7}" srcOrd="1" destOrd="0" presId="urn:microsoft.com/office/officeart/2008/layout/VerticalCurvedList"/>
    <dgm:cxn modelId="{46D613C8-B6EF-4579-81A0-3DABF043379A}" type="presParOf" srcId="{68465E68-D950-41E0-99DD-927CC38BB155}" destId="{449A00B4-76C2-4A4D-80B0-F1EA785D77E6}" srcOrd="2" destOrd="0" presId="urn:microsoft.com/office/officeart/2008/layout/VerticalCurvedList"/>
    <dgm:cxn modelId="{3E3527A2-9351-4448-BDD0-29EF6905EAC3}" type="presParOf" srcId="{449A00B4-76C2-4A4D-80B0-F1EA785D77E6}" destId="{03C52113-B534-43D7-8FB1-C021A87EC2B6}" srcOrd="0" destOrd="0" presId="urn:microsoft.com/office/officeart/2008/layout/VerticalCurvedList"/>
    <dgm:cxn modelId="{689DB2CC-0495-4C2F-A6C1-E59BEF744CFA}" type="presParOf" srcId="{68465E68-D950-41E0-99DD-927CC38BB155}" destId="{D9FA47A8-3EAF-4CE8-AAD6-E0B78122D65C}" srcOrd="3" destOrd="0" presId="urn:microsoft.com/office/officeart/2008/layout/VerticalCurvedList"/>
    <dgm:cxn modelId="{5DCA36FB-7C7F-4601-B0B3-FBE763F99FC3}" type="presParOf" srcId="{68465E68-D950-41E0-99DD-927CC38BB155}" destId="{C89B4199-7451-4B6E-AE2D-2CEDA5BC1A86}" srcOrd="4" destOrd="0" presId="urn:microsoft.com/office/officeart/2008/layout/VerticalCurvedList"/>
    <dgm:cxn modelId="{EBB0D2EF-B0C1-49EA-89F9-48BB7DF03D28}" type="presParOf" srcId="{C89B4199-7451-4B6E-AE2D-2CEDA5BC1A86}" destId="{9E797FFF-9279-4A6C-A5F4-AEB88D7878DE}" srcOrd="0" destOrd="0" presId="urn:microsoft.com/office/officeart/2008/layout/VerticalCurvedList"/>
    <dgm:cxn modelId="{13BAF9C6-B518-4F07-B074-8B1BA5AED132}" type="presParOf" srcId="{68465E68-D950-41E0-99DD-927CC38BB155}" destId="{3DB6DBA7-C248-45D8-973F-443E765D5593}" srcOrd="5" destOrd="0" presId="urn:microsoft.com/office/officeart/2008/layout/VerticalCurvedList"/>
    <dgm:cxn modelId="{D58FBDC9-C9D2-4EDB-AA74-64DB7B380AFE}" type="presParOf" srcId="{68465E68-D950-41E0-99DD-927CC38BB155}" destId="{6B7287D1-D4B6-4EF2-A4E4-942BFDF5EA08}" srcOrd="6" destOrd="0" presId="urn:microsoft.com/office/officeart/2008/layout/VerticalCurvedList"/>
    <dgm:cxn modelId="{0DC946D5-B197-4310-B4C0-94A8D2A1AC5D}" type="presParOf" srcId="{6B7287D1-D4B6-4EF2-A4E4-942BFDF5EA08}" destId="{8E479C0C-7357-4D5D-99BB-878564519608}" srcOrd="0" destOrd="0" presId="urn:microsoft.com/office/officeart/2008/layout/VerticalCurvedList"/>
    <dgm:cxn modelId="{AD2F19AD-05EA-4353-8C66-D40873D1E776}" type="presParOf" srcId="{68465E68-D950-41E0-99DD-927CC38BB155}" destId="{391F3399-7FFE-4973-A864-1744BD6A36DE}" srcOrd="7" destOrd="0" presId="urn:microsoft.com/office/officeart/2008/layout/VerticalCurvedList"/>
    <dgm:cxn modelId="{5CBA8212-1A1A-4B6F-9B3D-C32AE3B54691}" type="presParOf" srcId="{68465E68-D950-41E0-99DD-927CC38BB155}" destId="{AA61543C-5849-470D-9463-DBD582D7556D}" srcOrd="8" destOrd="0" presId="urn:microsoft.com/office/officeart/2008/layout/VerticalCurvedList"/>
    <dgm:cxn modelId="{8C3266A5-D4D8-451F-B40B-951EDD20F577}" type="presParOf" srcId="{AA61543C-5849-470D-9463-DBD582D7556D}" destId="{18062779-028E-4537-942E-8BC6DAA64644}" srcOrd="0" destOrd="0" presId="urn:microsoft.com/office/officeart/2008/layout/VerticalCurvedList"/>
    <dgm:cxn modelId="{1E927382-82AF-4011-A055-9D810E11A386}" type="presParOf" srcId="{68465E68-D950-41E0-99DD-927CC38BB155}" destId="{50A3CB0F-9076-4801-90C9-782B1FC2341C}" srcOrd="9" destOrd="0" presId="urn:microsoft.com/office/officeart/2008/layout/VerticalCurvedList"/>
    <dgm:cxn modelId="{F81EA0B2-7763-4F86-BB97-A15443A75062}" type="presParOf" srcId="{68465E68-D950-41E0-99DD-927CC38BB155}" destId="{E6E93998-A7C2-4131-ACC3-29E2B1C8C560}" srcOrd="10" destOrd="0" presId="urn:microsoft.com/office/officeart/2008/layout/VerticalCurvedList"/>
    <dgm:cxn modelId="{59E7A12C-E719-4CE4-8E6E-DD74C1003138}" type="presParOf" srcId="{E6E93998-A7C2-4131-ACC3-29E2B1C8C560}" destId="{129C40D7-342E-433A-91A5-5B83C41A69C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5B00FF5-923B-4467-BF1A-16BDBDE99BA9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78D20C7-63D8-46D2-9EE1-D2ABD2F30F7C}">
      <dgm:prSet phldrT="[Текст]"/>
      <dgm:spPr/>
      <dgm:t>
        <a:bodyPr/>
        <a:lstStyle/>
        <a:p>
          <a:r>
            <a:rPr lang="ru-RU" b="1" u="none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государственных гражданских служащих и работников Управления                                 не зарегистрированы</a:t>
          </a:r>
          <a:endParaRPr lang="ru-RU" dirty="0">
            <a:solidFill>
              <a:schemeClr val="bg1"/>
            </a:solidFill>
          </a:endParaRPr>
        </a:p>
      </dgm:t>
    </dgm:pt>
    <dgm:pt modelId="{32B13616-F023-4756-98FF-80E1FDCD296B}" type="parTrans" cxnId="{1101F5DB-83DC-48FA-80BC-7D47E41CE2BC}">
      <dgm:prSet/>
      <dgm:spPr/>
      <dgm:t>
        <a:bodyPr/>
        <a:lstStyle/>
        <a:p>
          <a:endParaRPr lang="ru-RU"/>
        </a:p>
      </dgm:t>
    </dgm:pt>
    <dgm:pt modelId="{CE542D84-98D5-4BB0-84BA-D4BB6D0F5400}" type="sibTrans" cxnId="{1101F5DB-83DC-48FA-80BC-7D47E41CE2BC}">
      <dgm:prSet/>
      <dgm:spPr/>
      <dgm:t>
        <a:bodyPr/>
        <a:lstStyle/>
        <a:p>
          <a:endParaRPr lang="ru-RU"/>
        </a:p>
      </dgm:t>
    </dgm:pt>
    <dgm:pt modelId="{E081997F-549D-414C-A71D-0E46FE85EB07}">
      <dgm:prSet phldrT="[Текст]"/>
      <dgm:spPr/>
      <dgm:t>
        <a:bodyPr/>
        <a:lstStyle/>
        <a:p>
          <a:r>
            <a:rPr lang="ru-RU" b="1" u="none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государственными гражданскими служащими и/или работниками Управления антикоррупционного законодательства                      по «телефону доверия»            не поступали</a:t>
          </a:r>
          <a:endParaRPr lang="ru-RU" dirty="0">
            <a:solidFill>
              <a:schemeClr val="bg1"/>
            </a:solidFill>
          </a:endParaRPr>
        </a:p>
      </dgm:t>
    </dgm:pt>
    <dgm:pt modelId="{B8D4F412-FCF9-4067-8C50-47A2F84C9936}" type="parTrans" cxnId="{878C5857-7D13-4388-81B5-EDCA5ACC177A}">
      <dgm:prSet/>
      <dgm:spPr/>
      <dgm:t>
        <a:bodyPr/>
        <a:lstStyle/>
        <a:p>
          <a:endParaRPr lang="ru-RU"/>
        </a:p>
      </dgm:t>
    </dgm:pt>
    <dgm:pt modelId="{0D3DECAA-1255-415B-B3B3-EF2AA5390BDF}" type="sibTrans" cxnId="{878C5857-7D13-4388-81B5-EDCA5ACC177A}">
      <dgm:prSet/>
      <dgm:spPr/>
      <dgm:t>
        <a:bodyPr/>
        <a:lstStyle/>
        <a:p>
          <a:endParaRPr lang="ru-RU"/>
        </a:p>
      </dgm:t>
    </dgm:pt>
    <dgm:pt modelId="{7121B1C0-2D9B-4037-A764-1C7EBEFF410D}">
      <dgm:prSet phldrT="[Текст]"/>
      <dgm:spPr/>
      <dgm:t>
        <a:bodyPr/>
        <a:lstStyle/>
        <a:p>
          <a:r>
            <a:rPr lang="ru-RU" b="1" u="none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государственными гражданскими служащими Управления,                                 не выявлены</a:t>
          </a:r>
          <a:endParaRPr lang="ru-RU" dirty="0">
            <a:solidFill>
              <a:schemeClr val="bg1"/>
            </a:solidFill>
          </a:endParaRPr>
        </a:p>
      </dgm:t>
    </dgm:pt>
    <dgm:pt modelId="{C2313CAF-061B-4651-B722-19E5E502A9E6}" type="parTrans" cxnId="{223DFABA-33FC-463A-9356-F584F6249909}">
      <dgm:prSet/>
      <dgm:spPr/>
      <dgm:t>
        <a:bodyPr/>
        <a:lstStyle/>
        <a:p>
          <a:endParaRPr lang="ru-RU"/>
        </a:p>
      </dgm:t>
    </dgm:pt>
    <dgm:pt modelId="{D29CBE5B-C91F-42FB-880E-FFE0DE591A54}" type="sibTrans" cxnId="{223DFABA-33FC-463A-9356-F584F6249909}">
      <dgm:prSet/>
      <dgm:spPr/>
      <dgm:t>
        <a:bodyPr/>
        <a:lstStyle/>
        <a:p>
          <a:endParaRPr lang="ru-RU"/>
        </a:p>
      </dgm:t>
    </dgm:pt>
    <dgm:pt modelId="{7490206E-1896-4573-9A33-3A92DFCC1842}">
      <dgm:prSet phldrT="[Текст]"/>
      <dgm:spPr/>
      <dgm:t>
        <a:bodyPr/>
        <a:lstStyle/>
        <a:p>
          <a:r>
            <a:rPr lang="ru-RU" b="1" u="none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государственными гражданскими служащими Управления установленного порядка сообщения о получения подарка                    не выявлены</a:t>
          </a:r>
          <a:endParaRPr lang="ru-RU" dirty="0">
            <a:solidFill>
              <a:schemeClr val="bg1"/>
            </a:solidFill>
          </a:endParaRPr>
        </a:p>
      </dgm:t>
    </dgm:pt>
    <dgm:pt modelId="{6043CEC4-49F3-43A0-88BC-714DFE0AA7B1}" type="parTrans" cxnId="{515EF885-441B-4577-A1B5-3F5D21AD07AE}">
      <dgm:prSet/>
      <dgm:spPr/>
      <dgm:t>
        <a:bodyPr/>
        <a:lstStyle/>
        <a:p>
          <a:endParaRPr lang="ru-RU"/>
        </a:p>
      </dgm:t>
    </dgm:pt>
    <dgm:pt modelId="{54A31D6C-26EE-4AD8-9FEB-E122A36D3B83}" type="sibTrans" cxnId="{515EF885-441B-4577-A1B5-3F5D21AD07AE}">
      <dgm:prSet/>
      <dgm:spPr/>
      <dgm:t>
        <a:bodyPr/>
        <a:lstStyle/>
        <a:p>
          <a:endParaRPr lang="ru-RU"/>
        </a:p>
      </dgm:t>
    </dgm:pt>
    <dgm:pt modelId="{81BDAF8B-222E-4E9A-868E-6BD6ED2531E4}" type="pres">
      <dgm:prSet presAssocID="{15B00FF5-923B-4467-BF1A-16BDBDE99BA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158843-8D39-44F9-89FD-A738F5C6A4C0}" type="pres">
      <dgm:prSet presAssocID="{E78D20C7-63D8-46D2-9EE1-D2ABD2F30F7C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C6592C-74A9-4DBC-9377-AA5C4E22F296}" type="pres">
      <dgm:prSet presAssocID="{CE542D84-98D5-4BB0-84BA-D4BB6D0F5400}" presName="sibTrans" presStyleCnt="0"/>
      <dgm:spPr/>
    </dgm:pt>
    <dgm:pt modelId="{78D971B5-E9E1-45B7-98E7-F57E8E21BD99}" type="pres">
      <dgm:prSet presAssocID="{E081997F-549D-414C-A71D-0E46FE85EB0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17648E-5B99-4D25-B36F-8ECFBD40DAAF}" type="pres">
      <dgm:prSet presAssocID="{0D3DECAA-1255-415B-B3B3-EF2AA5390BDF}" presName="sibTrans" presStyleCnt="0"/>
      <dgm:spPr/>
    </dgm:pt>
    <dgm:pt modelId="{123C5B1F-DD38-488C-BCF4-E863EFBD27D1}" type="pres">
      <dgm:prSet presAssocID="{7121B1C0-2D9B-4037-A764-1C7EBEFF410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4FCC38-3E0F-44DC-B34A-F89605D09FA8}" type="pres">
      <dgm:prSet presAssocID="{D29CBE5B-C91F-42FB-880E-FFE0DE591A54}" presName="sibTrans" presStyleCnt="0"/>
      <dgm:spPr/>
    </dgm:pt>
    <dgm:pt modelId="{C42FE13C-190E-4CA1-AC04-65FC3BCEE44B}" type="pres">
      <dgm:prSet presAssocID="{7490206E-1896-4573-9A33-3A92DFCC184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0CC0A9-8A17-4DC8-ABB0-9D101C4705F8}" type="presOf" srcId="{7121B1C0-2D9B-4037-A764-1C7EBEFF410D}" destId="{123C5B1F-DD38-488C-BCF4-E863EFBD27D1}" srcOrd="0" destOrd="0" presId="urn:microsoft.com/office/officeart/2005/8/layout/default"/>
    <dgm:cxn modelId="{223DFABA-33FC-463A-9356-F584F6249909}" srcId="{15B00FF5-923B-4467-BF1A-16BDBDE99BA9}" destId="{7121B1C0-2D9B-4037-A764-1C7EBEFF410D}" srcOrd="2" destOrd="0" parTransId="{C2313CAF-061B-4651-B722-19E5E502A9E6}" sibTransId="{D29CBE5B-C91F-42FB-880E-FFE0DE591A54}"/>
    <dgm:cxn modelId="{1896ACD1-AAD6-4980-9004-91C15DBD93BE}" type="presOf" srcId="{E081997F-549D-414C-A71D-0E46FE85EB07}" destId="{78D971B5-E9E1-45B7-98E7-F57E8E21BD99}" srcOrd="0" destOrd="0" presId="urn:microsoft.com/office/officeart/2005/8/layout/default"/>
    <dgm:cxn modelId="{A47985CD-8A76-4026-B571-45299608B46C}" type="presOf" srcId="{15B00FF5-923B-4467-BF1A-16BDBDE99BA9}" destId="{81BDAF8B-222E-4E9A-868E-6BD6ED2531E4}" srcOrd="0" destOrd="0" presId="urn:microsoft.com/office/officeart/2005/8/layout/default"/>
    <dgm:cxn modelId="{878C5857-7D13-4388-81B5-EDCA5ACC177A}" srcId="{15B00FF5-923B-4467-BF1A-16BDBDE99BA9}" destId="{E081997F-549D-414C-A71D-0E46FE85EB07}" srcOrd="1" destOrd="0" parTransId="{B8D4F412-FCF9-4067-8C50-47A2F84C9936}" sibTransId="{0D3DECAA-1255-415B-B3B3-EF2AA5390BDF}"/>
    <dgm:cxn modelId="{515EF885-441B-4577-A1B5-3F5D21AD07AE}" srcId="{15B00FF5-923B-4467-BF1A-16BDBDE99BA9}" destId="{7490206E-1896-4573-9A33-3A92DFCC1842}" srcOrd="3" destOrd="0" parTransId="{6043CEC4-49F3-43A0-88BC-714DFE0AA7B1}" sibTransId="{54A31D6C-26EE-4AD8-9FEB-E122A36D3B83}"/>
    <dgm:cxn modelId="{F2CBA956-CC53-4B1E-BCE0-342FC1ECF20A}" type="presOf" srcId="{7490206E-1896-4573-9A33-3A92DFCC1842}" destId="{C42FE13C-190E-4CA1-AC04-65FC3BCEE44B}" srcOrd="0" destOrd="0" presId="urn:microsoft.com/office/officeart/2005/8/layout/default"/>
    <dgm:cxn modelId="{CE04122A-D4CE-4AE2-90FF-435601E7411D}" type="presOf" srcId="{E78D20C7-63D8-46D2-9EE1-D2ABD2F30F7C}" destId="{C5158843-8D39-44F9-89FD-A738F5C6A4C0}" srcOrd="0" destOrd="0" presId="urn:microsoft.com/office/officeart/2005/8/layout/default"/>
    <dgm:cxn modelId="{1101F5DB-83DC-48FA-80BC-7D47E41CE2BC}" srcId="{15B00FF5-923B-4467-BF1A-16BDBDE99BA9}" destId="{E78D20C7-63D8-46D2-9EE1-D2ABD2F30F7C}" srcOrd="0" destOrd="0" parTransId="{32B13616-F023-4756-98FF-80E1FDCD296B}" sibTransId="{CE542D84-98D5-4BB0-84BA-D4BB6D0F5400}"/>
    <dgm:cxn modelId="{E1DFE8F2-7FE8-47E5-A1A1-2E588955DD18}" type="presParOf" srcId="{81BDAF8B-222E-4E9A-868E-6BD6ED2531E4}" destId="{C5158843-8D39-44F9-89FD-A738F5C6A4C0}" srcOrd="0" destOrd="0" presId="urn:microsoft.com/office/officeart/2005/8/layout/default"/>
    <dgm:cxn modelId="{C455FBEB-1984-435E-A96A-6BA60277CCC1}" type="presParOf" srcId="{81BDAF8B-222E-4E9A-868E-6BD6ED2531E4}" destId="{44C6592C-74A9-4DBC-9377-AA5C4E22F296}" srcOrd="1" destOrd="0" presId="urn:microsoft.com/office/officeart/2005/8/layout/default"/>
    <dgm:cxn modelId="{95C4ECB0-754F-4653-B14E-21D1A9C32490}" type="presParOf" srcId="{81BDAF8B-222E-4E9A-868E-6BD6ED2531E4}" destId="{78D971B5-E9E1-45B7-98E7-F57E8E21BD99}" srcOrd="2" destOrd="0" presId="urn:microsoft.com/office/officeart/2005/8/layout/default"/>
    <dgm:cxn modelId="{37249B34-0AD8-448D-8956-874CB5149CC3}" type="presParOf" srcId="{81BDAF8B-222E-4E9A-868E-6BD6ED2531E4}" destId="{8F17648E-5B99-4D25-B36F-8ECFBD40DAAF}" srcOrd="3" destOrd="0" presId="urn:microsoft.com/office/officeart/2005/8/layout/default"/>
    <dgm:cxn modelId="{B3F7AA87-6F7A-4C0A-ACE2-A07A221FC7F9}" type="presParOf" srcId="{81BDAF8B-222E-4E9A-868E-6BD6ED2531E4}" destId="{123C5B1F-DD38-488C-BCF4-E863EFBD27D1}" srcOrd="4" destOrd="0" presId="urn:microsoft.com/office/officeart/2005/8/layout/default"/>
    <dgm:cxn modelId="{F6703031-9250-426B-94C5-3A30D37F80F3}" type="presParOf" srcId="{81BDAF8B-222E-4E9A-868E-6BD6ED2531E4}" destId="{E64FCC38-3E0F-44DC-B34A-F89605D09FA8}" srcOrd="5" destOrd="0" presId="urn:microsoft.com/office/officeart/2005/8/layout/default"/>
    <dgm:cxn modelId="{67AA3932-C6B8-48C2-9462-73570718A856}" type="presParOf" srcId="{81BDAF8B-222E-4E9A-868E-6BD6ED2531E4}" destId="{C42FE13C-190E-4CA1-AC04-65FC3BCEE44B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0F40DE-EA34-47C9-BD84-19822089F68C}">
      <dsp:nvSpPr>
        <dsp:cNvPr id="0" name=""/>
        <dsp:cNvSpPr/>
      </dsp:nvSpPr>
      <dsp:spPr>
        <a:xfrm>
          <a:off x="3044891" y="1206066"/>
          <a:ext cx="393490" cy="891903"/>
        </a:xfrm>
        <a:custGeom>
          <a:avLst/>
          <a:gdLst/>
          <a:ahLst/>
          <a:cxnLst/>
          <a:rect l="0" t="0" r="0" b="0"/>
          <a:pathLst>
            <a:path>
              <a:moveTo>
                <a:pt x="295407" y="0"/>
              </a:moveTo>
              <a:lnTo>
                <a:pt x="295407" y="965078"/>
              </a:lnTo>
              <a:lnTo>
                <a:pt x="0" y="965078"/>
              </a:lnTo>
            </a:path>
          </a:pathLst>
        </a:custGeom>
        <a:noFill/>
        <a:ln w="25400" cap="flat" cmpd="sng" algn="ctr">
          <a:solidFill>
            <a:srgbClr val="72A37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C6AAE5-4FC8-4A24-903D-ADC6F2FE237A}">
      <dsp:nvSpPr>
        <dsp:cNvPr id="0" name=""/>
        <dsp:cNvSpPr/>
      </dsp:nvSpPr>
      <dsp:spPr>
        <a:xfrm>
          <a:off x="3438382" y="1206066"/>
          <a:ext cx="2301711" cy="19498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1223"/>
              </a:lnTo>
              <a:lnTo>
                <a:pt x="2320267" y="1721223"/>
              </a:lnTo>
              <a:lnTo>
                <a:pt x="2320267" y="1930157"/>
              </a:lnTo>
            </a:path>
          </a:pathLst>
        </a:custGeom>
        <a:noFill/>
        <a:ln w="25400" cap="flat" cmpd="sng" algn="ctr">
          <a:solidFill>
            <a:srgbClr val="72A37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35C975-B9BF-4A5F-B54C-EDA2BCA505B3}">
      <dsp:nvSpPr>
        <dsp:cNvPr id="0" name=""/>
        <dsp:cNvSpPr/>
      </dsp:nvSpPr>
      <dsp:spPr>
        <a:xfrm>
          <a:off x="3303560" y="1206066"/>
          <a:ext cx="91440" cy="19498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930157"/>
              </a:lnTo>
            </a:path>
          </a:pathLst>
        </a:custGeom>
        <a:noFill/>
        <a:ln w="25400" cap="flat" cmpd="sng" algn="ctr">
          <a:solidFill>
            <a:srgbClr val="72A37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CA67D3-BD47-4EA7-87FA-A05E2270AF1A}">
      <dsp:nvSpPr>
        <dsp:cNvPr id="0" name=""/>
        <dsp:cNvSpPr/>
      </dsp:nvSpPr>
      <dsp:spPr>
        <a:xfrm>
          <a:off x="958466" y="1206066"/>
          <a:ext cx="2479915" cy="1949816"/>
        </a:xfrm>
        <a:custGeom>
          <a:avLst/>
          <a:gdLst/>
          <a:ahLst/>
          <a:cxnLst/>
          <a:rect l="0" t="0" r="0" b="0"/>
          <a:pathLst>
            <a:path>
              <a:moveTo>
                <a:pt x="2320267" y="0"/>
              </a:moveTo>
              <a:lnTo>
                <a:pt x="2320267" y="1721223"/>
              </a:lnTo>
              <a:lnTo>
                <a:pt x="0" y="1721223"/>
              </a:lnTo>
              <a:lnTo>
                <a:pt x="0" y="1930157"/>
              </a:lnTo>
            </a:path>
          </a:pathLst>
        </a:custGeom>
        <a:noFill/>
        <a:ln w="25400" cap="flat" cmpd="sng" algn="ctr">
          <a:solidFill>
            <a:srgbClr val="72A37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4E4828-6165-4790-BDFE-D98A3CED327F}">
      <dsp:nvSpPr>
        <dsp:cNvPr id="0" name=""/>
        <dsp:cNvSpPr/>
      </dsp:nvSpPr>
      <dsp:spPr>
        <a:xfrm>
          <a:off x="2547364" y="283407"/>
          <a:ext cx="1782035" cy="922659"/>
        </a:xfrm>
        <a:prstGeom prst="rect">
          <a:avLst/>
        </a:prstGeom>
        <a:solidFill>
          <a:srgbClr val="72A37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30197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Начальник </a:t>
          </a:r>
          <a:endParaRPr lang="ru-RU" sz="1800" b="1" kern="1200" dirty="0" smtClean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Управления</a:t>
          </a:r>
          <a:endParaRPr lang="ru-RU" sz="18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547364" y="283407"/>
        <a:ext cx="1782035" cy="922659"/>
      </dsp:txXfrm>
    </dsp:sp>
    <dsp:sp modelId="{CE0D25A1-2FD1-43A7-9387-0D7C90C08814}">
      <dsp:nvSpPr>
        <dsp:cNvPr id="0" name=""/>
        <dsp:cNvSpPr/>
      </dsp:nvSpPr>
      <dsp:spPr>
        <a:xfrm flipV="1">
          <a:off x="3106062" y="3168352"/>
          <a:ext cx="314319" cy="46855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72A376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3175" rIns="12700" bIns="3175" numCol="1" spcCol="1270" anchor="ctr" anchorCtr="0">
          <a:noAutofit/>
        </a:bodyPr>
        <a:lstStyle/>
        <a:p>
          <a:pPr lvl="0" algn="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 rot="10800000">
        <a:off x="3106062" y="3168352"/>
        <a:ext cx="314319" cy="46855"/>
      </dsp:txXfrm>
    </dsp:sp>
    <dsp:sp modelId="{37F0A631-E5D9-45BB-A64B-E9FAC5F6DA56}">
      <dsp:nvSpPr>
        <dsp:cNvPr id="0" name=""/>
        <dsp:cNvSpPr/>
      </dsp:nvSpPr>
      <dsp:spPr>
        <a:xfrm>
          <a:off x="67448" y="3155883"/>
          <a:ext cx="1782035" cy="1144254"/>
        </a:xfrm>
        <a:prstGeom prst="rect">
          <a:avLst/>
        </a:prstGeom>
        <a:solidFill>
          <a:srgbClr val="72A37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130197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Отдел бухгалтерского учета, отчетности, правового и  информационного обеспечения</a:t>
          </a:r>
        </a:p>
      </dsp:txBody>
      <dsp:txXfrm>
        <a:off x="67448" y="3155883"/>
        <a:ext cx="1782035" cy="1144254"/>
      </dsp:txXfrm>
    </dsp:sp>
    <dsp:sp modelId="{823C2522-2A7D-4EA2-9D9A-9E6E78203026}">
      <dsp:nvSpPr>
        <dsp:cNvPr id="0" name=""/>
        <dsp:cNvSpPr/>
      </dsp:nvSpPr>
      <dsp:spPr>
        <a:xfrm>
          <a:off x="423856" y="3984276"/>
          <a:ext cx="1603832" cy="30760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72A376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6985" rIns="27940" bIns="6985" numCol="1" spcCol="1270" anchor="ctr" anchorCtr="0">
          <a:noAutofit/>
        </a:bodyPr>
        <a:lstStyle/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5 государственных гражданских служащих</a:t>
          </a:r>
        </a:p>
      </dsp:txBody>
      <dsp:txXfrm>
        <a:off x="423856" y="3984276"/>
        <a:ext cx="1603832" cy="307608"/>
      </dsp:txXfrm>
    </dsp:sp>
    <dsp:sp modelId="{2A103775-5613-48DC-BDAE-1BFB04B02C4E}">
      <dsp:nvSpPr>
        <dsp:cNvPr id="0" name=""/>
        <dsp:cNvSpPr/>
      </dsp:nvSpPr>
      <dsp:spPr>
        <a:xfrm>
          <a:off x="2458262" y="3155883"/>
          <a:ext cx="1782035" cy="1169221"/>
        </a:xfrm>
        <a:prstGeom prst="rect">
          <a:avLst/>
        </a:prstGeom>
        <a:solidFill>
          <a:srgbClr val="72A37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130197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Отдел обеспечения мер социальной поддержки, организации социального обслуживания</a:t>
          </a:r>
        </a:p>
      </dsp:txBody>
      <dsp:txXfrm>
        <a:off x="2458262" y="3155883"/>
        <a:ext cx="1782035" cy="1169221"/>
      </dsp:txXfrm>
    </dsp:sp>
    <dsp:sp modelId="{D632F616-B2AB-4AC6-BA0A-39C61BF2D66F}">
      <dsp:nvSpPr>
        <dsp:cNvPr id="0" name=""/>
        <dsp:cNvSpPr/>
      </dsp:nvSpPr>
      <dsp:spPr>
        <a:xfrm>
          <a:off x="2814669" y="3996787"/>
          <a:ext cx="1603832" cy="307553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72A376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7620" rIns="30480" bIns="7620" numCol="1" spcCol="1270" anchor="ctr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7 государственных гражданских служащих</a:t>
          </a:r>
          <a:endParaRPr lang="ru-RU" sz="12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2814669" y="3996787"/>
        <a:ext cx="1603832" cy="307553"/>
      </dsp:txXfrm>
    </dsp:sp>
    <dsp:sp modelId="{81AD023B-4E6F-4B9E-A42B-78F0646D3DD0}">
      <dsp:nvSpPr>
        <dsp:cNvPr id="0" name=""/>
        <dsp:cNvSpPr/>
      </dsp:nvSpPr>
      <dsp:spPr>
        <a:xfrm>
          <a:off x="4849075" y="3155883"/>
          <a:ext cx="1782035" cy="1144254"/>
        </a:xfrm>
        <a:prstGeom prst="rect">
          <a:avLst/>
        </a:prstGeom>
        <a:solidFill>
          <a:srgbClr val="72A37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130197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Отдел </a:t>
          </a:r>
          <a:r>
            <a:rPr lang="ru-RU" sz="11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семейной </a:t>
          </a:r>
          <a:r>
            <a:rPr lang="ru-RU" sz="11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политики, опеки и попечительства</a:t>
          </a:r>
        </a:p>
      </dsp:txBody>
      <dsp:txXfrm>
        <a:off x="4849075" y="3155883"/>
        <a:ext cx="1782035" cy="1144254"/>
      </dsp:txXfrm>
    </dsp:sp>
    <dsp:sp modelId="{007D3C92-8148-45E4-966C-0BCF67FD6C75}">
      <dsp:nvSpPr>
        <dsp:cNvPr id="0" name=""/>
        <dsp:cNvSpPr/>
      </dsp:nvSpPr>
      <dsp:spPr>
        <a:xfrm>
          <a:off x="5205482" y="3984304"/>
          <a:ext cx="1603832" cy="307553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72A376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7620" rIns="30480" bIns="7620" numCol="1" spcCol="1270" anchor="ctr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6 государственных гражданских служащих</a:t>
          </a:r>
          <a:endParaRPr lang="ru-RU" sz="12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5205482" y="3984304"/>
        <a:ext cx="1603832" cy="307553"/>
      </dsp:txXfrm>
    </dsp:sp>
    <dsp:sp modelId="{F7456809-E6AD-41B3-89D1-B66CD71A1ACB}">
      <dsp:nvSpPr>
        <dsp:cNvPr id="0" name=""/>
        <dsp:cNvSpPr/>
      </dsp:nvSpPr>
      <dsp:spPr>
        <a:xfrm>
          <a:off x="1262855" y="1636640"/>
          <a:ext cx="1782035" cy="922659"/>
        </a:xfrm>
        <a:prstGeom prst="rect">
          <a:avLst/>
        </a:prstGeom>
        <a:solidFill>
          <a:srgbClr val="72A37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130197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Заместитель начальника Управления </a:t>
          </a:r>
        </a:p>
      </dsp:txBody>
      <dsp:txXfrm>
        <a:off x="1262855" y="1636640"/>
        <a:ext cx="1782035" cy="922659"/>
      </dsp:txXfrm>
    </dsp:sp>
    <dsp:sp modelId="{AC669AB7-9C41-41D8-9C36-945621A0E5EC}">
      <dsp:nvSpPr>
        <dsp:cNvPr id="0" name=""/>
        <dsp:cNvSpPr/>
      </dsp:nvSpPr>
      <dsp:spPr>
        <a:xfrm>
          <a:off x="1619262" y="2290773"/>
          <a:ext cx="1603832" cy="434535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72A376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>
              <a:effectLst/>
              <a:latin typeface="Times New Roman"/>
              <a:ea typeface="Times New Roman"/>
            </a:rPr>
            <a:t>должностное лицо, курирующее вопросы противодействия коррупции</a:t>
          </a:r>
          <a:endParaRPr lang="ru-RU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619262" y="2290773"/>
        <a:ext cx="1603832" cy="4345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C221AF-C7F9-4411-8C0C-DCBA498D2832}">
      <dsp:nvSpPr>
        <dsp:cNvPr id="0" name=""/>
        <dsp:cNvSpPr/>
      </dsp:nvSpPr>
      <dsp:spPr>
        <a:xfrm>
          <a:off x="2109" y="470992"/>
          <a:ext cx="1673623" cy="1070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Совершенствование кадровой работы по профилактике коррупционных и иных правонарушений</a:t>
          </a:r>
          <a:endParaRPr lang="ru-RU" sz="1000" kern="1200" dirty="0"/>
        </a:p>
      </dsp:txBody>
      <dsp:txXfrm>
        <a:off x="2109" y="470992"/>
        <a:ext cx="1673623" cy="1070419"/>
      </dsp:txXfrm>
    </dsp:sp>
    <dsp:sp modelId="{2C4DE0E2-45EC-411F-9A9F-B573863FCD92}">
      <dsp:nvSpPr>
        <dsp:cNvPr id="0" name=""/>
        <dsp:cNvSpPr/>
      </dsp:nvSpPr>
      <dsp:spPr>
        <a:xfrm>
          <a:off x="1843095" y="450612"/>
          <a:ext cx="1673623" cy="10041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Профессиональное развитие специалистов в сфере организации противодействия коррупции</a:t>
          </a:r>
          <a:endParaRPr lang="ru-RU" sz="1000" kern="1200" dirty="0"/>
        </a:p>
      </dsp:txBody>
      <dsp:txXfrm>
        <a:off x="1843095" y="450612"/>
        <a:ext cx="1673623" cy="1004174"/>
      </dsp:txXfrm>
    </dsp:sp>
    <dsp:sp modelId="{1011090D-E0EC-46E7-A048-C6790DBB463A}">
      <dsp:nvSpPr>
        <dsp:cNvPr id="0" name=""/>
        <dsp:cNvSpPr/>
      </dsp:nvSpPr>
      <dsp:spPr>
        <a:xfrm>
          <a:off x="3684081" y="450612"/>
          <a:ext cx="1673623" cy="10041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Противодействие коррупции в сфере имущественных и бюджетных отношений, закупок товаров, работ и услуг</a:t>
          </a:r>
          <a:endParaRPr lang="ru-RU" sz="1000" kern="1200" dirty="0"/>
        </a:p>
      </dsp:txBody>
      <dsp:txXfrm>
        <a:off x="3684081" y="450612"/>
        <a:ext cx="1673623" cy="1004174"/>
      </dsp:txXfrm>
    </dsp:sp>
    <dsp:sp modelId="{57BAD889-4047-426F-A768-720FC95A0763}">
      <dsp:nvSpPr>
        <dsp:cNvPr id="0" name=""/>
        <dsp:cNvSpPr/>
      </dsp:nvSpPr>
      <dsp:spPr>
        <a:xfrm>
          <a:off x="5525066" y="450612"/>
          <a:ext cx="1673623" cy="10041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Повышение доступности и качества предоставления государственных услуг</a:t>
          </a:r>
          <a:endParaRPr lang="ru-RU" sz="1000" kern="1200" dirty="0"/>
        </a:p>
      </dsp:txBody>
      <dsp:txXfrm>
        <a:off x="5525066" y="450612"/>
        <a:ext cx="1673623" cy="1004174"/>
      </dsp:txXfrm>
    </dsp:sp>
    <dsp:sp modelId="{55791176-9B9D-48DA-83B3-749D360AB5BE}">
      <dsp:nvSpPr>
        <dsp:cNvPr id="0" name=""/>
        <dsp:cNvSpPr/>
      </dsp:nvSpPr>
      <dsp:spPr>
        <a:xfrm>
          <a:off x="2109" y="1655271"/>
          <a:ext cx="1673623" cy="10041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Организация работы по предупреждению коррупции</a:t>
          </a:r>
          <a:endParaRPr lang="ru-RU" sz="1000" kern="1200" dirty="0"/>
        </a:p>
      </dsp:txBody>
      <dsp:txXfrm>
        <a:off x="2109" y="1655271"/>
        <a:ext cx="1673623" cy="1004174"/>
      </dsp:txXfrm>
    </dsp:sp>
    <dsp:sp modelId="{00625FF4-C600-4921-8BCE-9FC51F9AD452}">
      <dsp:nvSpPr>
        <dsp:cNvPr id="0" name=""/>
        <dsp:cNvSpPr/>
      </dsp:nvSpPr>
      <dsp:spPr>
        <a:xfrm>
          <a:off x="1843095" y="1655271"/>
          <a:ext cx="1673623" cy="10041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Работа с обращениями граждан и организаций по фактам коррупции</a:t>
          </a:r>
          <a:endParaRPr lang="ru-RU" sz="1000" kern="1200" dirty="0"/>
        </a:p>
      </dsp:txBody>
      <dsp:txXfrm>
        <a:off x="1843095" y="1655271"/>
        <a:ext cx="1673623" cy="1004174"/>
      </dsp:txXfrm>
    </dsp:sp>
    <dsp:sp modelId="{C5FCAACE-39FE-45E7-AFF4-853B29F4DD8B}">
      <dsp:nvSpPr>
        <dsp:cNvPr id="0" name=""/>
        <dsp:cNvSpPr/>
      </dsp:nvSpPr>
      <dsp:spPr>
        <a:xfrm>
          <a:off x="3684081" y="1655271"/>
          <a:ext cx="1673623" cy="10041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Обеспечение открытости деятельности Управления в сфере противодействия коррупции</a:t>
          </a:r>
          <a:endParaRPr lang="ru-RU" sz="1000" kern="1200" dirty="0"/>
        </a:p>
      </dsp:txBody>
      <dsp:txXfrm>
        <a:off x="3684081" y="1655271"/>
        <a:ext cx="1673623" cy="1004174"/>
      </dsp:txXfrm>
    </dsp:sp>
    <dsp:sp modelId="{407B89AF-B134-4D5C-A93C-DCA0CDB19269}">
      <dsp:nvSpPr>
        <dsp:cNvPr id="0" name=""/>
        <dsp:cNvSpPr/>
      </dsp:nvSpPr>
      <dsp:spPr>
        <a:xfrm>
          <a:off x="5525066" y="1655271"/>
          <a:ext cx="1673623" cy="10041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Формирование в обществе нетерпимости к коррупционному поведению, антикоррупционное просвещение</a:t>
          </a:r>
          <a:endParaRPr lang="ru-RU" sz="1000" kern="1200" dirty="0"/>
        </a:p>
      </dsp:txBody>
      <dsp:txXfrm>
        <a:off x="5525066" y="1655271"/>
        <a:ext cx="1673623" cy="1004174"/>
      </dsp:txXfrm>
    </dsp:sp>
    <dsp:sp modelId="{E16B2BEB-19F0-49A0-9498-579441BA90D2}">
      <dsp:nvSpPr>
        <dsp:cNvPr id="0" name=""/>
        <dsp:cNvSpPr/>
      </dsp:nvSpPr>
      <dsp:spPr>
        <a:xfrm>
          <a:off x="1843095" y="2826808"/>
          <a:ext cx="1673623" cy="10041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Мониторинг состояния и эффективности противодействия коррупции</a:t>
          </a:r>
          <a:endParaRPr lang="ru-RU" sz="1000" kern="1200" dirty="0"/>
        </a:p>
      </dsp:txBody>
      <dsp:txXfrm>
        <a:off x="1843095" y="2826808"/>
        <a:ext cx="1673623" cy="1004174"/>
      </dsp:txXfrm>
    </dsp:sp>
    <dsp:sp modelId="{34D71B5B-112F-4999-8704-EF7B042CA94E}">
      <dsp:nvSpPr>
        <dsp:cNvPr id="0" name=""/>
        <dsp:cNvSpPr/>
      </dsp:nvSpPr>
      <dsp:spPr>
        <a:xfrm>
          <a:off x="3684081" y="2826808"/>
          <a:ext cx="1673623" cy="10041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Выполнение комплексного плана просветительских мероприятий</a:t>
          </a:r>
          <a:endParaRPr lang="ru-RU" sz="1000" kern="1200" dirty="0"/>
        </a:p>
      </dsp:txBody>
      <dsp:txXfrm>
        <a:off x="3684081" y="2826808"/>
        <a:ext cx="1673623" cy="10041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305245-1456-4764-9452-616D538DC93B}">
      <dsp:nvSpPr>
        <dsp:cNvPr id="0" name=""/>
        <dsp:cNvSpPr/>
      </dsp:nvSpPr>
      <dsp:spPr>
        <a:xfrm>
          <a:off x="0" y="711447"/>
          <a:ext cx="6840760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1BEB0-7B80-4871-B97B-E53BF83CA948}">
      <dsp:nvSpPr>
        <dsp:cNvPr id="0" name=""/>
        <dsp:cNvSpPr/>
      </dsp:nvSpPr>
      <dsp:spPr>
        <a:xfrm>
          <a:off x="341703" y="66674"/>
          <a:ext cx="4783855" cy="7628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0995" tIns="0" rIns="180995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strike="noStrike" kern="1200" spc="-1" dirty="0" smtClean="0">
              <a:solidFill>
                <a:schemeClr val="bg1"/>
              </a:solidFill>
              <a:latin typeface="Arial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200" b="0" strike="noStrike" kern="1200" spc="-1" dirty="0">
            <a:solidFill>
              <a:schemeClr val="bg1"/>
            </a:solidFill>
            <a:latin typeface="Arial"/>
          </a:endParaRPr>
        </a:p>
      </dsp:txBody>
      <dsp:txXfrm>
        <a:off x="378942" y="103913"/>
        <a:ext cx="4709377" cy="688375"/>
      </dsp:txXfrm>
    </dsp:sp>
    <dsp:sp modelId="{2A213308-9D38-4B38-BF69-12667666F641}">
      <dsp:nvSpPr>
        <dsp:cNvPr id="0" name=""/>
        <dsp:cNvSpPr/>
      </dsp:nvSpPr>
      <dsp:spPr>
        <a:xfrm>
          <a:off x="0" y="1517935"/>
          <a:ext cx="6840760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6B9FBF-7176-49E4-9D0E-4194269658B2}">
      <dsp:nvSpPr>
        <dsp:cNvPr id="0" name=""/>
        <dsp:cNvSpPr/>
      </dsp:nvSpPr>
      <dsp:spPr>
        <a:xfrm>
          <a:off x="341703" y="956247"/>
          <a:ext cx="4783855" cy="6797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0995" tIns="0" rIns="180995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strike="noStrike" kern="1200" spc="-1" dirty="0" smtClean="0">
              <a:solidFill>
                <a:schemeClr val="bg1"/>
              </a:solidFill>
              <a:latin typeface="Arial"/>
            </a:rPr>
            <a:t>Социологический опрос уровня восприятия коррупции</a:t>
          </a:r>
          <a:endParaRPr lang="ru-RU" sz="1200" b="0" strike="noStrike" kern="1200" spc="-1" dirty="0">
            <a:solidFill>
              <a:schemeClr val="bg1"/>
            </a:solidFill>
            <a:latin typeface="Arial"/>
          </a:endParaRPr>
        </a:p>
      </dsp:txBody>
      <dsp:txXfrm>
        <a:off x="374886" y="989430"/>
        <a:ext cx="4717489" cy="613401"/>
      </dsp:txXfrm>
    </dsp:sp>
    <dsp:sp modelId="{26E19B8C-8EE0-4A10-9DE5-6C0DBB9E2DD9}">
      <dsp:nvSpPr>
        <dsp:cNvPr id="0" name=""/>
        <dsp:cNvSpPr/>
      </dsp:nvSpPr>
      <dsp:spPr>
        <a:xfrm>
          <a:off x="0" y="2330192"/>
          <a:ext cx="6840760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F65EA5-74BB-4D8A-87E6-79CD12ACB90E}">
      <dsp:nvSpPr>
        <dsp:cNvPr id="0" name=""/>
        <dsp:cNvSpPr/>
      </dsp:nvSpPr>
      <dsp:spPr>
        <a:xfrm>
          <a:off x="341703" y="1762735"/>
          <a:ext cx="4783855" cy="6855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0995" tIns="0" rIns="180995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strike="noStrike" kern="1200" spc="-1" dirty="0" smtClean="0">
              <a:solidFill>
                <a:schemeClr val="bg1"/>
              </a:solidFill>
              <a:latin typeface="Arial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200" b="0" strike="noStrike" kern="1200" spc="-1" dirty="0">
            <a:solidFill>
              <a:schemeClr val="bg1"/>
            </a:solidFill>
            <a:latin typeface="Arial"/>
          </a:endParaRPr>
        </a:p>
      </dsp:txBody>
      <dsp:txXfrm>
        <a:off x="375168" y="1796200"/>
        <a:ext cx="4716925" cy="618607"/>
      </dsp:txXfrm>
    </dsp:sp>
    <dsp:sp modelId="{340222A0-9DA6-49FA-8151-A4224530B41C}">
      <dsp:nvSpPr>
        <dsp:cNvPr id="0" name=""/>
        <dsp:cNvSpPr/>
      </dsp:nvSpPr>
      <dsp:spPr>
        <a:xfrm>
          <a:off x="0" y="3173129"/>
          <a:ext cx="6840760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4A4B65-EB13-49BD-A7BC-5BBE2AE8B7F1}">
      <dsp:nvSpPr>
        <dsp:cNvPr id="0" name=""/>
        <dsp:cNvSpPr/>
      </dsp:nvSpPr>
      <dsp:spPr>
        <a:xfrm>
          <a:off x="341703" y="2574992"/>
          <a:ext cx="4783855" cy="7162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0995" tIns="0" rIns="180995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strike="noStrike" kern="1200" spc="-1" dirty="0" smtClean="0">
              <a:solidFill>
                <a:schemeClr val="bg1"/>
              </a:solidFill>
              <a:latin typeface="Arial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200" b="0" strike="noStrike" kern="1200" spc="-1" dirty="0">
            <a:solidFill>
              <a:schemeClr val="bg1"/>
            </a:solidFill>
            <a:latin typeface="Arial"/>
          </a:endParaRPr>
        </a:p>
      </dsp:txBody>
      <dsp:txXfrm>
        <a:off x="376666" y="2609955"/>
        <a:ext cx="4713929" cy="646290"/>
      </dsp:txXfrm>
    </dsp:sp>
    <dsp:sp modelId="{A0D7E522-F8C4-4BC7-A0A2-4991CAFFCA0B}">
      <dsp:nvSpPr>
        <dsp:cNvPr id="0" name=""/>
        <dsp:cNvSpPr/>
      </dsp:nvSpPr>
      <dsp:spPr>
        <a:xfrm>
          <a:off x="0" y="3980197"/>
          <a:ext cx="6840760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5C4C85-C2BF-4F6F-BB60-F97F5FDA38C6}">
      <dsp:nvSpPr>
        <dsp:cNvPr id="0" name=""/>
        <dsp:cNvSpPr/>
      </dsp:nvSpPr>
      <dsp:spPr>
        <a:xfrm>
          <a:off x="341703" y="3417929"/>
          <a:ext cx="4783855" cy="6803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0995" tIns="0" rIns="180995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strike="noStrike" kern="1200" spc="-1" dirty="0" smtClean="0">
              <a:solidFill>
                <a:schemeClr val="bg1"/>
              </a:solidFill>
              <a:latin typeface="Arial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200" b="0" strike="noStrike" kern="1200" spc="-1" dirty="0">
            <a:solidFill>
              <a:schemeClr val="bg1"/>
            </a:solidFill>
            <a:latin typeface="Arial"/>
          </a:endParaRPr>
        </a:p>
      </dsp:txBody>
      <dsp:txXfrm>
        <a:off x="374915" y="3451141"/>
        <a:ext cx="4717431" cy="6139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DF2659-F0DB-46CD-BE88-C808225E96C5}">
      <dsp:nvSpPr>
        <dsp:cNvPr id="0" name=""/>
        <dsp:cNvSpPr/>
      </dsp:nvSpPr>
      <dsp:spPr>
        <a:xfrm>
          <a:off x="461750" y="0"/>
          <a:ext cx="4032448" cy="4032448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5C0FE9-2318-41F4-94B0-59B0145E77CC}">
      <dsp:nvSpPr>
        <dsp:cNvPr id="0" name=""/>
        <dsp:cNvSpPr/>
      </dsp:nvSpPr>
      <dsp:spPr>
        <a:xfrm>
          <a:off x="1342045" y="405410"/>
          <a:ext cx="4892948" cy="95455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Государственный гражданский служащий, ответственный за работу по противодействию коррупции в Управлении</a:t>
          </a:r>
          <a:endParaRPr lang="ru-RU" sz="1600" kern="1200" dirty="0"/>
        </a:p>
      </dsp:txBody>
      <dsp:txXfrm>
        <a:off x="1388643" y="452008"/>
        <a:ext cx="4799752" cy="861360"/>
      </dsp:txXfrm>
    </dsp:sp>
    <dsp:sp modelId="{DBA9948F-FD2D-4FC8-AD64-22B428BC40A1}">
      <dsp:nvSpPr>
        <dsp:cNvPr id="0" name=""/>
        <dsp:cNvSpPr/>
      </dsp:nvSpPr>
      <dsp:spPr>
        <a:xfrm>
          <a:off x="1376250" y="1479286"/>
          <a:ext cx="4824537" cy="95455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strike="noStrike" kern="1200" spc="-1" dirty="0" smtClean="0">
              <a:solidFill>
                <a:schemeClr val="tx1"/>
              </a:solidFill>
              <a:latin typeface="+mn-lt"/>
            </a:rPr>
            <a:t>Комиссия по соблюдению требований к служебному поведению и урегулированию конфликта интересов </a:t>
          </a:r>
          <a:endParaRPr lang="ru-RU" sz="1600" b="0" kern="1200" spc="-1" dirty="0">
            <a:solidFill>
              <a:schemeClr val="tx1"/>
            </a:solidFill>
            <a:latin typeface="+mn-lt"/>
          </a:endParaRPr>
        </a:p>
      </dsp:txBody>
      <dsp:txXfrm>
        <a:off x="1422848" y="1525884"/>
        <a:ext cx="4731341" cy="861360"/>
      </dsp:txXfrm>
    </dsp:sp>
    <dsp:sp modelId="{385B61DE-CD21-4B17-9174-66E2AC329FD3}">
      <dsp:nvSpPr>
        <dsp:cNvPr id="0" name=""/>
        <dsp:cNvSpPr/>
      </dsp:nvSpPr>
      <dsp:spPr>
        <a:xfrm>
          <a:off x="1384350" y="2553161"/>
          <a:ext cx="4808339" cy="95455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strike="noStrike" kern="1200" spc="-1" dirty="0" smtClean="0">
              <a:solidFill>
                <a:schemeClr val="tx1"/>
              </a:solidFill>
              <a:latin typeface="+mn-lt"/>
            </a:rPr>
            <a:t>Комиссия по противодействию коррупции </a:t>
          </a:r>
          <a:endParaRPr lang="ru-RU" sz="1600" b="0" kern="1200" spc="-1" dirty="0">
            <a:solidFill>
              <a:schemeClr val="tx1"/>
            </a:solidFill>
            <a:latin typeface="+mn-lt"/>
          </a:endParaRPr>
        </a:p>
      </dsp:txBody>
      <dsp:txXfrm>
        <a:off x="1430948" y="2599759"/>
        <a:ext cx="4715143" cy="86136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2F4893-6E06-4CC1-A9F0-3269BEC15E8B}">
      <dsp:nvSpPr>
        <dsp:cNvPr id="0" name=""/>
        <dsp:cNvSpPr/>
      </dsp:nvSpPr>
      <dsp:spPr>
        <a:xfrm>
          <a:off x="3499725" y="1976244"/>
          <a:ext cx="1899502" cy="9039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6043"/>
              </a:lnTo>
              <a:lnTo>
                <a:pt x="1899502" y="616043"/>
              </a:lnTo>
              <a:lnTo>
                <a:pt x="1899502" y="90399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70A924-CB35-47D4-9068-E0D020212BF4}">
      <dsp:nvSpPr>
        <dsp:cNvPr id="0" name=""/>
        <dsp:cNvSpPr/>
      </dsp:nvSpPr>
      <dsp:spPr>
        <a:xfrm>
          <a:off x="1600223" y="1976244"/>
          <a:ext cx="1899502" cy="903990"/>
        </a:xfrm>
        <a:custGeom>
          <a:avLst/>
          <a:gdLst/>
          <a:ahLst/>
          <a:cxnLst/>
          <a:rect l="0" t="0" r="0" b="0"/>
          <a:pathLst>
            <a:path>
              <a:moveTo>
                <a:pt x="1899502" y="0"/>
              </a:moveTo>
              <a:lnTo>
                <a:pt x="1899502" y="616043"/>
              </a:lnTo>
              <a:lnTo>
                <a:pt x="0" y="616043"/>
              </a:lnTo>
              <a:lnTo>
                <a:pt x="0" y="90399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44219C-E00B-447D-9A68-62E011C65DBA}">
      <dsp:nvSpPr>
        <dsp:cNvPr id="0" name=""/>
        <dsp:cNvSpPr/>
      </dsp:nvSpPr>
      <dsp:spPr>
        <a:xfrm>
          <a:off x="1945587" y="2488"/>
          <a:ext cx="3108277" cy="19737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5ACC53-4E36-4922-BB21-2AC4C04B70A4}">
      <dsp:nvSpPr>
        <dsp:cNvPr id="0" name=""/>
        <dsp:cNvSpPr/>
      </dsp:nvSpPr>
      <dsp:spPr>
        <a:xfrm>
          <a:off x="2290951" y="330584"/>
          <a:ext cx="3108277" cy="19737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Профессиональное развитие государственных гражданских служащих Управления в сфере организации  противодействия коррупции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в 2018 году</a:t>
          </a:r>
          <a:endParaRPr lang="ru-RU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348760" y="388393"/>
        <a:ext cx="2992659" cy="1858138"/>
      </dsp:txXfrm>
    </dsp:sp>
    <dsp:sp modelId="{3C7F4068-B070-4DB0-B170-29CB22E78D5B}">
      <dsp:nvSpPr>
        <dsp:cNvPr id="0" name=""/>
        <dsp:cNvSpPr/>
      </dsp:nvSpPr>
      <dsp:spPr>
        <a:xfrm>
          <a:off x="46084" y="2880235"/>
          <a:ext cx="3108277" cy="19737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D5BCFD-9610-44F7-9012-7506C24EF045}">
      <dsp:nvSpPr>
        <dsp:cNvPr id="0" name=""/>
        <dsp:cNvSpPr/>
      </dsp:nvSpPr>
      <dsp:spPr>
        <a:xfrm>
          <a:off x="391448" y="3208331"/>
          <a:ext cx="3108277" cy="19737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Участие в семинарах и иных обучающих мероприятиях, проводимых Департаментом кадровой политики Губернатора Свердловской области и Министерства социальной политики Свердловской области - 3</a:t>
          </a:r>
          <a:endParaRPr lang="ru-RU" sz="1400" kern="1200" dirty="0"/>
        </a:p>
      </dsp:txBody>
      <dsp:txXfrm>
        <a:off x="449257" y="3266140"/>
        <a:ext cx="2992659" cy="1858138"/>
      </dsp:txXfrm>
    </dsp:sp>
    <dsp:sp modelId="{A819F844-C135-4216-AD82-3A2584365EB9}">
      <dsp:nvSpPr>
        <dsp:cNvPr id="0" name=""/>
        <dsp:cNvSpPr/>
      </dsp:nvSpPr>
      <dsp:spPr>
        <a:xfrm>
          <a:off x="3845090" y="2880235"/>
          <a:ext cx="3108277" cy="19737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F602BA-6831-4586-AD1B-41DBFDCD4DF4}">
      <dsp:nvSpPr>
        <dsp:cNvPr id="0" name=""/>
        <dsp:cNvSpPr/>
      </dsp:nvSpPr>
      <dsp:spPr>
        <a:xfrm>
          <a:off x="4190454" y="3208331"/>
          <a:ext cx="3108277" cy="19737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Проведение учебных занятий/индивидуальных консультаций для государственных гражданских служащих в Управлении –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3/19</a:t>
          </a:r>
          <a:endParaRPr lang="ru-RU" sz="1400" kern="1200" dirty="0"/>
        </a:p>
      </dsp:txBody>
      <dsp:txXfrm>
        <a:off x="4248263" y="3266140"/>
        <a:ext cx="2992659" cy="185813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639FFA-CF8A-44F6-AE97-56E29AEEF6A3}">
      <dsp:nvSpPr>
        <dsp:cNvPr id="0" name=""/>
        <dsp:cNvSpPr/>
      </dsp:nvSpPr>
      <dsp:spPr>
        <a:xfrm>
          <a:off x="-4558638" y="-698981"/>
          <a:ext cx="5430410" cy="5430410"/>
        </a:xfrm>
        <a:prstGeom prst="blockArc">
          <a:avLst>
            <a:gd name="adj1" fmla="val 18900000"/>
            <a:gd name="adj2" fmla="val 2700000"/>
            <a:gd name="adj3" fmla="val 398"/>
          </a:avLst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7191BC-B51B-4497-AAF9-0F2589EE6BE7}">
      <dsp:nvSpPr>
        <dsp:cNvPr id="0" name=""/>
        <dsp:cNvSpPr/>
      </dsp:nvSpPr>
      <dsp:spPr>
        <a:xfrm>
          <a:off x="381622" y="251947"/>
          <a:ext cx="5972401" cy="5042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22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600" b="1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1622" y="251947"/>
        <a:ext cx="5972401" cy="504217"/>
      </dsp:txXfrm>
    </dsp:sp>
    <dsp:sp modelId="{03C52113-B534-43D7-8FB1-C021A87EC2B6}">
      <dsp:nvSpPr>
        <dsp:cNvPr id="0" name=""/>
        <dsp:cNvSpPr/>
      </dsp:nvSpPr>
      <dsp:spPr>
        <a:xfrm>
          <a:off x="66486" y="188920"/>
          <a:ext cx="630271" cy="6302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FA47A8-3EAF-4CE8-AAD6-E0B78122D65C}">
      <dsp:nvSpPr>
        <dsp:cNvPr id="0" name=""/>
        <dsp:cNvSpPr/>
      </dsp:nvSpPr>
      <dsp:spPr>
        <a:xfrm>
          <a:off x="742929" y="1008031"/>
          <a:ext cx="5611093" cy="5042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22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официальном сайте Управления в сети Интернет</a:t>
          </a:r>
          <a:endParaRPr lang="ru-RU" sz="1600" b="1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2929" y="1008031"/>
        <a:ext cx="5611093" cy="504217"/>
      </dsp:txXfrm>
    </dsp:sp>
    <dsp:sp modelId="{9E797FFF-9279-4A6C-A5F4-AEB88D7878DE}">
      <dsp:nvSpPr>
        <dsp:cNvPr id="0" name=""/>
        <dsp:cNvSpPr/>
      </dsp:nvSpPr>
      <dsp:spPr>
        <a:xfrm>
          <a:off x="427794" y="945004"/>
          <a:ext cx="630271" cy="6302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B6DBA7-C248-45D8-973F-443E765D5593}">
      <dsp:nvSpPr>
        <dsp:cNvPr id="0" name=""/>
        <dsp:cNvSpPr/>
      </dsp:nvSpPr>
      <dsp:spPr>
        <a:xfrm>
          <a:off x="853822" y="1764115"/>
          <a:ext cx="5500201" cy="5042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22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8 (34373) 4-36-02</a:t>
          </a:r>
          <a:endParaRPr lang="ru-RU" sz="1600" kern="1200" dirty="0">
            <a:solidFill>
              <a:schemeClr val="bg1"/>
            </a:solidFill>
          </a:endParaRPr>
        </a:p>
      </dsp:txBody>
      <dsp:txXfrm>
        <a:off x="853822" y="1764115"/>
        <a:ext cx="5500201" cy="504217"/>
      </dsp:txXfrm>
    </dsp:sp>
    <dsp:sp modelId="{8E479C0C-7357-4D5D-99BB-878564519608}">
      <dsp:nvSpPr>
        <dsp:cNvPr id="0" name=""/>
        <dsp:cNvSpPr/>
      </dsp:nvSpPr>
      <dsp:spPr>
        <a:xfrm>
          <a:off x="538686" y="1701088"/>
          <a:ext cx="630271" cy="6302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1F3399-7FFE-4973-A864-1744BD6A36DE}">
      <dsp:nvSpPr>
        <dsp:cNvPr id="0" name=""/>
        <dsp:cNvSpPr/>
      </dsp:nvSpPr>
      <dsp:spPr>
        <a:xfrm>
          <a:off x="742929" y="2520199"/>
          <a:ext cx="5611093" cy="5042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22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600" kern="1200" dirty="0">
            <a:solidFill>
              <a:schemeClr val="bg1"/>
            </a:solidFill>
          </a:endParaRPr>
        </a:p>
      </dsp:txBody>
      <dsp:txXfrm>
        <a:off x="742929" y="2520199"/>
        <a:ext cx="5611093" cy="504217"/>
      </dsp:txXfrm>
    </dsp:sp>
    <dsp:sp modelId="{18062779-028E-4537-942E-8BC6DAA64644}">
      <dsp:nvSpPr>
        <dsp:cNvPr id="0" name=""/>
        <dsp:cNvSpPr/>
      </dsp:nvSpPr>
      <dsp:spPr>
        <a:xfrm>
          <a:off x="427794" y="2457172"/>
          <a:ext cx="630271" cy="6302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A3CB0F-9076-4801-90C9-782B1FC2341C}">
      <dsp:nvSpPr>
        <dsp:cNvPr id="0" name=""/>
        <dsp:cNvSpPr/>
      </dsp:nvSpPr>
      <dsp:spPr>
        <a:xfrm>
          <a:off x="381622" y="3276283"/>
          <a:ext cx="5972401" cy="5042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22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600" kern="1200" dirty="0">
            <a:solidFill>
              <a:schemeClr val="bg1"/>
            </a:solidFill>
          </a:endParaRPr>
        </a:p>
      </dsp:txBody>
      <dsp:txXfrm>
        <a:off x="381622" y="3276283"/>
        <a:ext cx="5972401" cy="504217"/>
      </dsp:txXfrm>
    </dsp:sp>
    <dsp:sp modelId="{129C40D7-342E-433A-91A5-5B83C41A69C9}">
      <dsp:nvSpPr>
        <dsp:cNvPr id="0" name=""/>
        <dsp:cNvSpPr/>
      </dsp:nvSpPr>
      <dsp:spPr>
        <a:xfrm>
          <a:off x="66486" y="3213256"/>
          <a:ext cx="630271" cy="6302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158843-8D39-44F9-89FD-A738F5C6A4C0}">
      <dsp:nvSpPr>
        <dsp:cNvPr id="0" name=""/>
        <dsp:cNvSpPr/>
      </dsp:nvSpPr>
      <dsp:spPr>
        <a:xfrm>
          <a:off x="174028" y="1434"/>
          <a:ext cx="2988894" cy="17933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u="none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государственных гражданских служащих и работников Управления                                 не зарегистрированы</a:t>
          </a:r>
          <a:endParaRPr lang="ru-RU" sz="1400" kern="1200" dirty="0">
            <a:solidFill>
              <a:schemeClr val="bg1"/>
            </a:solidFill>
          </a:endParaRPr>
        </a:p>
      </dsp:txBody>
      <dsp:txXfrm>
        <a:off x="174028" y="1434"/>
        <a:ext cx="2988894" cy="1793336"/>
      </dsp:txXfrm>
    </dsp:sp>
    <dsp:sp modelId="{78D971B5-E9E1-45B7-98E7-F57E8E21BD99}">
      <dsp:nvSpPr>
        <dsp:cNvPr id="0" name=""/>
        <dsp:cNvSpPr/>
      </dsp:nvSpPr>
      <dsp:spPr>
        <a:xfrm>
          <a:off x="3461812" y="1434"/>
          <a:ext cx="2988894" cy="17933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u="none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государственными гражданскими служащими и/или работниками Управления антикоррупционного законодательства                      по «телефону доверия»            не поступали</a:t>
          </a:r>
          <a:endParaRPr lang="ru-RU" sz="1400" kern="1200" dirty="0">
            <a:solidFill>
              <a:schemeClr val="bg1"/>
            </a:solidFill>
          </a:endParaRPr>
        </a:p>
      </dsp:txBody>
      <dsp:txXfrm>
        <a:off x="3461812" y="1434"/>
        <a:ext cx="2988894" cy="1793336"/>
      </dsp:txXfrm>
    </dsp:sp>
    <dsp:sp modelId="{123C5B1F-DD38-488C-BCF4-E863EFBD27D1}">
      <dsp:nvSpPr>
        <dsp:cNvPr id="0" name=""/>
        <dsp:cNvSpPr/>
      </dsp:nvSpPr>
      <dsp:spPr>
        <a:xfrm>
          <a:off x="174028" y="2093660"/>
          <a:ext cx="2988894" cy="17933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u="none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государственными гражданскими служащими Управления,                                 не выявлены</a:t>
          </a:r>
          <a:endParaRPr lang="ru-RU" sz="1400" kern="1200" dirty="0">
            <a:solidFill>
              <a:schemeClr val="bg1"/>
            </a:solidFill>
          </a:endParaRPr>
        </a:p>
      </dsp:txBody>
      <dsp:txXfrm>
        <a:off x="174028" y="2093660"/>
        <a:ext cx="2988894" cy="1793336"/>
      </dsp:txXfrm>
    </dsp:sp>
    <dsp:sp modelId="{C42FE13C-190E-4CA1-AC04-65FC3BCEE44B}">
      <dsp:nvSpPr>
        <dsp:cNvPr id="0" name=""/>
        <dsp:cNvSpPr/>
      </dsp:nvSpPr>
      <dsp:spPr>
        <a:xfrm>
          <a:off x="3461812" y="2093660"/>
          <a:ext cx="2988894" cy="17933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u="none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государственными гражданскими служащими Управления установленного порядка сообщения о получения подарка                    не выявлены</a:t>
          </a:r>
          <a:endParaRPr lang="ru-RU" sz="1400" kern="1200" dirty="0">
            <a:solidFill>
              <a:schemeClr val="bg1"/>
            </a:solidFill>
          </a:endParaRPr>
        </a:p>
      </dsp:txBody>
      <dsp:txXfrm>
        <a:off x="3461812" y="2093660"/>
        <a:ext cx="2988894" cy="17933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9399" y="201664"/>
            <a:ext cx="5303750" cy="4428527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9398" y="4813070"/>
            <a:ext cx="5303751" cy="681645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2000" b="1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Имя Отчество Фамилия</a:t>
            </a:r>
            <a:endParaRPr lang="en-US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0" hasCustomPrompt="1"/>
          </p:nvPr>
        </p:nvSpPr>
        <p:spPr>
          <a:xfrm>
            <a:off x="149225" y="5794375"/>
            <a:ext cx="5303838" cy="4651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Clr>
                <a:schemeClr val="accent4"/>
              </a:buClr>
              <a:buFont typeface="Arial" panose="020B0604020202020204" pitchFamily="34" charset="0"/>
              <a:buNone/>
              <a:defRPr sz="170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 smtClean="0"/>
              <a:t>Должность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572265" y="6072206"/>
            <a:ext cx="22145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Екатеринбург,</a:t>
            </a:r>
          </a:p>
          <a:p>
            <a:pPr algn="r"/>
            <a:r>
              <a:rPr lang="ru-RU" sz="1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2017 год</a:t>
            </a:r>
            <a:endParaRPr lang="ru-RU" sz="1400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575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нутрен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281085" y="85901"/>
            <a:ext cx="7630160" cy="46274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0"/>
          </p:nvPr>
        </p:nvSpPr>
        <p:spPr>
          <a:xfrm>
            <a:off x="1281085" y="706584"/>
            <a:ext cx="7629554" cy="60021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1281085" y="548640"/>
            <a:ext cx="762955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6904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ключите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оготип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2585" y="3212976"/>
            <a:ext cx="2065370" cy="257632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-30669" y="5877274"/>
            <a:ext cx="34918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http://</a:t>
            </a: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msp.midural.ru/</a:t>
            </a:r>
          </a:p>
        </p:txBody>
      </p:sp>
      <p:sp>
        <p:nvSpPr>
          <p:cNvPr id="9" name="Заголовок 2"/>
          <p:cNvSpPr txBox="1">
            <a:spLocks/>
          </p:cNvSpPr>
          <p:nvPr/>
        </p:nvSpPr>
        <p:spPr>
          <a:xfrm>
            <a:off x="3059832" y="1916832"/>
            <a:ext cx="5544616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внимание!</a:t>
            </a:r>
            <a:endParaRPr lang="ru-RU" sz="32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81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F8E6BED3-0CA8-4939-8402-570FB0965785}" type="datetimeFigureOut">
              <a:rPr lang="ru-RU" smtClean="0">
                <a:solidFill>
                  <a:prstClr val="black"/>
                </a:solidFill>
              </a:rPr>
              <a:pPr/>
              <a:t>20.11.2019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03F1DD2-0C31-4C33-9179-4B7A339250B4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457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144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2"/>
            <a:ext cx="7300356" cy="3242741"/>
          </a:xfrm>
        </p:spPr>
        <p:txBody>
          <a:bodyPr/>
          <a:lstStyle/>
          <a:p>
            <a:r>
              <a:rPr lang="ru-RU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Отчет о выполнении плана мероприятий </a:t>
            </a:r>
            <a:br>
              <a:rPr lang="ru-RU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противодействию коррупции за 2018 год</a:t>
            </a:r>
            <a:endParaRPr lang="ru-RU" sz="4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14784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prstClr val="black"/>
              </a:solidFill>
            </a:endParaRPr>
          </a:p>
          <a:p>
            <a:pPr lvl="0" algn="ctr"/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Управление социальной политики по </a:t>
            </a:r>
            <a:r>
              <a:rPr lang="ru-RU" b="1" u="sng" dirty="0" err="1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Сухоложскому</a:t>
            </a:r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району</a:t>
            </a:r>
          </a:p>
        </p:txBody>
      </p:sp>
    </p:spTree>
    <p:extLst>
      <p:ext uri="{BB962C8B-B14F-4D97-AF65-F5344CB8AC3E}">
        <p14:creationId xmlns:p14="http://schemas.microsoft.com/office/powerpoint/2010/main" val="46510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7300356" cy="362421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Структура Управления 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14784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prstClr val="black"/>
              </a:solidFill>
            </a:endParaRPr>
          </a:p>
          <a:p>
            <a:pPr lvl="0" algn="ctr"/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Управление социальной политики по </a:t>
            </a:r>
            <a:r>
              <a:rPr lang="ru-RU" b="1" u="sng" dirty="0" err="1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Сухоложскому</a:t>
            </a:r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району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580747308"/>
              </p:ext>
            </p:extLst>
          </p:nvPr>
        </p:nvGraphicFramePr>
        <p:xfrm>
          <a:off x="1547664" y="1556792"/>
          <a:ext cx="6876764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095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122363"/>
            <a:ext cx="7848872" cy="938485"/>
          </a:xfrm>
        </p:spPr>
        <p:txBody>
          <a:bodyPr/>
          <a:lstStyle/>
          <a:p>
            <a:pPr marL="274320" lvl="0" defTabSz="914400">
              <a:spcBef>
                <a:spcPts val="961"/>
              </a:spcBef>
            </a:pP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Основные м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ероприятия </a:t>
            </a:r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плана </a:t>
            </a: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Управления</a:t>
            </a:r>
            <a:b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</a:t>
            </a:r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противодействию коррупции</a:t>
            </a:r>
            <a:endParaRPr lang="ru-RU" sz="2400" spc="-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14784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prstClr val="black"/>
              </a:solidFill>
            </a:endParaRPr>
          </a:p>
          <a:p>
            <a:pPr algn="ctr"/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Управление социальной политики по </a:t>
            </a:r>
            <a:r>
              <a:rPr lang="ru-RU" b="1" u="sng" dirty="0" err="1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Сухоложскому</a:t>
            </a:r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району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411675139"/>
              </p:ext>
            </p:extLst>
          </p:nvPr>
        </p:nvGraphicFramePr>
        <p:xfrm>
          <a:off x="1547664" y="2060848"/>
          <a:ext cx="7200800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29250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7300356" cy="722461"/>
          </a:xfrm>
        </p:spPr>
        <p:txBody>
          <a:bodyPr/>
          <a:lstStyle/>
          <a:p>
            <a:pPr marL="274320" lvl="0" defTabSz="914400">
              <a:spcBef>
                <a:spcPts val="961"/>
              </a:spcBef>
            </a:pP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Контроль за </a:t>
            </a:r>
            <a:r>
              <a:rPr lang="ru-RU" sz="2400" b="1" spc="-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исполнением мер </a:t>
            </a: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/>
            </a:r>
            <a:b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</a:b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по </a:t>
            </a:r>
            <a:r>
              <a:rPr lang="ru-RU" sz="2400" b="1" spc="-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предупреждению коррупции</a:t>
            </a:r>
            <a:endParaRPr lang="ru-RU" sz="2400" spc="-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14784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prstClr val="black"/>
              </a:solidFill>
            </a:endParaRPr>
          </a:p>
          <a:p>
            <a:pPr lvl="0" algn="ctr"/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Управление социальной политики по </a:t>
            </a:r>
            <a:r>
              <a:rPr lang="ru-RU" b="1" u="sng" dirty="0" err="1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Сухоложскому</a:t>
            </a:r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району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099933721"/>
              </p:ext>
            </p:extLst>
          </p:nvPr>
        </p:nvGraphicFramePr>
        <p:xfrm>
          <a:off x="1547664" y="2060848"/>
          <a:ext cx="6840760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4879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7300356" cy="722461"/>
          </a:xfrm>
        </p:spPr>
        <p:txBody>
          <a:bodyPr/>
          <a:lstStyle/>
          <a:p>
            <a:pPr marL="274320" lvl="0" defTabSz="914400">
              <a:spcBef>
                <a:spcPts val="961"/>
              </a:spcBef>
            </a:pP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Контроль </a:t>
            </a:r>
            <a:b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</a:b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за реализацией плана мероприятий</a:t>
            </a:r>
            <a:endParaRPr lang="ru-RU" sz="2400" spc="-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14784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prstClr val="black"/>
              </a:solidFill>
            </a:endParaRPr>
          </a:p>
          <a:p>
            <a:pPr lvl="0" algn="ctr"/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Управление социальной политики по </a:t>
            </a:r>
            <a:r>
              <a:rPr lang="ru-RU" b="1" u="sng" dirty="0" err="1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Сухоложскому</a:t>
            </a:r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району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00324306"/>
              </p:ext>
            </p:extLst>
          </p:nvPr>
        </p:nvGraphicFramePr>
        <p:xfrm>
          <a:off x="1547664" y="2204864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5027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122363"/>
            <a:ext cx="7848872" cy="722461"/>
          </a:xfrm>
        </p:spPr>
        <p:txBody>
          <a:bodyPr/>
          <a:lstStyle/>
          <a:p>
            <a:pPr marL="274320" lvl="0" defTabSz="914400">
              <a:spcBef>
                <a:spcPts val="961"/>
              </a:spcBef>
            </a:pP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Организация работы комиссий</a:t>
            </a:r>
            <a:b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</a:br>
            <a:endParaRPr lang="ru-RU" sz="2400" spc="-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14784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prstClr val="black"/>
              </a:solidFill>
            </a:endParaRPr>
          </a:p>
          <a:p>
            <a:pPr lvl="0" algn="ctr"/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Управление социальной политики по </a:t>
            </a:r>
            <a:r>
              <a:rPr lang="ru-RU" b="1" u="sng" dirty="0" err="1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Сухоложскому</a:t>
            </a:r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району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2870581"/>
              </p:ext>
            </p:extLst>
          </p:nvPr>
        </p:nvGraphicFramePr>
        <p:xfrm>
          <a:off x="1619672" y="1700807"/>
          <a:ext cx="6768752" cy="40631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8"/>
                <a:gridCol w="1692188"/>
                <a:gridCol w="1692188"/>
                <a:gridCol w="1692188"/>
              </a:tblGrid>
              <a:tr h="1874898">
                <a:tc gridSpan="2">
                  <a:txBody>
                    <a:bodyPr/>
                    <a:lstStyle/>
                    <a:p>
                      <a:pPr lvl="0" algn="ctr"/>
                      <a:endParaRPr lang="ru-RU" b="1" strike="noStrike" spc="-1" dirty="0" smtClean="0">
                        <a:solidFill>
                          <a:schemeClr val="bg1"/>
                        </a:solidFill>
                        <a:latin typeface="+mn-lt"/>
                      </a:endParaRPr>
                    </a:p>
                    <a:p>
                      <a:pPr lvl="0" algn="ctr"/>
                      <a:r>
                        <a:rPr lang="ru-RU" b="1" strike="noStrike" spc="-1" dirty="0" smtClean="0">
                          <a:solidFill>
                            <a:schemeClr val="bg1"/>
                          </a:solidFill>
                          <a:latin typeface="+mn-lt"/>
                        </a:rPr>
                        <a:t>Комиссия </a:t>
                      </a:r>
                    </a:p>
                    <a:p>
                      <a:pPr lvl="0" algn="ctr"/>
                      <a:r>
                        <a:rPr lang="ru-RU" b="1" strike="noStrike" spc="-1" dirty="0" smtClean="0">
                          <a:solidFill>
                            <a:schemeClr val="bg1"/>
                          </a:solidFill>
                          <a:latin typeface="+mn-lt"/>
                        </a:rPr>
                        <a:t>по соблюдению требований к служебному поведению и урегулированию конфликта интересов </a:t>
                      </a:r>
                      <a:endParaRPr lang="ru-RU" b="1" spc="-1" dirty="0" smtClean="0">
                        <a:solidFill>
                          <a:schemeClr val="bg1"/>
                        </a:solidFill>
                        <a:latin typeface="+mn-lt"/>
                      </a:endParaRPr>
                    </a:p>
                    <a:p>
                      <a:pPr algn="ctr"/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vl="0" algn="ctr"/>
                      <a:endParaRPr lang="ru-RU" b="1" strike="noStrike" spc="-1" dirty="0" smtClean="0">
                        <a:solidFill>
                          <a:schemeClr val="bg1"/>
                        </a:solidFill>
                        <a:latin typeface="+mn-lt"/>
                      </a:endParaRPr>
                    </a:p>
                    <a:p>
                      <a:pPr lvl="0" algn="ctr"/>
                      <a:r>
                        <a:rPr lang="ru-RU" b="1" strike="noStrike" spc="-1" dirty="0" smtClean="0">
                          <a:solidFill>
                            <a:schemeClr val="bg1"/>
                          </a:solidFill>
                          <a:latin typeface="+mn-lt"/>
                        </a:rPr>
                        <a:t>Комиссия </a:t>
                      </a:r>
                    </a:p>
                    <a:p>
                      <a:pPr lvl="0" algn="ctr"/>
                      <a:r>
                        <a:rPr lang="ru-RU" b="1" strike="noStrike" spc="-1" dirty="0" smtClean="0">
                          <a:solidFill>
                            <a:schemeClr val="bg1"/>
                          </a:solidFill>
                          <a:latin typeface="+mn-lt"/>
                        </a:rPr>
                        <a:t>по противодействию коррупции </a:t>
                      </a:r>
                      <a:endParaRPr lang="ru-RU" b="1" spc="-1" dirty="0" smtClean="0">
                        <a:solidFill>
                          <a:schemeClr val="bg1"/>
                        </a:solidFill>
                        <a:latin typeface="+mn-lt"/>
                      </a:endParaRPr>
                    </a:p>
                    <a:p>
                      <a:pPr algn="ctr"/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83835">
                <a:tc gridSpan="4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Проведено заседаний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8383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 год</a:t>
                      </a:r>
                      <a:endParaRPr lang="ru-RU" dirty="0"/>
                    </a:p>
                  </a:txBody>
                  <a:tcPr/>
                </a:tc>
              </a:tr>
              <a:tr h="68383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206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908720"/>
            <a:ext cx="7560840" cy="1080120"/>
          </a:xfrm>
        </p:spPr>
        <p:txBody>
          <a:bodyPr/>
          <a:lstStyle/>
          <a:p>
            <a:pPr lvl="0" defTabSz="914400">
              <a:spcBef>
                <a:spcPts val="961"/>
              </a:spcBef>
            </a:pP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Предоставление </a:t>
            </a:r>
            <a:r>
              <a:rPr lang="ru-RU" sz="2400" b="1" spc="-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сведений </a:t>
            </a: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/>
            </a:r>
            <a:b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</a:b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о </a:t>
            </a:r>
            <a:r>
              <a:rPr lang="ru-RU" sz="2400" b="1" spc="-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доходах, расходах, имуществе </a:t>
            </a: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/>
            </a:r>
            <a:b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</a:b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и </a:t>
            </a:r>
            <a:r>
              <a:rPr lang="ru-RU" sz="2400" b="1" spc="-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обязательствах имущественного характера </a:t>
            </a:r>
            <a:endParaRPr lang="ru-RU" sz="2400" spc="-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14784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prstClr val="black"/>
              </a:solidFill>
            </a:endParaRPr>
          </a:p>
          <a:p>
            <a:pPr lvl="0" algn="ctr"/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Управление социальной политики по </a:t>
            </a:r>
            <a:r>
              <a:rPr lang="ru-RU" b="1" u="sng" dirty="0" err="1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Сухоложскому</a:t>
            </a:r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району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6049504"/>
              </p:ext>
            </p:extLst>
          </p:nvPr>
        </p:nvGraphicFramePr>
        <p:xfrm>
          <a:off x="1259632" y="2060848"/>
          <a:ext cx="7488832" cy="4536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8902"/>
                <a:gridCol w="4589930"/>
              </a:tblGrid>
              <a:tr h="191010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-1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/>
                          <a:ea typeface="Times New Roman"/>
                        </a:rPr>
                        <a:t>В 2018 году сведения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-1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/>
                          <a:ea typeface="Times New Roman"/>
                        </a:rPr>
                        <a:t>о доходах, расходах, имуществе и обязательствах имущественного характера представили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/>
                        </a:rPr>
                        <a:t>22 государственных гражданских служащих Управления социальной политики по </a:t>
                      </a:r>
                      <a:r>
                        <a:rPr kumimoji="0" lang="ru-RU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/>
                        </a:rPr>
                        <a:t>Сухоложскому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/>
                        </a:rPr>
                        <a:t> району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263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Сведения о доходах,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расходах, </a:t>
                      </a:r>
                      <a:r>
                        <a:rPr kumimoji="0" lang="ru-RU" sz="1600" b="1" i="0" u="none" strike="noStrike" kern="1200" cap="none" spc="-1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  <a:t>имуществе </a:t>
                      </a:r>
                      <a:br>
                        <a:rPr kumimoji="0" lang="ru-RU" sz="1600" b="1" i="0" u="none" strike="noStrike" kern="1200" cap="none" spc="-1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</a:br>
                      <a:r>
                        <a:rPr kumimoji="0" lang="ru-RU" sz="1600" b="1" i="0" u="none" strike="noStrike" kern="1200" cap="none" spc="-1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  <a:t>и обязательствах имущественного характера размещены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kern="1200" cap="none" spc="-1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  <a:t>на официальном сайте Управления социальной политики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kern="1200" cap="none" spc="-1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  <a:t>по </a:t>
                      </a:r>
                      <a:r>
                        <a:rPr kumimoji="0" lang="ru-RU" sz="1600" b="1" i="0" u="none" strike="noStrike" kern="1200" cap="none" spc="-1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  <a:t>Сухоложскому</a:t>
                      </a:r>
                      <a:r>
                        <a:rPr kumimoji="0" lang="ru-RU" sz="1600" b="1" i="0" u="none" strike="noStrike" kern="1200" cap="none" spc="-1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  <a:t> району 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 rotWithShape="1">
          <a:blip r:embed="rId2"/>
          <a:srcRect l="18110" t="10542" r="19391" b="4842"/>
          <a:stretch/>
        </p:blipFill>
        <p:spPr bwMode="auto">
          <a:xfrm>
            <a:off x="3995936" y="3501008"/>
            <a:ext cx="4752528" cy="30963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0853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122363"/>
            <a:ext cx="7848872" cy="722461"/>
          </a:xfrm>
        </p:spPr>
        <p:txBody>
          <a:bodyPr/>
          <a:lstStyle/>
          <a:p>
            <a:pPr marL="274320" lvl="0" defTabSz="914400">
              <a:spcBef>
                <a:spcPts val="961"/>
              </a:spcBef>
            </a:pP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Сведения о проверке достоверности сведений, представленных гражданскими служащими</a:t>
            </a:r>
            <a:endParaRPr lang="ru-RU" sz="2400" spc="-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14784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prstClr val="black"/>
              </a:solidFill>
            </a:endParaRPr>
          </a:p>
          <a:p>
            <a:pPr lvl="0" algn="ctr"/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Управление социальной политики по </a:t>
            </a:r>
            <a:r>
              <a:rPr lang="ru-RU" b="1" u="sng" dirty="0" err="1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Сухоложскому</a:t>
            </a:r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району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5190596"/>
              </p:ext>
            </p:extLst>
          </p:nvPr>
        </p:nvGraphicFramePr>
        <p:xfrm>
          <a:off x="1475657" y="1980518"/>
          <a:ext cx="7056784" cy="33527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13060"/>
                <a:gridCol w="1333404"/>
                <a:gridCol w="1210320"/>
              </a:tblGrid>
              <a:tr h="1158201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В 2018 году в отношении всех государственных гражданских служащих Управления,</a:t>
                      </a:r>
                      <a:r>
                        <a:rPr lang="ru-RU" sz="1600" baseline="0" dirty="0" smtClean="0"/>
                        <a:t> предоставивших  сведения</a:t>
                      </a:r>
                      <a:r>
                        <a:rPr kumimoji="0" lang="ru-RU" sz="1600" b="1" i="0" u="none" strike="noStrike" kern="1200" cap="none" spc="-1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rial"/>
                          <a:cs typeface="+mn-cs"/>
                        </a:rPr>
                        <a:t> </a:t>
                      </a:r>
                      <a:r>
                        <a:rPr kumimoji="0" lang="ru-RU" sz="1600" b="1" i="0" u="none" strike="noStrike" kern="1200" cap="none" spc="-1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rial"/>
                          <a:ea typeface="Times New Roman"/>
                          <a:cs typeface="+mn-cs"/>
                        </a:rPr>
                        <a:t>о доходах, расходах, имуществе и обязательствах имущественного характера, проведена проверка достоверности  предоставленных сведений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97946">
                <a:tc rowSpan="2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Количество государственных гражданских служащих, включенных в Перечень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коррупциогенных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должностей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2017 год</a:t>
                      </a:r>
                      <a:endParaRPr lang="ru-RU" sz="1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2018 год</a:t>
                      </a:r>
                      <a:endParaRPr lang="ru-RU" sz="1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067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12</a:t>
                      </a:r>
                      <a:endParaRPr lang="ru-RU" sz="1400" dirty="0"/>
                    </a:p>
                  </a:txBody>
                  <a:tcPr/>
                </a:tc>
              </a:tr>
              <a:tr h="293643">
                <a:tc rowSpan="2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Количество государственных гражданских служащих в отношении которых установлены факты предоставления недостоверных сведений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2017</a:t>
                      </a:r>
                      <a:r>
                        <a:rPr lang="ru-RU" sz="14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год</a:t>
                      </a:r>
                      <a:endParaRPr lang="ru-RU" sz="1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2018</a:t>
                      </a:r>
                      <a:r>
                        <a:rPr lang="ru-RU" sz="14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год</a:t>
                      </a:r>
                      <a:endParaRPr lang="ru-RU" sz="1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111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</a:t>
                      </a:r>
                    </a:p>
                  </a:txBody>
                  <a:tcPr/>
                </a:tc>
              </a:tr>
              <a:tr h="293643">
                <a:tc rowSpan="2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Количество государственных гражданских служащих в отношении которых приняты меры юридической ответственности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2017</a:t>
                      </a:r>
                      <a:r>
                        <a:rPr lang="ru-RU" sz="14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год</a:t>
                      </a:r>
                      <a:endParaRPr lang="ru-RU" sz="1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2018</a:t>
                      </a:r>
                      <a:r>
                        <a:rPr lang="ru-RU" sz="14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год</a:t>
                      </a:r>
                      <a:endParaRPr lang="ru-RU" sz="1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111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0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0*</a:t>
                      </a:r>
                      <a:endParaRPr lang="ru-RU" sz="1400" b="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475656" y="5517232"/>
            <a:ext cx="74168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*выявленные нарушения несущественные; в соответствии с решением комиссии начальником управления указано госслужащим на недопустимость нарушения требований законодательства о государственной гражданской службе и противодействию коррупции 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86270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122363"/>
            <a:ext cx="7848872" cy="722461"/>
          </a:xfrm>
        </p:spPr>
        <p:txBody>
          <a:bodyPr/>
          <a:lstStyle/>
          <a:p>
            <a:pPr marL="274320" lvl="0" defTabSz="914400">
              <a:spcBef>
                <a:spcPts val="961"/>
              </a:spcBef>
            </a:pP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endParaRPr lang="ru-RU" sz="2400" spc="-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14784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prstClr val="black"/>
              </a:solidFill>
            </a:endParaRPr>
          </a:p>
          <a:p>
            <a:pPr algn="ctr"/>
            <a:r>
              <a:rPr lang="ru-RU" b="1" u="sng" dirty="0" smtClean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Управление социальной политики по </a:t>
            </a:r>
            <a:r>
              <a:rPr lang="ru-RU" b="1" u="sng" dirty="0" err="1" smtClean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Сухоложскому</a:t>
            </a:r>
            <a:r>
              <a:rPr lang="ru-RU" b="1" u="sng" dirty="0" smtClean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району</a:t>
            </a:r>
            <a:endParaRPr lang="ru-RU" b="1" u="sng" dirty="0">
              <a:solidFill>
                <a:srgbClr val="D05D1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558882075"/>
              </p:ext>
            </p:extLst>
          </p:nvPr>
        </p:nvGraphicFramePr>
        <p:xfrm>
          <a:off x="1403648" y="1052736"/>
          <a:ext cx="734481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786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1122363"/>
            <a:ext cx="6120680" cy="722461"/>
          </a:xfrm>
        </p:spPr>
        <p:txBody>
          <a:bodyPr/>
          <a:lstStyle/>
          <a:p>
            <a:pPr marL="274320" lvl="0" defTabSz="914400">
              <a:spcBef>
                <a:spcPts val="961"/>
              </a:spcBef>
            </a:pP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Обеспечение доступа к информации </a:t>
            </a:r>
            <a:b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</a:b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о деятельности Управления </a:t>
            </a:r>
            <a:endParaRPr lang="ru-RU" sz="2400" spc="-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14784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prstClr val="black"/>
              </a:solidFill>
            </a:endParaRPr>
          </a:p>
          <a:p>
            <a:pPr lvl="0" algn="ctr"/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Управление социальной политики по </a:t>
            </a:r>
            <a:r>
              <a:rPr lang="ru-RU" b="1" u="sng" dirty="0" err="1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Сухоложскому</a:t>
            </a:r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району</a:t>
            </a:r>
          </a:p>
        </p:txBody>
      </p:sp>
      <p:pic>
        <p:nvPicPr>
          <p:cNvPr id="8" name="Рисунок 7"/>
          <p:cNvPicPr/>
          <p:nvPr/>
        </p:nvPicPr>
        <p:blipFill rotWithShape="1">
          <a:blip r:embed="rId2"/>
          <a:srcRect l="18269" t="10541" r="20032" b="5982"/>
          <a:stretch/>
        </p:blipFill>
        <p:spPr bwMode="auto">
          <a:xfrm>
            <a:off x="1115616" y="2636912"/>
            <a:ext cx="4066885" cy="27226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15616" y="1988840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 smtClean="0">
                <a:solidFill>
                  <a:schemeClr val="accent1">
                    <a:lumMod val="50000"/>
                  </a:schemeClr>
                </a:solidFill>
              </a:rPr>
              <a:t>Официальный сайт </a:t>
            </a:r>
            <a:endParaRPr lang="ru-RU" b="1" i="1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ZAM\Desktop\IMG_23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492896"/>
            <a:ext cx="2685313" cy="201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AM\Desktop\IMG_234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9" y="4293095"/>
            <a:ext cx="2643774" cy="1982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500252" y="1988840"/>
            <a:ext cx="3227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 smtClean="0">
                <a:solidFill>
                  <a:schemeClr val="accent1">
                    <a:lumMod val="50000"/>
                  </a:schemeClr>
                </a:solidFill>
              </a:rPr>
              <a:t>Информационные стенды</a:t>
            </a:r>
            <a:endParaRPr lang="ru-RU" b="1" i="1" u="sng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30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122363"/>
            <a:ext cx="7848872" cy="722461"/>
          </a:xfrm>
        </p:spPr>
        <p:txBody>
          <a:bodyPr/>
          <a:lstStyle/>
          <a:p>
            <a:pPr marL="274320" lvl="0" defTabSz="914400">
              <a:spcBef>
                <a:spcPts val="961"/>
              </a:spcBef>
            </a:pP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Организация приема обращений граждан</a:t>
            </a:r>
            <a:r>
              <a:rPr lang="ru-RU" sz="2400" b="1" spc="-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 </a:t>
            </a: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и  организаций по вопросам </a:t>
            </a:r>
            <a:endParaRPr lang="ru-RU" sz="2400" spc="-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14784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prstClr val="black"/>
              </a:solidFill>
            </a:endParaRPr>
          </a:p>
          <a:p>
            <a:pPr lvl="0" algn="ctr"/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Управление социальной политики по </a:t>
            </a:r>
            <a:r>
              <a:rPr lang="ru-RU" b="1" u="sng" dirty="0" err="1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Сухоложскому</a:t>
            </a:r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району</a:t>
            </a: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359145485"/>
              </p:ext>
            </p:extLst>
          </p:nvPr>
        </p:nvGraphicFramePr>
        <p:xfrm>
          <a:off x="1835696" y="1988840"/>
          <a:ext cx="640871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5842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908721"/>
            <a:ext cx="7848872" cy="648071"/>
          </a:xfrm>
        </p:spPr>
        <p:txBody>
          <a:bodyPr/>
          <a:lstStyle/>
          <a:p>
            <a:pPr marL="274320" lvl="0" defTabSz="914400">
              <a:spcBef>
                <a:spcPts val="961"/>
              </a:spcBef>
            </a:pP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Предоставление государственных услуг</a:t>
            </a:r>
            <a:endParaRPr lang="ru-RU" sz="2400" spc="-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14784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prstClr val="black"/>
              </a:solidFill>
            </a:endParaRPr>
          </a:p>
          <a:p>
            <a:pPr lvl="0" algn="ctr"/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Управление социальной политики по </a:t>
            </a:r>
            <a:r>
              <a:rPr lang="ru-RU" b="1" u="sng" dirty="0" err="1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Сухоложскому</a:t>
            </a:r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району</a:t>
            </a: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154790293"/>
              </p:ext>
            </p:extLst>
          </p:nvPr>
        </p:nvGraphicFramePr>
        <p:xfrm>
          <a:off x="1547664" y="2060848"/>
          <a:ext cx="7032104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4092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122363"/>
            <a:ext cx="7848872" cy="722461"/>
          </a:xfrm>
        </p:spPr>
        <p:txBody>
          <a:bodyPr/>
          <a:lstStyle/>
          <a:p>
            <a:pPr marL="274320" lvl="0" defTabSz="914400">
              <a:spcBef>
                <a:spcPts val="961"/>
              </a:spcBef>
            </a:pP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rgbClr val="FF0000"/>
                </a:solidFill>
                <a:latin typeface="Arial"/>
              </a:rPr>
              <a:t/>
            </a:r>
            <a:br>
              <a:rPr lang="ru-RU" sz="2400" b="1" spc="-1" dirty="0" smtClean="0">
                <a:solidFill>
                  <a:srgbClr val="FF0000"/>
                </a:solidFill>
                <a:latin typeface="Arial"/>
              </a:rPr>
            </a:b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Результаты работы Управления </a:t>
            </a:r>
            <a:b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</a:br>
            <a:r>
              <a:rPr lang="ru-RU" sz="2400" b="1" spc="-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по противодействию коррупции</a:t>
            </a:r>
            <a:endParaRPr lang="ru-RU" sz="2400" spc="-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14784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prstClr val="black"/>
              </a:solidFill>
            </a:endParaRPr>
          </a:p>
          <a:p>
            <a:pPr lvl="0" algn="ctr"/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Управление социальной политики по </a:t>
            </a:r>
            <a:r>
              <a:rPr lang="ru-RU" b="1" u="sng" dirty="0" err="1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Сухоложскому</a:t>
            </a:r>
            <a:r>
              <a:rPr lang="ru-RU" b="1" u="sng" dirty="0">
                <a:solidFill>
                  <a:srgbClr val="D05D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району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875621424"/>
              </p:ext>
            </p:extLst>
          </p:nvPr>
        </p:nvGraphicFramePr>
        <p:xfrm>
          <a:off x="1691680" y="2276872"/>
          <a:ext cx="6624736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677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МСП СО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Презентация35.potx" id="{BFABAC29-AFDA-4DD8-BA9C-043E24701557}" vid="{8989E722-3B9C-47EB-A816-B8FE9FDF39A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341</TotalTime>
  <Words>636</Words>
  <Application>Microsoft Office PowerPoint</Application>
  <PresentationFormat>Экран (4:3)</PresentationFormat>
  <Paragraphs>125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МСП СО</vt:lpstr>
      <vt:lpstr>Отчет о выполнении плана мероприятий  по противодействию коррупции за 2018 год</vt:lpstr>
      <vt:lpstr>Структура Управления </vt:lpstr>
      <vt:lpstr>           Основные мероприятия плана Управления по противодействию коррупции</vt:lpstr>
      <vt:lpstr>          Контроль за исполнением мер  по предупреждению коррупции</vt:lpstr>
      <vt:lpstr>          Контроль  за реализацией плана мероприятий</vt:lpstr>
      <vt:lpstr>           Организация работы комиссий </vt:lpstr>
      <vt:lpstr>             Предоставление сведений  о доходах, расходах, имуществе  и обязательствах имущественного характера </vt:lpstr>
      <vt:lpstr>           Сведения о проверке достоверности сведений, представленных гражданскими служащими</vt:lpstr>
      <vt:lpstr>           </vt:lpstr>
      <vt:lpstr>           Обеспечение доступа к информации  о деятельности Управления </vt:lpstr>
      <vt:lpstr>           Организация приема обращений граждан и  организаций по вопросам </vt:lpstr>
      <vt:lpstr>           Предоставление государственных услуг</vt:lpstr>
      <vt:lpstr>           Результаты работы Управления  по противодействию коррупции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о выполнении плана мероприятий  по противодействию коррупции за 2018 год</dc:title>
  <dc:creator>ZAM</dc:creator>
  <cp:lastModifiedBy>ZAM</cp:lastModifiedBy>
  <cp:revision>57</cp:revision>
  <dcterms:created xsi:type="dcterms:W3CDTF">2019-10-10T03:31:23Z</dcterms:created>
  <dcterms:modified xsi:type="dcterms:W3CDTF">2019-11-20T10:35:30Z</dcterms:modified>
</cp:coreProperties>
</file>