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sldIdLst>
    <p:sldId id="256" r:id="rId2"/>
    <p:sldId id="262" r:id="rId3"/>
    <p:sldId id="258" r:id="rId4"/>
    <p:sldId id="265" r:id="rId5"/>
    <p:sldId id="266" r:id="rId6"/>
    <p:sldId id="259" r:id="rId7"/>
    <p:sldId id="257" r:id="rId8"/>
    <p:sldId id="268" r:id="rId9"/>
    <p:sldId id="269" r:id="rId10"/>
    <p:sldId id="261" r:id="rId11"/>
    <p:sldId id="270" r:id="rId12"/>
    <p:sldId id="271" r:id="rId13"/>
    <p:sldId id="274" r:id="rId14"/>
    <p:sldId id="272" r:id="rId15"/>
    <p:sldId id="273" r:id="rId16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66F477"/>
    <a:srgbClr val="C40000"/>
    <a:srgbClr val="38EC9B"/>
    <a:srgbClr val="4C216D"/>
    <a:srgbClr val="7E0000"/>
    <a:srgbClr val="FFFF66"/>
    <a:srgbClr val="FF3300"/>
    <a:srgbClr val="1CEC6B"/>
    <a:srgbClr val="C5FF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3257" autoAdjust="0"/>
  </p:normalViewPr>
  <p:slideViewPr>
    <p:cSldViewPr>
      <p:cViewPr varScale="1">
        <p:scale>
          <a:sx n="85" d="100"/>
          <a:sy n="85" d="100"/>
        </p:scale>
        <p:origin x="-23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F452DB-0D80-4C53-BEBF-A1CAB791A993}" type="doc">
      <dgm:prSet loTypeId="urn:microsoft.com/office/officeart/2009/layout/ReverseList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C20CA22-93B4-4144-BCEC-D911EB955D59}">
      <dgm:prSet phldrT="[Текст]" custT="1"/>
      <dgm:sp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</dgm:spPr>
      <dgm:t>
        <a:bodyPr/>
        <a:lstStyle/>
        <a:p>
          <a:endParaRPr lang="ru-RU" sz="1600" dirty="0" smtClean="0"/>
        </a:p>
        <a:p>
          <a:r>
            <a:rPr lang="ru-RU" sz="2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Деятельность организации</a:t>
          </a:r>
        </a:p>
        <a:p>
          <a:r>
            <a:rPr lang="ru-RU" sz="2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в сфере </a:t>
          </a:r>
          <a:r>
            <a:rPr lang="en-US" sz="2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</a:t>
          </a:r>
          <a:endParaRPr lang="ru-RU" sz="2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FD1FB5F-34C0-4D67-A804-62BA773DD3AA}" type="parTrans" cxnId="{4F870F6C-652C-40F2-B38D-F28306C4FAE4}">
      <dgm:prSet/>
      <dgm:spPr/>
      <dgm:t>
        <a:bodyPr/>
        <a:lstStyle/>
        <a:p>
          <a:endParaRPr lang="ru-RU"/>
        </a:p>
      </dgm:t>
    </dgm:pt>
    <dgm:pt modelId="{D4244C0E-FFA7-44B4-B8D2-33B6D4A11370}" type="sibTrans" cxnId="{4F870F6C-652C-40F2-B38D-F28306C4FAE4}">
      <dgm:prSet/>
      <dgm:spPr/>
      <dgm:t>
        <a:bodyPr/>
        <a:lstStyle/>
        <a:p>
          <a:endParaRPr lang="ru-RU"/>
        </a:p>
      </dgm:t>
    </dgm:pt>
    <dgm:pt modelId="{5E1E2C53-4B25-490D-89A2-18428E1FC7DD}">
      <dgm:prSet phldrT="[Текст]" custT="1"/>
      <dgm:sp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</dgm:spPr>
      <dgm:t>
        <a:bodyPr/>
        <a:lstStyle/>
        <a:p>
          <a:endParaRPr lang="ru-RU" sz="1300" dirty="0" smtClean="0"/>
        </a:p>
        <a:p>
          <a:r>
            <a:rPr lang="ru-RU" sz="2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Государственная политика в области СМИ и свободы слова</a:t>
          </a:r>
          <a:endParaRPr lang="ru-RU" sz="2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1E62BF0-297C-4E6F-9A43-9992BAFD889B}" type="parTrans" cxnId="{354C1302-D41F-4CF4-B4D2-2D8DD4025D35}">
      <dgm:prSet/>
      <dgm:spPr/>
      <dgm:t>
        <a:bodyPr/>
        <a:lstStyle/>
        <a:p>
          <a:endParaRPr lang="ru-RU"/>
        </a:p>
      </dgm:t>
    </dgm:pt>
    <dgm:pt modelId="{20AF0F93-3FEE-4C99-B150-6069A1DE9A3D}" type="sibTrans" cxnId="{354C1302-D41F-4CF4-B4D2-2D8DD4025D35}">
      <dgm:prSet/>
      <dgm:spPr/>
      <dgm:t>
        <a:bodyPr/>
        <a:lstStyle/>
        <a:p>
          <a:endParaRPr lang="ru-RU"/>
        </a:p>
      </dgm:t>
    </dgm:pt>
    <dgm:pt modelId="{0614E2B5-BE98-4A9D-8082-09B4961133A7}" type="pres">
      <dgm:prSet presAssocID="{20F452DB-0D80-4C53-BEBF-A1CAB791A993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BA15D3E8-A830-430E-872B-F42907F4F020}" type="pres">
      <dgm:prSet presAssocID="{20F452DB-0D80-4C53-BEBF-A1CAB791A993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230B00-A767-4316-BA3C-8AC4EC591E45}" type="pres">
      <dgm:prSet presAssocID="{20F452DB-0D80-4C53-BEBF-A1CAB791A993}" presName="LeftNode" presStyleLbl="bgImgPlace1" presStyleIdx="0" presStyleCnt="2" custScaleX="199181" custScaleY="91365" custLinFactNeighborX="-41200" custLinFactNeighborY="-36768">
        <dgm:presLayoutVars>
          <dgm:chMax val="2"/>
          <dgm:chPref val="2"/>
        </dgm:presLayoutVars>
      </dgm:prSet>
      <dgm:spPr/>
      <dgm:t>
        <a:bodyPr/>
        <a:lstStyle/>
        <a:p>
          <a:endParaRPr lang="ru-RU"/>
        </a:p>
      </dgm:t>
    </dgm:pt>
    <dgm:pt modelId="{6CF893CF-AB87-40C8-BEC5-BA429E2B3250}" type="pres">
      <dgm:prSet presAssocID="{20F452DB-0D80-4C53-BEBF-A1CAB791A993}" presName="Righ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1699A2-B34E-40C5-9BBC-2FF03D69F4CB}" type="pres">
      <dgm:prSet presAssocID="{20F452DB-0D80-4C53-BEBF-A1CAB791A993}" presName="RightNode" presStyleLbl="bgImgPlace1" presStyleIdx="1" presStyleCnt="2" custScaleX="188294" custScaleY="91366" custLinFactNeighborX="4657" custLinFactNeighborY="-36768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5139CF8E-7BC3-4C1E-A69F-46634F651B38}" type="pres">
      <dgm:prSet presAssocID="{20F452DB-0D80-4C53-BEBF-A1CAB791A993}" presName="TopArrow" presStyleLbl="node1" presStyleIdx="0" presStyleCnt="2" custAng="0" custScaleX="82963" custScaleY="61032" custLinFactNeighborX="-19527" custLinFactNeighborY="-56404"/>
      <dgm:spPr>
        <a:solidFill>
          <a:srgbClr val="00B050"/>
        </a:solidFill>
      </dgm:spPr>
      <dgm:t>
        <a:bodyPr/>
        <a:lstStyle/>
        <a:p>
          <a:endParaRPr lang="ru-RU"/>
        </a:p>
      </dgm:t>
    </dgm:pt>
    <dgm:pt modelId="{4A767443-E320-4580-B7AB-BE509D26DB10}" type="pres">
      <dgm:prSet presAssocID="{20F452DB-0D80-4C53-BEBF-A1CAB791A993}" presName="BottomArrow" presStyleLbl="node1" presStyleIdx="1" presStyleCnt="2" custScaleX="80116" custScaleY="63891" custLinFactNeighborX="-29609" custLinFactNeighborY="-53847"/>
      <dgm:spPr>
        <a:solidFill>
          <a:srgbClr val="00B050"/>
        </a:solidFill>
      </dgm:spPr>
      <dgm:t>
        <a:bodyPr/>
        <a:lstStyle/>
        <a:p>
          <a:endParaRPr lang="ru-RU"/>
        </a:p>
      </dgm:t>
    </dgm:pt>
  </dgm:ptLst>
  <dgm:cxnLst>
    <dgm:cxn modelId="{A62B26CB-B420-42C3-8AF8-2B367F9626FC}" type="presOf" srcId="{5C20CA22-93B4-4144-BCEC-D911EB955D59}" destId="{41230B00-A767-4316-BA3C-8AC4EC591E45}" srcOrd="1" destOrd="0" presId="urn:microsoft.com/office/officeart/2009/layout/ReverseList"/>
    <dgm:cxn modelId="{4F870F6C-652C-40F2-B38D-F28306C4FAE4}" srcId="{20F452DB-0D80-4C53-BEBF-A1CAB791A993}" destId="{5C20CA22-93B4-4144-BCEC-D911EB955D59}" srcOrd="0" destOrd="0" parTransId="{AFD1FB5F-34C0-4D67-A804-62BA773DD3AA}" sibTransId="{D4244C0E-FFA7-44B4-B8D2-33B6D4A11370}"/>
    <dgm:cxn modelId="{5F578C31-94C2-43E5-B47D-11B52CB804A6}" type="presOf" srcId="{5E1E2C53-4B25-490D-89A2-18428E1FC7DD}" destId="{311699A2-B34E-40C5-9BBC-2FF03D69F4CB}" srcOrd="1" destOrd="0" presId="urn:microsoft.com/office/officeart/2009/layout/ReverseList"/>
    <dgm:cxn modelId="{82E4660E-ECFA-4E8D-8A98-C34B1186EE95}" type="presOf" srcId="{5E1E2C53-4B25-490D-89A2-18428E1FC7DD}" destId="{6CF893CF-AB87-40C8-BEC5-BA429E2B3250}" srcOrd="0" destOrd="0" presId="urn:microsoft.com/office/officeart/2009/layout/ReverseList"/>
    <dgm:cxn modelId="{4504F1EE-6CF9-4A80-B85A-3B7C3988EDC5}" type="presOf" srcId="{20F452DB-0D80-4C53-BEBF-A1CAB791A993}" destId="{0614E2B5-BE98-4A9D-8082-09B4961133A7}" srcOrd="0" destOrd="0" presId="urn:microsoft.com/office/officeart/2009/layout/ReverseList"/>
    <dgm:cxn modelId="{C34F527C-E373-403C-9267-C56E73DC7F7C}" type="presOf" srcId="{5C20CA22-93B4-4144-BCEC-D911EB955D59}" destId="{BA15D3E8-A830-430E-872B-F42907F4F020}" srcOrd="0" destOrd="0" presId="urn:microsoft.com/office/officeart/2009/layout/ReverseList"/>
    <dgm:cxn modelId="{354C1302-D41F-4CF4-B4D2-2D8DD4025D35}" srcId="{20F452DB-0D80-4C53-BEBF-A1CAB791A993}" destId="{5E1E2C53-4B25-490D-89A2-18428E1FC7DD}" srcOrd="1" destOrd="0" parTransId="{81E62BF0-297C-4E6F-9A43-9992BAFD889B}" sibTransId="{20AF0F93-3FEE-4C99-B150-6069A1DE9A3D}"/>
    <dgm:cxn modelId="{60890AF2-74F5-44F6-B7EB-E974B77036C9}" type="presParOf" srcId="{0614E2B5-BE98-4A9D-8082-09B4961133A7}" destId="{BA15D3E8-A830-430E-872B-F42907F4F020}" srcOrd="0" destOrd="0" presId="urn:microsoft.com/office/officeart/2009/layout/ReverseList"/>
    <dgm:cxn modelId="{D215DB11-5347-41B1-92F3-89DB81E08A4D}" type="presParOf" srcId="{0614E2B5-BE98-4A9D-8082-09B4961133A7}" destId="{41230B00-A767-4316-BA3C-8AC4EC591E45}" srcOrd="1" destOrd="0" presId="urn:microsoft.com/office/officeart/2009/layout/ReverseList"/>
    <dgm:cxn modelId="{9084071A-6527-46C5-90A5-5B2528802F3C}" type="presParOf" srcId="{0614E2B5-BE98-4A9D-8082-09B4961133A7}" destId="{6CF893CF-AB87-40C8-BEC5-BA429E2B3250}" srcOrd="2" destOrd="0" presId="urn:microsoft.com/office/officeart/2009/layout/ReverseList"/>
    <dgm:cxn modelId="{CE57E48E-0729-4B47-B4F4-2584641242A8}" type="presParOf" srcId="{0614E2B5-BE98-4A9D-8082-09B4961133A7}" destId="{311699A2-B34E-40C5-9BBC-2FF03D69F4CB}" srcOrd="3" destOrd="0" presId="urn:microsoft.com/office/officeart/2009/layout/ReverseList"/>
    <dgm:cxn modelId="{9D4EFE26-6AD2-469C-BE72-17563F95ED3A}" type="presParOf" srcId="{0614E2B5-BE98-4A9D-8082-09B4961133A7}" destId="{5139CF8E-7BC3-4C1E-A69F-46634F651B38}" srcOrd="4" destOrd="0" presId="urn:microsoft.com/office/officeart/2009/layout/ReverseList"/>
    <dgm:cxn modelId="{44ADD6B5-07B2-4EC5-88EE-E6E76F5FAD57}" type="presParOf" srcId="{0614E2B5-BE98-4A9D-8082-09B4961133A7}" destId="{4A767443-E320-4580-B7AB-BE509D26DB10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B8865E-B334-4112-9588-D089BF6E7D8F}" type="doc">
      <dgm:prSet loTypeId="urn:microsoft.com/office/officeart/2005/8/layout/funnel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6121C5E-5A61-4F7B-BA49-3C0FA817658C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Электронная Россия</a:t>
          </a:r>
          <a:endParaRPr lang="ru-RU" sz="2400" b="1" dirty="0">
            <a:solidFill>
              <a:schemeClr val="tx1">
                <a:lumMod val="95000"/>
                <a:lumOff val="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E9FAF2BC-1AC0-41DD-8707-ED39005AA063}" type="parTrans" cxnId="{5A4C6E2C-4515-466F-A52E-DC7A3679F419}">
      <dgm:prSet/>
      <dgm:spPr/>
      <dgm:t>
        <a:bodyPr/>
        <a:lstStyle/>
        <a:p>
          <a:endParaRPr lang="ru-RU"/>
        </a:p>
      </dgm:t>
    </dgm:pt>
    <dgm:pt modelId="{95A99908-BC1C-43A6-89C1-39F76A42D066}" type="sibTrans" cxnId="{5A4C6E2C-4515-466F-A52E-DC7A3679F419}">
      <dgm:prSet/>
      <dgm:spPr/>
      <dgm:t>
        <a:bodyPr/>
        <a:lstStyle/>
        <a:p>
          <a:endParaRPr lang="ru-RU"/>
        </a:p>
      </dgm:t>
    </dgm:pt>
    <dgm:pt modelId="{CDB116A0-EFB0-4A3B-AAC9-2464C97F4379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Электронный гражданин</a:t>
          </a:r>
          <a:endParaRPr lang="ru-RU" sz="2400" b="1" dirty="0">
            <a:solidFill>
              <a:schemeClr val="tx1">
                <a:lumMod val="95000"/>
                <a:lumOff val="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DFB7537A-808B-4E02-8286-A0AA3F239713}" type="parTrans" cxnId="{49C5CA0D-DDFF-4690-A78C-A4298261DDE4}">
      <dgm:prSet/>
      <dgm:spPr/>
      <dgm:t>
        <a:bodyPr/>
        <a:lstStyle/>
        <a:p>
          <a:endParaRPr lang="ru-RU"/>
        </a:p>
      </dgm:t>
    </dgm:pt>
    <dgm:pt modelId="{CD9F10B2-C737-4CFE-B579-373E508834B0}" type="sibTrans" cxnId="{49C5CA0D-DDFF-4690-A78C-A4298261DDE4}">
      <dgm:prSet/>
      <dgm:spPr/>
      <dgm:t>
        <a:bodyPr/>
        <a:lstStyle/>
        <a:p>
          <a:endParaRPr lang="ru-RU"/>
        </a:p>
      </dgm:t>
    </dgm:pt>
    <dgm:pt modelId="{6F293DEB-6AD6-4916-A293-1700D7F8C893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Электронное Правительство</a:t>
          </a:r>
          <a:endParaRPr lang="ru-RU" sz="2400" b="1" dirty="0">
            <a:solidFill>
              <a:schemeClr val="tx1">
                <a:lumMod val="95000"/>
                <a:lumOff val="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97EF8F6-735A-4AF4-A45F-25643AC4D0B3}" type="parTrans" cxnId="{71224F18-EBE7-4502-82A2-89EA66E53D1E}">
      <dgm:prSet/>
      <dgm:spPr/>
      <dgm:t>
        <a:bodyPr/>
        <a:lstStyle/>
        <a:p>
          <a:endParaRPr lang="ru-RU"/>
        </a:p>
      </dgm:t>
    </dgm:pt>
    <dgm:pt modelId="{D8A9C54B-0D4B-497E-84DE-F1379E09A322}" type="sibTrans" cxnId="{71224F18-EBE7-4502-82A2-89EA66E53D1E}">
      <dgm:prSet/>
      <dgm:spPr/>
      <dgm:t>
        <a:bodyPr/>
        <a:lstStyle/>
        <a:p>
          <a:endParaRPr lang="ru-RU"/>
        </a:p>
      </dgm:t>
    </dgm:pt>
    <dgm:pt modelId="{11C6919F-77B5-4DE3-A194-3E09048B47EF}">
      <dgm:prSet phldrT="[Текст]" custT="1"/>
      <dgm:spPr/>
      <dgm:t>
        <a:bodyPr/>
        <a:lstStyle/>
        <a:p>
          <a:r>
            <a:rPr lang="ru-RU" sz="36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Открытое   Правительство</a:t>
          </a:r>
          <a:endParaRPr lang="ru-RU" sz="3600" b="1" dirty="0">
            <a:solidFill>
              <a:schemeClr val="tx1">
                <a:lumMod val="95000"/>
                <a:lumOff val="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ADB2D4F-14D8-47D4-BB2C-6BBA7652D059}" type="parTrans" cxnId="{190ABB36-28C4-4E27-AB8C-B6C026A7BFFD}">
      <dgm:prSet/>
      <dgm:spPr/>
      <dgm:t>
        <a:bodyPr/>
        <a:lstStyle/>
        <a:p>
          <a:endParaRPr lang="ru-RU"/>
        </a:p>
      </dgm:t>
    </dgm:pt>
    <dgm:pt modelId="{F1DA7F1E-FD1A-4E49-9489-E3446D629471}" type="sibTrans" cxnId="{190ABB36-28C4-4E27-AB8C-B6C026A7BFFD}">
      <dgm:prSet/>
      <dgm:spPr/>
      <dgm:t>
        <a:bodyPr/>
        <a:lstStyle/>
        <a:p>
          <a:endParaRPr lang="ru-RU"/>
        </a:p>
      </dgm:t>
    </dgm:pt>
    <dgm:pt modelId="{D401E638-B5B8-4FD7-8536-0A835E33FBB0}" type="pres">
      <dgm:prSet presAssocID="{ACB8865E-B334-4112-9588-D089BF6E7D8F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6C7529-1B3B-4087-8739-9D5D56DBEFC1}" type="pres">
      <dgm:prSet presAssocID="{ACB8865E-B334-4112-9588-D089BF6E7D8F}" presName="ellipse" presStyleLbl="trBgShp" presStyleIdx="0" presStyleCnt="1" custLinFactNeighborX="-644" custLinFactNeighborY="3434"/>
      <dgm:spPr/>
    </dgm:pt>
    <dgm:pt modelId="{C1B3A245-24BD-402A-9174-FBB8D7844BAD}" type="pres">
      <dgm:prSet presAssocID="{ACB8865E-B334-4112-9588-D089BF6E7D8F}" presName="arrow1" presStyleLbl="fgShp" presStyleIdx="0" presStyleCnt="1" custLinFactNeighborX="29932" custLinFactNeighborY="44452"/>
      <dgm:spPr/>
    </dgm:pt>
    <dgm:pt modelId="{6FF230A3-73A4-43F8-BF10-400E1AC5B73B}" type="pres">
      <dgm:prSet presAssocID="{ACB8865E-B334-4112-9588-D089BF6E7D8F}" presName="rectangle" presStyleLbl="revTx" presStyleIdx="0" presStyleCnt="1" custScaleX="1799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0B65A1-740F-4036-982F-3F2C4BFC4F3E}" type="pres">
      <dgm:prSet presAssocID="{CDB116A0-EFB0-4A3B-AAC9-2464C97F4379}" presName="item1" presStyleLbl="node1" presStyleIdx="0" presStyleCnt="3" custAng="0" custScaleX="259956" custScaleY="129218" custLinFactNeighborX="-6033" custLinFactNeighborY="10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C536A0-CEA9-4BB8-B34E-498755E62272}" type="pres">
      <dgm:prSet presAssocID="{6F293DEB-6AD6-4916-A293-1700D7F8C893}" presName="item2" presStyleLbl="node1" presStyleIdx="1" presStyleCnt="3" custAng="958246" custScaleX="231435" custLinFactNeighborX="-31952" custLinFactNeighborY="-326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0D3F88-41AD-44C6-A896-0298045A6FFA}" type="pres">
      <dgm:prSet presAssocID="{11C6919F-77B5-4DE3-A194-3E09048B47EF}" presName="item3" presStyleLbl="node1" presStyleIdx="2" presStyleCnt="3" custAng="20692641" custScaleX="227845" custScaleY="110402" custLinFactNeighborX="82466" custLinFactNeighborY="-33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7C7ED1-EA6B-4028-91D9-F9F73CCEB4FF}" type="pres">
      <dgm:prSet presAssocID="{ACB8865E-B334-4112-9588-D089BF6E7D8F}" presName="funnel" presStyleLbl="trAlignAcc1" presStyleIdx="0" presStyleCnt="1" custScaleX="167169" custScaleY="119315" custLinFactNeighborX="1431" custLinFactNeighborY="-243"/>
      <dgm:spPr/>
    </dgm:pt>
  </dgm:ptLst>
  <dgm:cxnLst>
    <dgm:cxn modelId="{583E0CE6-4169-42C6-97B5-249E17F92CBE}" type="presOf" srcId="{CDB116A0-EFB0-4A3B-AAC9-2464C97F4379}" destId="{F3C536A0-CEA9-4BB8-B34E-498755E62272}" srcOrd="0" destOrd="0" presId="urn:microsoft.com/office/officeart/2005/8/layout/funnel1"/>
    <dgm:cxn modelId="{5A4C6E2C-4515-466F-A52E-DC7A3679F419}" srcId="{ACB8865E-B334-4112-9588-D089BF6E7D8F}" destId="{B6121C5E-5A61-4F7B-BA49-3C0FA817658C}" srcOrd="0" destOrd="0" parTransId="{E9FAF2BC-1AC0-41DD-8707-ED39005AA063}" sibTransId="{95A99908-BC1C-43A6-89C1-39F76A42D066}"/>
    <dgm:cxn modelId="{7D565CE0-1A4F-45AA-ADD9-5358E93F6916}" type="presOf" srcId="{ACB8865E-B334-4112-9588-D089BF6E7D8F}" destId="{D401E638-B5B8-4FD7-8536-0A835E33FBB0}" srcOrd="0" destOrd="0" presId="urn:microsoft.com/office/officeart/2005/8/layout/funnel1"/>
    <dgm:cxn modelId="{71224F18-EBE7-4502-82A2-89EA66E53D1E}" srcId="{ACB8865E-B334-4112-9588-D089BF6E7D8F}" destId="{6F293DEB-6AD6-4916-A293-1700D7F8C893}" srcOrd="2" destOrd="0" parTransId="{A97EF8F6-735A-4AF4-A45F-25643AC4D0B3}" sibTransId="{D8A9C54B-0D4B-497E-84DE-F1379E09A322}"/>
    <dgm:cxn modelId="{190ABB36-28C4-4E27-AB8C-B6C026A7BFFD}" srcId="{ACB8865E-B334-4112-9588-D089BF6E7D8F}" destId="{11C6919F-77B5-4DE3-A194-3E09048B47EF}" srcOrd="3" destOrd="0" parTransId="{5ADB2D4F-14D8-47D4-BB2C-6BBA7652D059}" sibTransId="{F1DA7F1E-FD1A-4E49-9489-E3446D629471}"/>
    <dgm:cxn modelId="{08E83711-A3A3-448E-A2A1-3DFD51234FD1}" type="presOf" srcId="{B6121C5E-5A61-4F7B-BA49-3C0FA817658C}" destId="{320D3F88-41AD-44C6-A896-0298045A6FFA}" srcOrd="0" destOrd="0" presId="urn:microsoft.com/office/officeart/2005/8/layout/funnel1"/>
    <dgm:cxn modelId="{E492E9FC-B47E-4584-82B5-BAF56B515654}" type="presOf" srcId="{11C6919F-77B5-4DE3-A194-3E09048B47EF}" destId="{6FF230A3-73A4-43F8-BF10-400E1AC5B73B}" srcOrd="0" destOrd="0" presId="urn:microsoft.com/office/officeart/2005/8/layout/funnel1"/>
    <dgm:cxn modelId="{2EADB8F7-C450-4E79-8DB9-DF4AB10C8E51}" type="presOf" srcId="{6F293DEB-6AD6-4916-A293-1700D7F8C893}" destId="{A50B65A1-740F-4036-982F-3F2C4BFC4F3E}" srcOrd="0" destOrd="0" presId="urn:microsoft.com/office/officeart/2005/8/layout/funnel1"/>
    <dgm:cxn modelId="{49C5CA0D-DDFF-4690-A78C-A4298261DDE4}" srcId="{ACB8865E-B334-4112-9588-D089BF6E7D8F}" destId="{CDB116A0-EFB0-4A3B-AAC9-2464C97F4379}" srcOrd="1" destOrd="0" parTransId="{DFB7537A-808B-4E02-8286-A0AA3F239713}" sibTransId="{CD9F10B2-C737-4CFE-B579-373E508834B0}"/>
    <dgm:cxn modelId="{DDAB41FB-D640-4338-B900-4127B39486EC}" type="presParOf" srcId="{D401E638-B5B8-4FD7-8536-0A835E33FBB0}" destId="{516C7529-1B3B-4087-8739-9D5D56DBEFC1}" srcOrd="0" destOrd="0" presId="urn:microsoft.com/office/officeart/2005/8/layout/funnel1"/>
    <dgm:cxn modelId="{E217D1EF-383D-4CA3-8C1A-825BEBC9CCE8}" type="presParOf" srcId="{D401E638-B5B8-4FD7-8536-0A835E33FBB0}" destId="{C1B3A245-24BD-402A-9174-FBB8D7844BAD}" srcOrd="1" destOrd="0" presId="urn:microsoft.com/office/officeart/2005/8/layout/funnel1"/>
    <dgm:cxn modelId="{7D963161-B7D9-4124-AE19-5AF74ADD2E35}" type="presParOf" srcId="{D401E638-B5B8-4FD7-8536-0A835E33FBB0}" destId="{6FF230A3-73A4-43F8-BF10-400E1AC5B73B}" srcOrd="2" destOrd="0" presId="urn:microsoft.com/office/officeart/2005/8/layout/funnel1"/>
    <dgm:cxn modelId="{57DE27DE-5DD0-4068-BBE3-20D3050DDFC5}" type="presParOf" srcId="{D401E638-B5B8-4FD7-8536-0A835E33FBB0}" destId="{A50B65A1-740F-4036-982F-3F2C4BFC4F3E}" srcOrd="3" destOrd="0" presId="urn:microsoft.com/office/officeart/2005/8/layout/funnel1"/>
    <dgm:cxn modelId="{AEEDB947-100F-441F-8C60-F70C7421E25E}" type="presParOf" srcId="{D401E638-B5B8-4FD7-8536-0A835E33FBB0}" destId="{F3C536A0-CEA9-4BB8-B34E-498755E62272}" srcOrd="4" destOrd="0" presId="urn:microsoft.com/office/officeart/2005/8/layout/funnel1"/>
    <dgm:cxn modelId="{BB98EA50-C014-48AF-8246-E4E056077055}" type="presParOf" srcId="{D401E638-B5B8-4FD7-8536-0A835E33FBB0}" destId="{320D3F88-41AD-44C6-A896-0298045A6FFA}" srcOrd="5" destOrd="0" presId="urn:microsoft.com/office/officeart/2005/8/layout/funnel1"/>
    <dgm:cxn modelId="{5540E768-8A21-4404-89EB-97AF71693709}" type="presParOf" srcId="{D401E638-B5B8-4FD7-8536-0A835E33FBB0}" destId="{4E7C7ED1-EA6B-4028-91D9-F9F73CCEB4FF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7618E4E-4BFB-4E7E-BC6F-BF0F122D890C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E2572EB-821B-4297-A833-0E510424A93F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Институциональные</a:t>
          </a:r>
          <a:endParaRPr lang="ru-RU" sz="16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54049F7-E075-47D7-B190-64D62967C4BE}" type="parTrans" cxnId="{40EA4026-0EBE-484E-960F-A315566B4908}">
      <dgm:prSet/>
      <dgm:spPr/>
      <dgm:t>
        <a:bodyPr/>
        <a:lstStyle/>
        <a:p>
          <a:endParaRPr lang="ru-RU"/>
        </a:p>
      </dgm:t>
    </dgm:pt>
    <dgm:pt modelId="{E9F8DBAC-6DA2-4DD3-91F8-7011011A61C7}" type="sibTrans" cxnId="{40EA4026-0EBE-484E-960F-A315566B4908}">
      <dgm:prSet/>
      <dgm:spPr/>
      <dgm:t>
        <a:bodyPr/>
        <a:lstStyle/>
        <a:p>
          <a:endParaRPr lang="ru-RU"/>
        </a:p>
      </dgm:t>
    </dgm:pt>
    <dgm:pt modelId="{C3E4AED8-EAE3-4FB6-A6F6-FF5527E27340}">
      <dgm:prSet phldrT="[Текст]"/>
      <dgm:spPr/>
      <dgm:t>
        <a:bodyPr/>
        <a:lstStyle/>
        <a:p>
          <a:r>
            <a:rPr lang="ru-RU" b="1" dirty="0" smtClean="0"/>
            <a:t>Коллегия Министерства социальной политики Свердловской области</a:t>
          </a:r>
          <a:endParaRPr lang="ru-RU" b="1" dirty="0"/>
        </a:p>
      </dgm:t>
    </dgm:pt>
    <dgm:pt modelId="{E757943A-410E-48BC-A5A7-A82468E1C3D4}" type="parTrans" cxnId="{ADDB05A4-DA79-4281-AEDD-6B0197CBE25C}">
      <dgm:prSet/>
      <dgm:spPr/>
      <dgm:t>
        <a:bodyPr/>
        <a:lstStyle/>
        <a:p>
          <a:endParaRPr lang="ru-RU"/>
        </a:p>
      </dgm:t>
    </dgm:pt>
    <dgm:pt modelId="{4823C80A-8CC4-46DF-B912-77D53E8F3B3B}" type="sibTrans" cxnId="{ADDB05A4-DA79-4281-AEDD-6B0197CBE25C}">
      <dgm:prSet/>
      <dgm:spPr/>
      <dgm:t>
        <a:bodyPr/>
        <a:lstStyle/>
        <a:p>
          <a:endParaRPr lang="ru-RU"/>
        </a:p>
      </dgm:t>
    </dgm:pt>
    <dgm:pt modelId="{E25B2C3F-6547-44B2-BB31-DF928B55C49D}">
      <dgm:prSet phldrT="[Текст]"/>
      <dgm:spPr/>
      <dgm:t>
        <a:bodyPr/>
        <a:lstStyle/>
        <a:p>
          <a:r>
            <a:rPr lang="ru-RU" b="1" dirty="0" smtClean="0"/>
            <a:t>Общественный совет при Министерстве социальной политики Свердловской области</a:t>
          </a:r>
          <a:endParaRPr lang="ru-RU" b="1" dirty="0"/>
        </a:p>
      </dgm:t>
    </dgm:pt>
    <dgm:pt modelId="{42CA4FBA-9CE6-4FCC-9523-768DB64C8502}" type="parTrans" cxnId="{D43803F9-917E-4640-B43D-FF1E47A51979}">
      <dgm:prSet/>
      <dgm:spPr/>
      <dgm:t>
        <a:bodyPr/>
        <a:lstStyle/>
        <a:p>
          <a:endParaRPr lang="ru-RU"/>
        </a:p>
      </dgm:t>
    </dgm:pt>
    <dgm:pt modelId="{FC54A4C2-B7F0-4B8A-833A-A05B43712BF1}" type="sibTrans" cxnId="{D43803F9-917E-4640-B43D-FF1E47A51979}">
      <dgm:prSet/>
      <dgm:spPr/>
      <dgm:t>
        <a:bodyPr/>
        <a:lstStyle/>
        <a:p>
          <a:endParaRPr lang="ru-RU"/>
        </a:p>
      </dgm:t>
    </dgm:pt>
    <dgm:pt modelId="{2606660B-B69E-489C-848D-1520F1DFF7FD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Информационно-технологические</a:t>
          </a:r>
          <a:endParaRPr lang="ru-RU" sz="14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794AFC7-A98D-49EB-85C6-E55A93C9E99F}" type="parTrans" cxnId="{27568C33-3F8E-4326-8DC5-1E0FDA5B823C}">
      <dgm:prSet/>
      <dgm:spPr/>
      <dgm:t>
        <a:bodyPr/>
        <a:lstStyle/>
        <a:p>
          <a:endParaRPr lang="ru-RU"/>
        </a:p>
      </dgm:t>
    </dgm:pt>
    <dgm:pt modelId="{11C76467-87F6-486E-B864-82C41A8DA18C}" type="sibTrans" cxnId="{27568C33-3F8E-4326-8DC5-1E0FDA5B823C}">
      <dgm:prSet/>
      <dgm:spPr/>
      <dgm:t>
        <a:bodyPr/>
        <a:lstStyle/>
        <a:p>
          <a:endParaRPr lang="ru-RU"/>
        </a:p>
      </dgm:t>
    </dgm:pt>
    <dgm:pt modelId="{F4A488FC-E2E9-446D-A50C-36F248BE60C4}">
      <dgm:prSet phldrT="[Текст]"/>
      <dgm:spPr/>
      <dgm:t>
        <a:bodyPr/>
        <a:lstStyle/>
        <a:p>
          <a:r>
            <a:rPr lang="ru-RU" b="1" dirty="0" smtClean="0"/>
            <a:t>Электронное правительство</a:t>
          </a:r>
          <a:endParaRPr lang="ru-RU" b="1" dirty="0"/>
        </a:p>
      </dgm:t>
    </dgm:pt>
    <dgm:pt modelId="{175D30D5-257E-4F62-98EA-AEE92B1BFF13}" type="parTrans" cxnId="{619C0BD8-C2C4-4008-A797-0A6C07AE9767}">
      <dgm:prSet/>
      <dgm:spPr/>
      <dgm:t>
        <a:bodyPr/>
        <a:lstStyle/>
        <a:p>
          <a:endParaRPr lang="ru-RU"/>
        </a:p>
      </dgm:t>
    </dgm:pt>
    <dgm:pt modelId="{4F5906FE-FE6D-40EB-B3FF-5CE53D10B8E9}" type="sibTrans" cxnId="{619C0BD8-C2C4-4008-A797-0A6C07AE9767}">
      <dgm:prSet/>
      <dgm:spPr/>
      <dgm:t>
        <a:bodyPr/>
        <a:lstStyle/>
        <a:p>
          <a:endParaRPr lang="ru-RU"/>
        </a:p>
      </dgm:t>
    </dgm:pt>
    <dgm:pt modelId="{0835BE5A-B2C4-44F8-9A29-58051F3467A9}">
      <dgm:prSet phldrT="[Текст]"/>
      <dgm:spPr/>
      <dgm:t>
        <a:bodyPr/>
        <a:lstStyle/>
        <a:p>
          <a:r>
            <a:rPr lang="ru-RU" b="1" dirty="0" smtClean="0"/>
            <a:t>Электронный гражданин</a:t>
          </a:r>
          <a:endParaRPr lang="ru-RU" b="1" dirty="0"/>
        </a:p>
      </dgm:t>
    </dgm:pt>
    <dgm:pt modelId="{D592AE26-D7D5-43D8-B442-39E717744F2C}" type="parTrans" cxnId="{B2937B2A-C85D-46CB-83FF-D37DADD82FCA}">
      <dgm:prSet/>
      <dgm:spPr/>
      <dgm:t>
        <a:bodyPr/>
        <a:lstStyle/>
        <a:p>
          <a:endParaRPr lang="ru-RU"/>
        </a:p>
      </dgm:t>
    </dgm:pt>
    <dgm:pt modelId="{6CD32709-5E7A-4702-A900-53188612C6B7}" type="sibTrans" cxnId="{B2937B2A-C85D-46CB-83FF-D37DADD82FCA}">
      <dgm:prSet/>
      <dgm:spPr/>
      <dgm:t>
        <a:bodyPr/>
        <a:lstStyle/>
        <a:p>
          <a:endParaRPr lang="ru-RU"/>
        </a:p>
      </dgm:t>
    </dgm:pt>
    <dgm:pt modelId="{F015F0A4-9EC6-4CE0-8AA2-6406DC23DD7B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Механизмы широкого вовлечения</a:t>
          </a:r>
          <a:endParaRPr lang="ru-RU" sz="14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EF57BFB-5105-4875-9488-6293B8B24392}" type="parTrans" cxnId="{71D9A7D4-7B99-4174-BB13-716F683DE918}">
      <dgm:prSet/>
      <dgm:spPr/>
      <dgm:t>
        <a:bodyPr/>
        <a:lstStyle/>
        <a:p>
          <a:endParaRPr lang="ru-RU"/>
        </a:p>
      </dgm:t>
    </dgm:pt>
    <dgm:pt modelId="{1F8E2366-AC01-43BA-A83A-F5A44E87723B}" type="sibTrans" cxnId="{71D9A7D4-7B99-4174-BB13-716F683DE918}">
      <dgm:prSet/>
      <dgm:spPr/>
      <dgm:t>
        <a:bodyPr/>
        <a:lstStyle/>
        <a:p>
          <a:endParaRPr lang="ru-RU"/>
        </a:p>
      </dgm:t>
    </dgm:pt>
    <dgm:pt modelId="{1591C233-BC13-41C0-AAF7-BBDC6D5544D3}">
      <dgm:prSet phldrT="[Текст]"/>
      <dgm:spPr/>
      <dgm:t>
        <a:bodyPr/>
        <a:lstStyle/>
        <a:p>
          <a:r>
            <a:rPr lang="ru-RU" b="1" dirty="0" smtClean="0"/>
            <a:t>Опросы</a:t>
          </a:r>
          <a:endParaRPr lang="ru-RU" b="1" dirty="0"/>
        </a:p>
      </dgm:t>
    </dgm:pt>
    <dgm:pt modelId="{D16721E1-C164-452A-9983-3DA241309DAB}" type="parTrans" cxnId="{7EAE2EED-9CD8-4877-992C-C9A18B058652}">
      <dgm:prSet/>
      <dgm:spPr/>
      <dgm:t>
        <a:bodyPr/>
        <a:lstStyle/>
        <a:p>
          <a:endParaRPr lang="ru-RU"/>
        </a:p>
      </dgm:t>
    </dgm:pt>
    <dgm:pt modelId="{E7E27564-A0B0-4DDE-AB58-F9DC9B95DD79}" type="sibTrans" cxnId="{7EAE2EED-9CD8-4877-992C-C9A18B058652}">
      <dgm:prSet/>
      <dgm:spPr/>
      <dgm:t>
        <a:bodyPr/>
        <a:lstStyle/>
        <a:p>
          <a:endParaRPr lang="ru-RU"/>
        </a:p>
      </dgm:t>
    </dgm:pt>
    <dgm:pt modelId="{384DAE2F-9FF1-4C9E-97BB-66B088F49F04}">
      <dgm:prSet phldrT="[Текст]"/>
      <dgm:spPr/>
      <dgm:t>
        <a:bodyPr/>
        <a:lstStyle/>
        <a:p>
          <a:r>
            <a:rPr lang="ru-RU" b="1" dirty="0" smtClean="0"/>
            <a:t>Публичные обсуждения</a:t>
          </a:r>
          <a:endParaRPr lang="ru-RU" b="1" dirty="0"/>
        </a:p>
      </dgm:t>
    </dgm:pt>
    <dgm:pt modelId="{1A863C05-DCE1-4CD2-99AF-10DBAD3560F6}" type="parTrans" cxnId="{DB764133-0655-43F2-B602-14F31019C2D2}">
      <dgm:prSet/>
      <dgm:spPr/>
      <dgm:t>
        <a:bodyPr/>
        <a:lstStyle/>
        <a:p>
          <a:endParaRPr lang="ru-RU"/>
        </a:p>
      </dgm:t>
    </dgm:pt>
    <dgm:pt modelId="{F9BE815C-FB1F-4F71-B645-8AA6B48338FF}" type="sibTrans" cxnId="{DB764133-0655-43F2-B602-14F31019C2D2}">
      <dgm:prSet/>
      <dgm:spPr/>
      <dgm:t>
        <a:bodyPr/>
        <a:lstStyle/>
        <a:p>
          <a:endParaRPr lang="ru-RU"/>
        </a:p>
      </dgm:t>
    </dgm:pt>
    <dgm:pt modelId="{2CEC393E-5D7E-4D03-B7C8-346394FF5620}">
      <dgm:prSet phldrT="[Текст]"/>
      <dgm:spPr/>
      <dgm:t>
        <a:bodyPr/>
        <a:lstStyle/>
        <a:p>
          <a:r>
            <a:rPr lang="ru-RU" b="1" dirty="0" smtClean="0"/>
            <a:t>Ресурсный центр НКО</a:t>
          </a:r>
          <a:endParaRPr lang="ru-RU" b="1" dirty="0"/>
        </a:p>
      </dgm:t>
    </dgm:pt>
    <dgm:pt modelId="{A2A84D61-00E2-4525-9E22-4A80D62C84CE}" type="parTrans" cxnId="{265ABA1D-3834-406C-8A59-7EC011A7E17D}">
      <dgm:prSet/>
      <dgm:spPr/>
      <dgm:t>
        <a:bodyPr/>
        <a:lstStyle/>
        <a:p>
          <a:endParaRPr lang="ru-RU"/>
        </a:p>
      </dgm:t>
    </dgm:pt>
    <dgm:pt modelId="{ECDC287C-14B2-48CE-A10E-B7AD9C436FC8}" type="sibTrans" cxnId="{265ABA1D-3834-406C-8A59-7EC011A7E17D}">
      <dgm:prSet/>
      <dgm:spPr/>
      <dgm:t>
        <a:bodyPr/>
        <a:lstStyle/>
        <a:p>
          <a:endParaRPr lang="ru-RU"/>
        </a:p>
      </dgm:t>
    </dgm:pt>
    <dgm:pt modelId="{2A1979AE-0E70-42CC-AE12-2B5657CAB5AA}">
      <dgm:prSet phldrT="[Текст]"/>
      <dgm:spPr/>
      <dgm:t>
        <a:bodyPr/>
        <a:lstStyle/>
        <a:p>
          <a:r>
            <a:rPr lang="ru-RU" b="1" dirty="0" smtClean="0"/>
            <a:t>Официальные порталы органов власти</a:t>
          </a:r>
          <a:endParaRPr lang="ru-RU" b="1" dirty="0"/>
        </a:p>
      </dgm:t>
    </dgm:pt>
    <dgm:pt modelId="{42984C58-EE14-4941-84B1-BFCDC264787A}" type="parTrans" cxnId="{15BBED46-74A2-43BD-BF28-E1DC55BE36F7}">
      <dgm:prSet/>
      <dgm:spPr/>
      <dgm:t>
        <a:bodyPr/>
        <a:lstStyle/>
        <a:p>
          <a:endParaRPr lang="ru-RU"/>
        </a:p>
      </dgm:t>
    </dgm:pt>
    <dgm:pt modelId="{1949C572-8469-4897-9DD4-92ACA2B53C78}" type="sibTrans" cxnId="{15BBED46-74A2-43BD-BF28-E1DC55BE36F7}">
      <dgm:prSet/>
      <dgm:spPr/>
      <dgm:t>
        <a:bodyPr/>
        <a:lstStyle/>
        <a:p>
          <a:endParaRPr lang="ru-RU"/>
        </a:p>
      </dgm:t>
    </dgm:pt>
    <dgm:pt modelId="{25636D6F-0F3C-4CBD-921C-B83014B7EBA4}">
      <dgm:prSet phldrT="[Текст]"/>
      <dgm:spPr/>
      <dgm:t>
        <a:bodyPr/>
        <a:lstStyle/>
        <a:p>
          <a:r>
            <a:rPr lang="en-US" b="1" dirty="0" smtClean="0"/>
            <a:t>On-line</a:t>
          </a:r>
          <a:r>
            <a:rPr lang="ru-RU" b="1" dirty="0" smtClean="0"/>
            <a:t> приёмная для граждан</a:t>
          </a:r>
          <a:endParaRPr lang="ru-RU" b="1" dirty="0"/>
        </a:p>
      </dgm:t>
    </dgm:pt>
    <dgm:pt modelId="{13F7571A-915E-46E0-B398-506D16B36C60}" type="parTrans" cxnId="{3274C9DB-1470-44F8-8B75-B478EF71F0BF}">
      <dgm:prSet/>
      <dgm:spPr/>
      <dgm:t>
        <a:bodyPr/>
        <a:lstStyle/>
        <a:p>
          <a:endParaRPr lang="ru-RU"/>
        </a:p>
      </dgm:t>
    </dgm:pt>
    <dgm:pt modelId="{1EAF2D9D-A08E-435D-B256-1738B8D22CCA}" type="sibTrans" cxnId="{3274C9DB-1470-44F8-8B75-B478EF71F0BF}">
      <dgm:prSet/>
      <dgm:spPr/>
      <dgm:t>
        <a:bodyPr/>
        <a:lstStyle/>
        <a:p>
          <a:endParaRPr lang="ru-RU"/>
        </a:p>
      </dgm:t>
    </dgm:pt>
    <dgm:pt modelId="{FD7B0AF6-91CB-4F75-99D8-63F0575FA479}">
      <dgm:prSet phldrT="[Текст]"/>
      <dgm:spPr/>
      <dgm:t>
        <a:bodyPr/>
        <a:lstStyle/>
        <a:p>
          <a:r>
            <a:rPr lang="ru-RU" b="1" dirty="0" smtClean="0"/>
            <a:t>СМИ</a:t>
          </a:r>
          <a:endParaRPr lang="ru-RU" b="1" dirty="0"/>
        </a:p>
      </dgm:t>
    </dgm:pt>
    <dgm:pt modelId="{6FF78888-9234-48CA-A020-7DA2CA0D138A}" type="parTrans" cxnId="{822FE884-3018-44C5-90B9-B8CC79CA253E}">
      <dgm:prSet/>
      <dgm:spPr/>
      <dgm:t>
        <a:bodyPr/>
        <a:lstStyle/>
        <a:p>
          <a:endParaRPr lang="ru-RU"/>
        </a:p>
      </dgm:t>
    </dgm:pt>
    <dgm:pt modelId="{7A1BE219-85DE-47CA-B5B8-A29B6E87BF3A}" type="sibTrans" cxnId="{822FE884-3018-44C5-90B9-B8CC79CA253E}">
      <dgm:prSet/>
      <dgm:spPr/>
      <dgm:t>
        <a:bodyPr/>
        <a:lstStyle/>
        <a:p>
          <a:endParaRPr lang="ru-RU"/>
        </a:p>
      </dgm:t>
    </dgm:pt>
    <dgm:pt modelId="{B800DA58-7CE9-49D7-9BE7-FD3ACB6E9F5D}">
      <dgm:prSet phldrT="[Текст]"/>
      <dgm:spPr/>
      <dgm:t>
        <a:bodyPr/>
        <a:lstStyle/>
        <a:p>
          <a:r>
            <a:rPr lang="ru-RU" b="1" dirty="0" smtClean="0"/>
            <a:t>Общественная палата Свердловской области</a:t>
          </a:r>
          <a:endParaRPr lang="ru-RU" b="1" dirty="0"/>
        </a:p>
      </dgm:t>
    </dgm:pt>
    <dgm:pt modelId="{214BAA4D-0C21-42B0-BF49-D49F890C3584}" type="parTrans" cxnId="{23E99F94-031A-458A-897A-0FA89974A868}">
      <dgm:prSet/>
      <dgm:spPr/>
      <dgm:t>
        <a:bodyPr/>
        <a:lstStyle/>
        <a:p>
          <a:endParaRPr lang="ru-RU"/>
        </a:p>
      </dgm:t>
    </dgm:pt>
    <dgm:pt modelId="{E56500AD-2A41-42E8-A323-6DBA3A7F27FB}" type="sibTrans" cxnId="{23E99F94-031A-458A-897A-0FA89974A868}">
      <dgm:prSet/>
      <dgm:spPr/>
      <dgm:t>
        <a:bodyPr/>
        <a:lstStyle/>
        <a:p>
          <a:endParaRPr lang="ru-RU"/>
        </a:p>
      </dgm:t>
    </dgm:pt>
    <dgm:pt modelId="{01282FC4-CB72-41E4-B36F-1096D4DF2335}">
      <dgm:prSet phldrT="[Текст]"/>
      <dgm:spPr/>
      <dgm:t>
        <a:bodyPr/>
        <a:lstStyle/>
        <a:p>
          <a:r>
            <a:rPr lang="ru-RU" b="1" dirty="0" smtClean="0"/>
            <a:t>Дискуссионные площадки, в том числе в Интернет-пространстве</a:t>
          </a:r>
          <a:endParaRPr lang="ru-RU" b="1" dirty="0"/>
        </a:p>
      </dgm:t>
    </dgm:pt>
    <dgm:pt modelId="{A518C3ED-DB54-4B15-AA20-38270BE09970}" type="parTrans" cxnId="{65A549DF-E3AD-4166-BCD3-28BCA8F22FE2}">
      <dgm:prSet/>
      <dgm:spPr/>
      <dgm:t>
        <a:bodyPr/>
        <a:lstStyle/>
        <a:p>
          <a:endParaRPr lang="ru-RU"/>
        </a:p>
      </dgm:t>
    </dgm:pt>
    <dgm:pt modelId="{DAE03781-7A98-4660-B593-F141F3A99248}" type="sibTrans" cxnId="{65A549DF-E3AD-4166-BCD3-28BCA8F22FE2}">
      <dgm:prSet/>
      <dgm:spPr/>
      <dgm:t>
        <a:bodyPr/>
        <a:lstStyle/>
        <a:p>
          <a:endParaRPr lang="ru-RU"/>
        </a:p>
      </dgm:t>
    </dgm:pt>
    <dgm:pt modelId="{AF540DBC-62CF-48AD-96B5-58F7501FD353}" type="pres">
      <dgm:prSet presAssocID="{27618E4E-4BFB-4E7E-BC6F-BF0F122D890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6D93082-DDDD-410A-88D1-C5CA8054C7F0}" type="pres">
      <dgm:prSet presAssocID="{9E2572EB-821B-4297-A833-0E510424A93F}" presName="composite" presStyleCnt="0"/>
      <dgm:spPr/>
    </dgm:pt>
    <dgm:pt modelId="{768ABBDB-9EAA-4A70-AD87-236C82EF7337}" type="pres">
      <dgm:prSet presAssocID="{9E2572EB-821B-4297-A833-0E510424A93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6B2EB6-216D-4811-8EFF-9D2871B73E20}" type="pres">
      <dgm:prSet presAssocID="{9E2572EB-821B-4297-A833-0E510424A93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11BFB3-0940-4064-BCCB-3B6F4636D980}" type="pres">
      <dgm:prSet presAssocID="{E9F8DBAC-6DA2-4DD3-91F8-7011011A61C7}" presName="sp" presStyleCnt="0"/>
      <dgm:spPr/>
    </dgm:pt>
    <dgm:pt modelId="{20DDDF19-2ECF-4AE0-A84A-F4C6BEA12A04}" type="pres">
      <dgm:prSet presAssocID="{2606660B-B69E-489C-848D-1520F1DFF7FD}" presName="composite" presStyleCnt="0"/>
      <dgm:spPr/>
    </dgm:pt>
    <dgm:pt modelId="{20895CCC-C3BE-4B94-9C85-9C0F03F92995}" type="pres">
      <dgm:prSet presAssocID="{2606660B-B69E-489C-848D-1520F1DFF7FD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CEB17-BB79-4105-AE46-3857B668B75D}" type="pres">
      <dgm:prSet presAssocID="{2606660B-B69E-489C-848D-1520F1DFF7FD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583D15-F8B1-4242-970D-186AA934CC33}" type="pres">
      <dgm:prSet presAssocID="{11C76467-87F6-486E-B864-82C41A8DA18C}" presName="sp" presStyleCnt="0"/>
      <dgm:spPr/>
    </dgm:pt>
    <dgm:pt modelId="{9F576E80-BD49-46D0-9ECA-733EF87319A2}" type="pres">
      <dgm:prSet presAssocID="{F015F0A4-9EC6-4CE0-8AA2-6406DC23DD7B}" presName="composite" presStyleCnt="0"/>
      <dgm:spPr/>
    </dgm:pt>
    <dgm:pt modelId="{9C476008-426D-4789-B2DB-33A1AE6D572D}" type="pres">
      <dgm:prSet presAssocID="{F015F0A4-9EC6-4CE0-8AA2-6406DC23DD7B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431746-FDEB-40DF-A380-85DADC270D2D}" type="pres">
      <dgm:prSet presAssocID="{F015F0A4-9EC6-4CE0-8AA2-6406DC23DD7B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730409-13F7-49C1-8DB9-954AFCF22E64}" type="presOf" srcId="{B800DA58-7CE9-49D7-9BE7-FD3ACB6E9F5D}" destId="{F46B2EB6-216D-4811-8EFF-9D2871B73E20}" srcOrd="0" destOrd="0" presId="urn:microsoft.com/office/officeart/2005/8/layout/chevron2"/>
    <dgm:cxn modelId="{15BBED46-74A2-43BD-BF28-E1DC55BE36F7}" srcId="{2606660B-B69E-489C-848D-1520F1DFF7FD}" destId="{2A1979AE-0E70-42CC-AE12-2B5657CAB5AA}" srcOrd="2" destOrd="0" parTransId="{42984C58-EE14-4941-84B1-BFCDC264787A}" sibTransId="{1949C572-8469-4897-9DD4-92ACA2B53C78}"/>
    <dgm:cxn modelId="{7EAE2EED-9CD8-4877-992C-C9A18B058652}" srcId="{F015F0A4-9EC6-4CE0-8AA2-6406DC23DD7B}" destId="{1591C233-BC13-41C0-AAF7-BBDC6D5544D3}" srcOrd="0" destOrd="0" parTransId="{D16721E1-C164-452A-9983-3DA241309DAB}" sibTransId="{E7E27564-A0B0-4DDE-AB58-F9DC9B95DD79}"/>
    <dgm:cxn modelId="{23E99F94-031A-458A-897A-0FA89974A868}" srcId="{9E2572EB-821B-4297-A833-0E510424A93F}" destId="{B800DA58-7CE9-49D7-9BE7-FD3ACB6E9F5D}" srcOrd="0" destOrd="0" parTransId="{214BAA4D-0C21-42B0-BF49-D49F890C3584}" sibTransId="{E56500AD-2A41-42E8-A323-6DBA3A7F27FB}"/>
    <dgm:cxn modelId="{3274C9DB-1470-44F8-8B75-B478EF71F0BF}" srcId="{2606660B-B69E-489C-848D-1520F1DFF7FD}" destId="{25636D6F-0F3C-4CBD-921C-B83014B7EBA4}" srcOrd="3" destOrd="0" parTransId="{13F7571A-915E-46E0-B398-506D16B36C60}" sibTransId="{1EAF2D9D-A08E-435D-B256-1738B8D22CCA}"/>
    <dgm:cxn modelId="{D844AD07-673C-4712-AF49-AAD7A9B0033A}" type="presOf" srcId="{01282FC4-CB72-41E4-B36F-1096D4DF2335}" destId="{AD431746-FDEB-40DF-A380-85DADC270D2D}" srcOrd="0" destOrd="3" presId="urn:microsoft.com/office/officeart/2005/8/layout/chevron2"/>
    <dgm:cxn modelId="{C3655ABC-2277-481F-B305-8822E48EA04B}" type="presOf" srcId="{2A1979AE-0E70-42CC-AE12-2B5657CAB5AA}" destId="{C30CEB17-BB79-4105-AE46-3857B668B75D}" srcOrd="0" destOrd="2" presId="urn:microsoft.com/office/officeart/2005/8/layout/chevron2"/>
    <dgm:cxn modelId="{53DA6156-0CAC-407C-898A-8E2CB6E81739}" type="presOf" srcId="{2606660B-B69E-489C-848D-1520F1DFF7FD}" destId="{20895CCC-C3BE-4B94-9C85-9C0F03F92995}" srcOrd="0" destOrd="0" presId="urn:microsoft.com/office/officeart/2005/8/layout/chevron2"/>
    <dgm:cxn modelId="{265ABA1D-3834-406C-8A59-7EC011A7E17D}" srcId="{9E2572EB-821B-4297-A833-0E510424A93F}" destId="{2CEC393E-5D7E-4D03-B7C8-346394FF5620}" srcOrd="3" destOrd="0" parTransId="{A2A84D61-00E2-4525-9E22-4A80D62C84CE}" sibTransId="{ECDC287C-14B2-48CE-A10E-B7AD9C436FC8}"/>
    <dgm:cxn modelId="{71D9A7D4-7B99-4174-BB13-716F683DE918}" srcId="{27618E4E-4BFB-4E7E-BC6F-BF0F122D890C}" destId="{F015F0A4-9EC6-4CE0-8AA2-6406DC23DD7B}" srcOrd="2" destOrd="0" parTransId="{EEF57BFB-5105-4875-9488-6293B8B24392}" sibTransId="{1F8E2366-AC01-43BA-A83A-F5A44E87723B}"/>
    <dgm:cxn modelId="{65A549DF-E3AD-4166-BCD3-28BCA8F22FE2}" srcId="{F015F0A4-9EC6-4CE0-8AA2-6406DC23DD7B}" destId="{01282FC4-CB72-41E4-B36F-1096D4DF2335}" srcOrd="3" destOrd="0" parTransId="{A518C3ED-DB54-4B15-AA20-38270BE09970}" sibTransId="{DAE03781-7A98-4660-B593-F141F3A99248}"/>
    <dgm:cxn modelId="{347D871D-15FA-4EB6-A2BD-2B9D772E3506}" type="presOf" srcId="{C3E4AED8-EAE3-4FB6-A6F6-FF5527E27340}" destId="{F46B2EB6-216D-4811-8EFF-9D2871B73E20}" srcOrd="0" destOrd="1" presId="urn:microsoft.com/office/officeart/2005/8/layout/chevron2"/>
    <dgm:cxn modelId="{F2CDDF1D-3AE6-4C8D-A12B-9AD77A3812D2}" type="presOf" srcId="{27618E4E-4BFB-4E7E-BC6F-BF0F122D890C}" destId="{AF540DBC-62CF-48AD-96B5-58F7501FD353}" srcOrd="0" destOrd="0" presId="urn:microsoft.com/office/officeart/2005/8/layout/chevron2"/>
    <dgm:cxn modelId="{DB764133-0655-43F2-B602-14F31019C2D2}" srcId="{F015F0A4-9EC6-4CE0-8AA2-6406DC23DD7B}" destId="{384DAE2F-9FF1-4C9E-97BB-66B088F49F04}" srcOrd="1" destOrd="0" parTransId="{1A863C05-DCE1-4CD2-99AF-10DBAD3560F6}" sibTransId="{F9BE815C-FB1F-4F71-B645-8AA6B48338FF}"/>
    <dgm:cxn modelId="{D43803F9-917E-4640-B43D-FF1E47A51979}" srcId="{9E2572EB-821B-4297-A833-0E510424A93F}" destId="{E25B2C3F-6547-44B2-BB31-DF928B55C49D}" srcOrd="2" destOrd="0" parTransId="{42CA4FBA-9CE6-4FCC-9523-768DB64C8502}" sibTransId="{FC54A4C2-B7F0-4B8A-833A-A05B43712BF1}"/>
    <dgm:cxn modelId="{27568C33-3F8E-4326-8DC5-1E0FDA5B823C}" srcId="{27618E4E-4BFB-4E7E-BC6F-BF0F122D890C}" destId="{2606660B-B69E-489C-848D-1520F1DFF7FD}" srcOrd="1" destOrd="0" parTransId="{7794AFC7-A98D-49EB-85C6-E55A93C9E99F}" sibTransId="{11C76467-87F6-486E-B864-82C41A8DA18C}"/>
    <dgm:cxn modelId="{D92D9670-3E7C-47DD-BD7F-DFF09612F29C}" type="presOf" srcId="{2CEC393E-5D7E-4D03-B7C8-346394FF5620}" destId="{F46B2EB6-216D-4811-8EFF-9D2871B73E20}" srcOrd="0" destOrd="3" presId="urn:microsoft.com/office/officeart/2005/8/layout/chevron2"/>
    <dgm:cxn modelId="{822FE884-3018-44C5-90B9-B8CC79CA253E}" srcId="{F015F0A4-9EC6-4CE0-8AA2-6406DC23DD7B}" destId="{FD7B0AF6-91CB-4F75-99D8-63F0575FA479}" srcOrd="2" destOrd="0" parTransId="{6FF78888-9234-48CA-A020-7DA2CA0D138A}" sibTransId="{7A1BE219-85DE-47CA-B5B8-A29B6E87BF3A}"/>
    <dgm:cxn modelId="{57B2E851-D765-46DE-BB53-D1538D50F5D5}" type="presOf" srcId="{1591C233-BC13-41C0-AAF7-BBDC6D5544D3}" destId="{AD431746-FDEB-40DF-A380-85DADC270D2D}" srcOrd="0" destOrd="0" presId="urn:microsoft.com/office/officeart/2005/8/layout/chevron2"/>
    <dgm:cxn modelId="{C2DB2E65-1840-4140-9F00-7622BC2CECE2}" type="presOf" srcId="{0835BE5A-B2C4-44F8-9A29-58051F3467A9}" destId="{C30CEB17-BB79-4105-AE46-3857B668B75D}" srcOrd="0" destOrd="1" presId="urn:microsoft.com/office/officeart/2005/8/layout/chevron2"/>
    <dgm:cxn modelId="{76974E85-999D-490B-BD2D-4FFC04DA3849}" type="presOf" srcId="{F015F0A4-9EC6-4CE0-8AA2-6406DC23DD7B}" destId="{9C476008-426D-4789-B2DB-33A1AE6D572D}" srcOrd="0" destOrd="0" presId="urn:microsoft.com/office/officeart/2005/8/layout/chevron2"/>
    <dgm:cxn modelId="{6585766E-1250-4011-B835-E3AE574A26D8}" type="presOf" srcId="{FD7B0AF6-91CB-4F75-99D8-63F0575FA479}" destId="{AD431746-FDEB-40DF-A380-85DADC270D2D}" srcOrd="0" destOrd="2" presId="urn:microsoft.com/office/officeart/2005/8/layout/chevron2"/>
    <dgm:cxn modelId="{D3C755EA-E135-47EB-8701-0F1884E69851}" type="presOf" srcId="{9E2572EB-821B-4297-A833-0E510424A93F}" destId="{768ABBDB-9EAA-4A70-AD87-236C82EF7337}" srcOrd="0" destOrd="0" presId="urn:microsoft.com/office/officeart/2005/8/layout/chevron2"/>
    <dgm:cxn modelId="{40EA4026-0EBE-484E-960F-A315566B4908}" srcId="{27618E4E-4BFB-4E7E-BC6F-BF0F122D890C}" destId="{9E2572EB-821B-4297-A833-0E510424A93F}" srcOrd="0" destOrd="0" parTransId="{154049F7-E075-47D7-B190-64D62967C4BE}" sibTransId="{E9F8DBAC-6DA2-4DD3-91F8-7011011A61C7}"/>
    <dgm:cxn modelId="{ADDB05A4-DA79-4281-AEDD-6B0197CBE25C}" srcId="{9E2572EB-821B-4297-A833-0E510424A93F}" destId="{C3E4AED8-EAE3-4FB6-A6F6-FF5527E27340}" srcOrd="1" destOrd="0" parTransId="{E757943A-410E-48BC-A5A7-A82468E1C3D4}" sibTransId="{4823C80A-8CC4-46DF-B912-77D53E8F3B3B}"/>
    <dgm:cxn modelId="{4ECD7879-0A28-4962-B28F-6BD636A31F84}" type="presOf" srcId="{F4A488FC-E2E9-446D-A50C-36F248BE60C4}" destId="{C30CEB17-BB79-4105-AE46-3857B668B75D}" srcOrd="0" destOrd="0" presId="urn:microsoft.com/office/officeart/2005/8/layout/chevron2"/>
    <dgm:cxn modelId="{B2937B2A-C85D-46CB-83FF-D37DADD82FCA}" srcId="{2606660B-B69E-489C-848D-1520F1DFF7FD}" destId="{0835BE5A-B2C4-44F8-9A29-58051F3467A9}" srcOrd="1" destOrd="0" parTransId="{D592AE26-D7D5-43D8-B442-39E717744F2C}" sibTransId="{6CD32709-5E7A-4702-A900-53188612C6B7}"/>
    <dgm:cxn modelId="{4D22ECAF-35BB-46A6-A396-FDBDD79191DE}" type="presOf" srcId="{25636D6F-0F3C-4CBD-921C-B83014B7EBA4}" destId="{C30CEB17-BB79-4105-AE46-3857B668B75D}" srcOrd="0" destOrd="3" presId="urn:microsoft.com/office/officeart/2005/8/layout/chevron2"/>
    <dgm:cxn modelId="{7073C93E-F62F-4307-A7CA-A1D79A33F220}" type="presOf" srcId="{E25B2C3F-6547-44B2-BB31-DF928B55C49D}" destId="{F46B2EB6-216D-4811-8EFF-9D2871B73E20}" srcOrd="0" destOrd="2" presId="urn:microsoft.com/office/officeart/2005/8/layout/chevron2"/>
    <dgm:cxn modelId="{84520D40-A9DF-4D26-8514-CB5CD1D0151B}" type="presOf" srcId="{384DAE2F-9FF1-4C9E-97BB-66B088F49F04}" destId="{AD431746-FDEB-40DF-A380-85DADC270D2D}" srcOrd="0" destOrd="1" presId="urn:microsoft.com/office/officeart/2005/8/layout/chevron2"/>
    <dgm:cxn modelId="{619C0BD8-C2C4-4008-A797-0A6C07AE9767}" srcId="{2606660B-B69E-489C-848D-1520F1DFF7FD}" destId="{F4A488FC-E2E9-446D-A50C-36F248BE60C4}" srcOrd="0" destOrd="0" parTransId="{175D30D5-257E-4F62-98EA-AEE92B1BFF13}" sibTransId="{4F5906FE-FE6D-40EB-B3FF-5CE53D10B8E9}"/>
    <dgm:cxn modelId="{E2FD8316-1CD6-450C-9AF5-292852F89C5F}" type="presParOf" srcId="{AF540DBC-62CF-48AD-96B5-58F7501FD353}" destId="{36D93082-DDDD-410A-88D1-C5CA8054C7F0}" srcOrd="0" destOrd="0" presId="urn:microsoft.com/office/officeart/2005/8/layout/chevron2"/>
    <dgm:cxn modelId="{30EF85A1-F7FB-4C4D-B7DE-8C17294E9A1F}" type="presParOf" srcId="{36D93082-DDDD-410A-88D1-C5CA8054C7F0}" destId="{768ABBDB-9EAA-4A70-AD87-236C82EF7337}" srcOrd="0" destOrd="0" presId="urn:microsoft.com/office/officeart/2005/8/layout/chevron2"/>
    <dgm:cxn modelId="{C28B3084-858D-465D-AF7C-065EAC9A257C}" type="presParOf" srcId="{36D93082-DDDD-410A-88D1-C5CA8054C7F0}" destId="{F46B2EB6-216D-4811-8EFF-9D2871B73E20}" srcOrd="1" destOrd="0" presId="urn:microsoft.com/office/officeart/2005/8/layout/chevron2"/>
    <dgm:cxn modelId="{B8D73008-11E4-491A-8B8B-150DF402AF42}" type="presParOf" srcId="{AF540DBC-62CF-48AD-96B5-58F7501FD353}" destId="{8211BFB3-0940-4064-BCCB-3B6F4636D980}" srcOrd="1" destOrd="0" presId="urn:microsoft.com/office/officeart/2005/8/layout/chevron2"/>
    <dgm:cxn modelId="{FF1F1E3D-16BC-4A42-8A3B-8D71F5E09D17}" type="presParOf" srcId="{AF540DBC-62CF-48AD-96B5-58F7501FD353}" destId="{20DDDF19-2ECF-4AE0-A84A-F4C6BEA12A04}" srcOrd="2" destOrd="0" presId="urn:microsoft.com/office/officeart/2005/8/layout/chevron2"/>
    <dgm:cxn modelId="{90704D6C-A27F-4697-9327-FA9E1FF51036}" type="presParOf" srcId="{20DDDF19-2ECF-4AE0-A84A-F4C6BEA12A04}" destId="{20895CCC-C3BE-4B94-9C85-9C0F03F92995}" srcOrd="0" destOrd="0" presId="urn:microsoft.com/office/officeart/2005/8/layout/chevron2"/>
    <dgm:cxn modelId="{0208966A-3E8D-472F-8DC9-59D0B30F8D21}" type="presParOf" srcId="{20DDDF19-2ECF-4AE0-A84A-F4C6BEA12A04}" destId="{C30CEB17-BB79-4105-AE46-3857B668B75D}" srcOrd="1" destOrd="0" presId="urn:microsoft.com/office/officeart/2005/8/layout/chevron2"/>
    <dgm:cxn modelId="{64F20E9A-96A2-40C9-AD8A-BFFDF7830590}" type="presParOf" srcId="{AF540DBC-62CF-48AD-96B5-58F7501FD353}" destId="{81583D15-F8B1-4242-970D-186AA934CC33}" srcOrd="3" destOrd="0" presId="urn:microsoft.com/office/officeart/2005/8/layout/chevron2"/>
    <dgm:cxn modelId="{268506D6-AEED-4AD0-BDA3-BECE973966C4}" type="presParOf" srcId="{AF540DBC-62CF-48AD-96B5-58F7501FD353}" destId="{9F576E80-BD49-46D0-9ECA-733EF87319A2}" srcOrd="4" destOrd="0" presId="urn:microsoft.com/office/officeart/2005/8/layout/chevron2"/>
    <dgm:cxn modelId="{420BA260-EA32-4041-B722-B87DEC3FD54D}" type="presParOf" srcId="{9F576E80-BD49-46D0-9ECA-733EF87319A2}" destId="{9C476008-426D-4789-B2DB-33A1AE6D572D}" srcOrd="0" destOrd="0" presId="urn:microsoft.com/office/officeart/2005/8/layout/chevron2"/>
    <dgm:cxn modelId="{2C7F3895-0DEE-47D4-8A77-6272E9CA7F3E}" type="presParOf" srcId="{9F576E80-BD49-46D0-9ECA-733EF87319A2}" destId="{AD431746-FDEB-40DF-A380-85DADC270D2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D66E1F8-2F1B-4C9D-8043-F065840F48E4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ED19A679-5947-47C1-A711-C3170767E433}">
      <dgm:prSet phldrT="[Текст]"/>
      <dgm:spPr/>
      <dgm:t>
        <a:bodyPr/>
        <a:lstStyle/>
        <a:p>
          <a:r>
            <a:rPr lang="ru-RU" dirty="0" smtClean="0"/>
            <a:t>Печатные СМИ</a:t>
          </a:r>
          <a:endParaRPr lang="ru-RU" dirty="0"/>
        </a:p>
      </dgm:t>
    </dgm:pt>
    <dgm:pt modelId="{3EC7EA77-0EAF-4807-B4AA-5EAA51223EB7}" type="parTrans" cxnId="{4A95CCAC-C841-489C-B1DE-D1892E1BFD89}">
      <dgm:prSet/>
      <dgm:spPr/>
      <dgm:t>
        <a:bodyPr/>
        <a:lstStyle/>
        <a:p>
          <a:endParaRPr lang="ru-RU"/>
        </a:p>
      </dgm:t>
    </dgm:pt>
    <dgm:pt modelId="{6A34629F-9A65-4BA9-8A84-D733D540CEE1}" type="sibTrans" cxnId="{4A95CCAC-C841-489C-B1DE-D1892E1BFD89}">
      <dgm:prSet/>
      <dgm:spPr/>
      <dgm:t>
        <a:bodyPr/>
        <a:lstStyle/>
        <a:p>
          <a:endParaRPr lang="ru-RU"/>
        </a:p>
      </dgm:t>
    </dgm:pt>
    <dgm:pt modelId="{1254503F-3940-4FB0-BB56-091D735A0BDA}">
      <dgm:prSet phldrT="[Текст]"/>
      <dgm:spPr/>
      <dgm:t>
        <a:bodyPr/>
        <a:lstStyle/>
        <a:p>
          <a:r>
            <a:rPr lang="ru-RU" dirty="0" smtClean="0"/>
            <a:t>Радио и телевидение</a:t>
          </a:r>
          <a:endParaRPr lang="ru-RU" dirty="0"/>
        </a:p>
      </dgm:t>
    </dgm:pt>
    <dgm:pt modelId="{E6E7EE65-3224-481F-A39F-52161BCDB430}" type="parTrans" cxnId="{C4BD6C84-9365-4904-9173-BF53F929D09A}">
      <dgm:prSet/>
      <dgm:spPr/>
      <dgm:t>
        <a:bodyPr/>
        <a:lstStyle/>
        <a:p>
          <a:endParaRPr lang="ru-RU"/>
        </a:p>
      </dgm:t>
    </dgm:pt>
    <dgm:pt modelId="{78C9DBCB-A82B-4F3E-818D-7E55DD7F0992}" type="sibTrans" cxnId="{C4BD6C84-9365-4904-9173-BF53F929D09A}">
      <dgm:prSet/>
      <dgm:spPr/>
      <dgm:t>
        <a:bodyPr/>
        <a:lstStyle/>
        <a:p>
          <a:endParaRPr lang="ru-RU"/>
        </a:p>
      </dgm:t>
    </dgm:pt>
    <dgm:pt modelId="{BAD9D496-1FDC-446D-A9B2-0A9B98D283EF}">
      <dgm:prSet phldrT="[Текст]"/>
      <dgm:spPr/>
      <dgm:t>
        <a:bodyPr/>
        <a:lstStyle/>
        <a:p>
          <a:r>
            <a:rPr lang="ru-RU" dirty="0" smtClean="0"/>
            <a:t>Интернет</a:t>
          </a:r>
          <a:endParaRPr lang="ru-RU" dirty="0"/>
        </a:p>
      </dgm:t>
    </dgm:pt>
    <dgm:pt modelId="{18FB0BB1-AC36-4887-BA65-61546FE2080D}" type="parTrans" cxnId="{B3DF804F-57F3-4BEE-A826-4AF88C46D31A}">
      <dgm:prSet/>
      <dgm:spPr/>
      <dgm:t>
        <a:bodyPr/>
        <a:lstStyle/>
        <a:p>
          <a:endParaRPr lang="ru-RU"/>
        </a:p>
      </dgm:t>
    </dgm:pt>
    <dgm:pt modelId="{73DEF29E-8345-4080-A366-84F287EA0299}" type="sibTrans" cxnId="{B3DF804F-57F3-4BEE-A826-4AF88C46D31A}">
      <dgm:prSet/>
      <dgm:spPr/>
      <dgm:t>
        <a:bodyPr/>
        <a:lstStyle/>
        <a:p>
          <a:endParaRPr lang="ru-RU"/>
        </a:p>
      </dgm:t>
    </dgm:pt>
    <dgm:pt modelId="{2C04250E-9060-49D4-8B7A-CD9F264C779C}" type="pres">
      <dgm:prSet presAssocID="{1D66E1F8-2F1B-4C9D-8043-F065840F48E4}" presName="arrowDiagram" presStyleCnt="0">
        <dgm:presLayoutVars>
          <dgm:chMax val="5"/>
          <dgm:dir/>
          <dgm:resizeHandles val="exact"/>
        </dgm:presLayoutVars>
      </dgm:prSet>
      <dgm:spPr/>
    </dgm:pt>
    <dgm:pt modelId="{1C2C5A19-E5F1-4633-BA40-254FD969069C}" type="pres">
      <dgm:prSet presAssocID="{1D66E1F8-2F1B-4C9D-8043-F065840F48E4}" presName="arrow" presStyleLbl="bgShp" presStyleIdx="0" presStyleCnt="1" custScaleX="104581"/>
      <dgm:spPr>
        <a:solidFill>
          <a:srgbClr val="1CEC6B"/>
        </a:solidFill>
      </dgm:spPr>
    </dgm:pt>
    <dgm:pt modelId="{83775A4D-6608-44DE-9E16-0BD42A236E8E}" type="pres">
      <dgm:prSet presAssocID="{1D66E1F8-2F1B-4C9D-8043-F065840F48E4}" presName="arrowDiagram3" presStyleCnt="0"/>
      <dgm:spPr/>
    </dgm:pt>
    <dgm:pt modelId="{93D73030-560D-466C-B0D2-2D172876B963}" type="pres">
      <dgm:prSet presAssocID="{ED19A679-5947-47C1-A711-C3170767E433}" presName="bullet3a" presStyleLbl="node1" presStyleIdx="0" presStyleCnt="3"/>
      <dgm:spPr/>
    </dgm:pt>
    <dgm:pt modelId="{659A41DB-F26F-438A-8D13-DB2DEF55B159}" type="pres">
      <dgm:prSet presAssocID="{ED19A679-5947-47C1-A711-C3170767E433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7176DD-70E8-4931-B6FD-61BD55CF2473}" type="pres">
      <dgm:prSet presAssocID="{1254503F-3940-4FB0-BB56-091D735A0BDA}" presName="bullet3b" presStyleLbl="node1" presStyleIdx="1" presStyleCnt="3"/>
      <dgm:spPr/>
    </dgm:pt>
    <dgm:pt modelId="{F8092205-060B-4A00-9D41-7115664C1A0D}" type="pres">
      <dgm:prSet presAssocID="{1254503F-3940-4FB0-BB56-091D735A0BDA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60A964-85A7-4E77-8C7F-E9195F7FEF5B}" type="pres">
      <dgm:prSet presAssocID="{BAD9D496-1FDC-446D-A9B2-0A9B98D283EF}" presName="bullet3c" presStyleLbl="node1" presStyleIdx="2" presStyleCnt="3"/>
      <dgm:spPr/>
    </dgm:pt>
    <dgm:pt modelId="{07D7F8D3-9315-4E20-9A3F-A83284997D16}" type="pres">
      <dgm:prSet presAssocID="{BAD9D496-1FDC-446D-A9B2-0A9B98D283EF}" presName="textBox3c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BD6C84-9365-4904-9173-BF53F929D09A}" srcId="{1D66E1F8-2F1B-4C9D-8043-F065840F48E4}" destId="{1254503F-3940-4FB0-BB56-091D735A0BDA}" srcOrd="1" destOrd="0" parTransId="{E6E7EE65-3224-481F-A39F-52161BCDB430}" sibTransId="{78C9DBCB-A82B-4F3E-818D-7E55DD7F0992}"/>
    <dgm:cxn modelId="{E610E86D-0C77-494C-BD10-9BBFD96352AB}" type="presOf" srcId="{1254503F-3940-4FB0-BB56-091D735A0BDA}" destId="{F8092205-060B-4A00-9D41-7115664C1A0D}" srcOrd="0" destOrd="0" presId="urn:microsoft.com/office/officeart/2005/8/layout/arrow2"/>
    <dgm:cxn modelId="{4A95CCAC-C841-489C-B1DE-D1892E1BFD89}" srcId="{1D66E1F8-2F1B-4C9D-8043-F065840F48E4}" destId="{ED19A679-5947-47C1-A711-C3170767E433}" srcOrd="0" destOrd="0" parTransId="{3EC7EA77-0EAF-4807-B4AA-5EAA51223EB7}" sibTransId="{6A34629F-9A65-4BA9-8A84-D733D540CEE1}"/>
    <dgm:cxn modelId="{B3DF804F-57F3-4BEE-A826-4AF88C46D31A}" srcId="{1D66E1F8-2F1B-4C9D-8043-F065840F48E4}" destId="{BAD9D496-1FDC-446D-A9B2-0A9B98D283EF}" srcOrd="2" destOrd="0" parTransId="{18FB0BB1-AC36-4887-BA65-61546FE2080D}" sibTransId="{73DEF29E-8345-4080-A366-84F287EA0299}"/>
    <dgm:cxn modelId="{239B1DC1-CAB9-42DC-B91C-903C5D6CD157}" type="presOf" srcId="{ED19A679-5947-47C1-A711-C3170767E433}" destId="{659A41DB-F26F-438A-8D13-DB2DEF55B159}" srcOrd="0" destOrd="0" presId="urn:microsoft.com/office/officeart/2005/8/layout/arrow2"/>
    <dgm:cxn modelId="{BEEE2A13-D7FE-432A-90E9-B7E59B8AF265}" type="presOf" srcId="{BAD9D496-1FDC-446D-A9B2-0A9B98D283EF}" destId="{07D7F8D3-9315-4E20-9A3F-A83284997D16}" srcOrd="0" destOrd="0" presId="urn:microsoft.com/office/officeart/2005/8/layout/arrow2"/>
    <dgm:cxn modelId="{6D3E939D-D0C3-4C37-A338-828AEF3AE7F6}" type="presOf" srcId="{1D66E1F8-2F1B-4C9D-8043-F065840F48E4}" destId="{2C04250E-9060-49D4-8B7A-CD9F264C779C}" srcOrd="0" destOrd="0" presId="urn:microsoft.com/office/officeart/2005/8/layout/arrow2"/>
    <dgm:cxn modelId="{02B17258-1528-418D-B13F-CCCD59C52AA1}" type="presParOf" srcId="{2C04250E-9060-49D4-8B7A-CD9F264C779C}" destId="{1C2C5A19-E5F1-4633-BA40-254FD969069C}" srcOrd="0" destOrd="0" presId="urn:microsoft.com/office/officeart/2005/8/layout/arrow2"/>
    <dgm:cxn modelId="{F1CBEB1B-B171-4EEE-AE94-3B2B5AA790A1}" type="presParOf" srcId="{2C04250E-9060-49D4-8B7A-CD9F264C779C}" destId="{83775A4D-6608-44DE-9E16-0BD42A236E8E}" srcOrd="1" destOrd="0" presId="urn:microsoft.com/office/officeart/2005/8/layout/arrow2"/>
    <dgm:cxn modelId="{DCE810FC-C012-4CE5-B4EF-9F9599C998CF}" type="presParOf" srcId="{83775A4D-6608-44DE-9E16-0BD42A236E8E}" destId="{93D73030-560D-466C-B0D2-2D172876B963}" srcOrd="0" destOrd="0" presId="urn:microsoft.com/office/officeart/2005/8/layout/arrow2"/>
    <dgm:cxn modelId="{93B4893C-EFEB-485E-B0CB-26EF77D81D6F}" type="presParOf" srcId="{83775A4D-6608-44DE-9E16-0BD42A236E8E}" destId="{659A41DB-F26F-438A-8D13-DB2DEF55B159}" srcOrd="1" destOrd="0" presId="urn:microsoft.com/office/officeart/2005/8/layout/arrow2"/>
    <dgm:cxn modelId="{A58F7422-F789-4155-9FB9-B81FE2AEB066}" type="presParOf" srcId="{83775A4D-6608-44DE-9E16-0BD42A236E8E}" destId="{B87176DD-70E8-4931-B6FD-61BD55CF2473}" srcOrd="2" destOrd="0" presId="urn:microsoft.com/office/officeart/2005/8/layout/arrow2"/>
    <dgm:cxn modelId="{7F79307E-6BE0-4EC4-ACF1-259055E413FD}" type="presParOf" srcId="{83775A4D-6608-44DE-9E16-0BD42A236E8E}" destId="{F8092205-060B-4A00-9D41-7115664C1A0D}" srcOrd="3" destOrd="0" presId="urn:microsoft.com/office/officeart/2005/8/layout/arrow2"/>
    <dgm:cxn modelId="{6A9CAE32-FB5D-4F89-88D7-A79CD75929CA}" type="presParOf" srcId="{83775A4D-6608-44DE-9E16-0BD42A236E8E}" destId="{7960A964-85A7-4E77-8C7F-E9195F7FEF5B}" srcOrd="4" destOrd="0" presId="urn:microsoft.com/office/officeart/2005/8/layout/arrow2"/>
    <dgm:cxn modelId="{4A8C9A31-C23F-4A7C-81DD-1FEC4EE65341}" type="presParOf" srcId="{83775A4D-6608-44DE-9E16-0BD42A236E8E}" destId="{07D7F8D3-9315-4E20-9A3F-A83284997D16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34CA419-DD87-48BC-8005-FFDBCC43244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EF8353-342B-4A6F-B9DE-D7417C220ED9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Официальные сайты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D70498F-7F01-4D15-B075-6AE06E4E127C}" type="parTrans" cxnId="{DEC6BD26-090E-4A50-8DFC-A0D6A7CBFBF0}">
      <dgm:prSet/>
      <dgm:spPr/>
      <dgm:t>
        <a:bodyPr/>
        <a:lstStyle/>
        <a:p>
          <a:endParaRPr lang="ru-RU"/>
        </a:p>
      </dgm:t>
    </dgm:pt>
    <dgm:pt modelId="{D9CDDE54-1CE1-4D77-BAF2-5BD501147973}" type="sibTrans" cxnId="{DEC6BD26-090E-4A50-8DFC-A0D6A7CBFBF0}">
      <dgm:prSet/>
      <dgm:spPr/>
      <dgm:t>
        <a:bodyPr/>
        <a:lstStyle/>
        <a:p>
          <a:endParaRPr lang="ru-RU"/>
        </a:p>
      </dgm:t>
    </dgm:pt>
    <dgm:pt modelId="{E1147809-51C5-4E06-AE2A-7D278C7E30A3}">
      <dgm:prSet phldrT="[Текст]"/>
      <dgm:spPr>
        <a:solidFill>
          <a:srgbClr val="00B050"/>
        </a:solidFill>
      </dgm:spPr>
      <dgm:t>
        <a:bodyPr/>
        <a:lstStyle/>
        <a:p>
          <a:r>
            <a:rPr lang="ru-RU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Социальные сети</a:t>
          </a:r>
          <a:endParaRPr lang="ru-RU" b="1" dirty="0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E2CEC8A-159B-40A5-A5AB-987AB0A6ACFA}" type="parTrans" cxnId="{A7DAD595-5121-4049-BD67-33455EB516A2}">
      <dgm:prSet/>
      <dgm:spPr/>
      <dgm:t>
        <a:bodyPr/>
        <a:lstStyle/>
        <a:p>
          <a:endParaRPr lang="ru-RU"/>
        </a:p>
      </dgm:t>
    </dgm:pt>
    <dgm:pt modelId="{97FEF6C0-26E9-4D7E-B6A8-0E2853016B81}" type="sibTrans" cxnId="{A7DAD595-5121-4049-BD67-33455EB516A2}">
      <dgm:prSet/>
      <dgm:spPr/>
      <dgm:t>
        <a:bodyPr/>
        <a:lstStyle/>
        <a:p>
          <a:endParaRPr lang="ru-RU"/>
        </a:p>
      </dgm:t>
    </dgm:pt>
    <dgm:pt modelId="{E0E93EF2-86D2-47BE-B62E-D7733273312A}">
      <dgm:prSet phldrT="[Текст]"/>
      <dgm:spPr/>
      <dgm:t>
        <a:bodyPr/>
        <a:lstStyle/>
        <a:p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Информационные интернет-порталы</a:t>
          </a:r>
          <a:endParaRPr lang="ru-RU" b="1" dirty="0">
            <a:solidFill>
              <a:schemeClr val="tx1">
                <a:lumMod val="95000"/>
                <a:lumOff val="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6088890-7BAB-49C2-B08E-12D3C61711F0}" type="parTrans" cxnId="{EDCEE7CC-A314-4BE9-AF8E-503AD53C900B}">
      <dgm:prSet/>
      <dgm:spPr/>
      <dgm:t>
        <a:bodyPr/>
        <a:lstStyle/>
        <a:p>
          <a:endParaRPr lang="ru-RU"/>
        </a:p>
      </dgm:t>
    </dgm:pt>
    <dgm:pt modelId="{4566B5BA-27E3-4257-A82A-6C6E99764A97}" type="sibTrans" cxnId="{EDCEE7CC-A314-4BE9-AF8E-503AD53C900B}">
      <dgm:prSet/>
      <dgm:spPr/>
      <dgm:t>
        <a:bodyPr/>
        <a:lstStyle/>
        <a:p>
          <a:endParaRPr lang="ru-RU"/>
        </a:p>
      </dgm:t>
    </dgm:pt>
    <dgm:pt modelId="{3202CDF6-B3A2-47D5-A8D5-3149A882748B}">
      <dgm:prSet phldrT="[Текст]"/>
      <dgm:spPr>
        <a:solidFill>
          <a:srgbClr val="FFFF66"/>
        </a:solidFill>
      </dgm:spPr>
      <dgm:t>
        <a:bodyPr/>
        <a:lstStyle/>
        <a:p>
          <a:r>
            <a:rPr lang="ru-RU" b="1" dirty="0" smtClean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Блоги и </a:t>
          </a:r>
          <a:r>
            <a:rPr lang="ru-RU" b="1" dirty="0" err="1" smtClean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блогосфера</a:t>
          </a:r>
          <a:endParaRPr lang="ru-RU" b="1" dirty="0">
            <a:solidFill>
              <a:srgbClr val="7E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6A73A29-571A-4BEB-8DF3-E129AD28C399}" type="parTrans" cxnId="{EAA959EA-9400-46BA-93B9-3E9C5D6AC500}">
      <dgm:prSet/>
      <dgm:spPr/>
      <dgm:t>
        <a:bodyPr/>
        <a:lstStyle/>
        <a:p>
          <a:endParaRPr lang="ru-RU"/>
        </a:p>
      </dgm:t>
    </dgm:pt>
    <dgm:pt modelId="{1EA08EC3-63C4-46D5-9376-D0829742E528}" type="sibTrans" cxnId="{EAA959EA-9400-46BA-93B9-3E9C5D6AC500}">
      <dgm:prSet/>
      <dgm:spPr/>
      <dgm:t>
        <a:bodyPr/>
        <a:lstStyle/>
        <a:p>
          <a:endParaRPr lang="ru-RU"/>
        </a:p>
      </dgm:t>
    </dgm:pt>
    <dgm:pt modelId="{1B3C89B5-972B-4FCB-9564-E2DA09C4EA7B}" type="pres">
      <dgm:prSet presAssocID="{234CA419-DD87-48BC-8005-FFDBCC43244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1DA5F79E-E047-4A9F-B592-C2B6B82996A8}" type="pres">
      <dgm:prSet presAssocID="{234CA419-DD87-48BC-8005-FFDBCC432440}" presName="Name1" presStyleCnt="0"/>
      <dgm:spPr/>
    </dgm:pt>
    <dgm:pt modelId="{EC9D747F-A930-4A4A-B417-BDA761D7E9DF}" type="pres">
      <dgm:prSet presAssocID="{234CA419-DD87-48BC-8005-FFDBCC432440}" presName="cycle" presStyleCnt="0"/>
      <dgm:spPr/>
    </dgm:pt>
    <dgm:pt modelId="{06B69AEE-74FC-44DF-BB71-625DFD9B7E03}" type="pres">
      <dgm:prSet presAssocID="{234CA419-DD87-48BC-8005-FFDBCC432440}" presName="srcNode" presStyleLbl="node1" presStyleIdx="0" presStyleCnt="4"/>
      <dgm:spPr/>
    </dgm:pt>
    <dgm:pt modelId="{77153A53-97CE-4287-921C-7407FE83FFE1}" type="pres">
      <dgm:prSet presAssocID="{234CA419-DD87-48BC-8005-FFDBCC432440}" presName="conn" presStyleLbl="parChTrans1D2" presStyleIdx="0" presStyleCnt="1"/>
      <dgm:spPr/>
      <dgm:t>
        <a:bodyPr/>
        <a:lstStyle/>
        <a:p>
          <a:endParaRPr lang="ru-RU"/>
        </a:p>
      </dgm:t>
    </dgm:pt>
    <dgm:pt modelId="{0A94B2D4-5723-4289-8E74-EF7FDF9187F0}" type="pres">
      <dgm:prSet presAssocID="{234CA419-DD87-48BC-8005-FFDBCC432440}" presName="extraNode" presStyleLbl="node1" presStyleIdx="0" presStyleCnt="4"/>
      <dgm:spPr/>
    </dgm:pt>
    <dgm:pt modelId="{869535A9-E965-43F6-92C4-5AA218625A1A}" type="pres">
      <dgm:prSet presAssocID="{234CA419-DD87-48BC-8005-FFDBCC432440}" presName="dstNode" presStyleLbl="node1" presStyleIdx="0" presStyleCnt="4"/>
      <dgm:spPr/>
    </dgm:pt>
    <dgm:pt modelId="{06BD1833-3290-4B42-8A72-9AB5E3812770}" type="pres">
      <dgm:prSet presAssocID="{4CEF8353-342B-4A6F-B9DE-D7417C220ED9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440993-5D07-4627-AE43-05980587C918}" type="pres">
      <dgm:prSet presAssocID="{4CEF8353-342B-4A6F-B9DE-D7417C220ED9}" presName="accent_1" presStyleCnt="0"/>
      <dgm:spPr/>
    </dgm:pt>
    <dgm:pt modelId="{D830592C-DCA9-4C4B-A4B8-3F2AE8420A1E}" type="pres">
      <dgm:prSet presAssocID="{4CEF8353-342B-4A6F-B9DE-D7417C220ED9}" presName="accentRepeatNode" presStyleLbl="solidFgAcc1" presStyleIdx="0" presStyleCnt="4"/>
      <dgm:spPr/>
    </dgm:pt>
    <dgm:pt modelId="{59E98A79-B0C8-4B9C-B1FA-45F0751631CC}" type="pres">
      <dgm:prSet presAssocID="{E1147809-51C5-4E06-AE2A-7D278C7E30A3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49F8D2-2248-4300-8FDF-F622CF080925}" type="pres">
      <dgm:prSet presAssocID="{E1147809-51C5-4E06-AE2A-7D278C7E30A3}" presName="accent_2" presStyleCnt="0"/>
      <dgm:spPr/>
    </dgm:pt>
    <dgm:pt modelId="{B770F98C-8D79-4000-B925-0DA32631FD22}" type="pres">
      <dgm:prSet presAssocID="{E1147809-51C5-4E06-AE2A-7D278C7E30A3}" presName="accentRepeatNode" presStyleLbl="solidFgAcc1" presStyleIdx="1" presStyleCnt="4"/>
      <dgm:spPr/>
    </dgm:pt>
    <dgm:pt modelId="{06E65989-4BA1-468E-8F0A-E2ED53136C51}" type="pres">
      <dgm:prSet presAssocID="{3202CDF6-B3A2-47D5-A8D5-3149A882748B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024CEE-143E-4452-AFD3-334DDA206A4E}" type="pres">
      <dgm:prSet presAssocID="{3202CDF6-B3A2-47D5-A8D5-3149A882748B}" presName="accent_3" presStyleCnt="0"/>
      <dgm:spPr/>
    </dgm:pt>
    <dgm:pt modelId="{6C1E8100-C86D-44EA-85BB-1077247B55F2}" type="pres">
      <dgm:prSet presAssocID="{3202CDF6-B3A2-47D5-A8D5-3149A882748B}" presName="accentRepeatNode" presStyleLbl="solidFgAcc1" presStyleIdx="2" presStyleCnt="4"/>
      <dgm:spPr/>
    </dgm:pt>
    <dgm:pt modelId="{08C5EFC6-A24A-43CA-9632-A6C79CD52686}" type="pres">
      <dgm:prSet presAssocID="{E0E93EF2-86D2-47BE-B62E-D7733273312A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2DF495-4F67-4D9F-AFC4-593F9D202EBF}" type="pres">
      <dgm:prSet presAssocID="{E0E93EF2-86D2-47BE-B62E-D7733273312A}" presName="accent_4" presStyleCnt="0"/>
      <dgm:spPr/>
    </dgm:pt>
    <dgm:pt modelId="{8A6AC8D8-7C77-4D8F-8B52-A476E027C313}" type="pres">
      <dgm:prSet presAssocID="{E0E93EF2-86D2-47BE-B62E-D7733273312A}" presName="accentRepeatNode" presStyleLbl="solidFgAcc1" presStyleIdx="3" presStyleCnt="4"/>
      <dgm:spPr/>
    </dgm:pt>
  </dgm:ptLst>
  <dgm:cxnLst>
    <dgm:cxn modelId="{8F79367B-E1A4-4414-A43E-A91970E8DC24}" type="presOf" srcId="{E0E93EF2-86D2-47BE-B62E-D7733273312A}" destId="{08C5EFC6-A24A-43CA-9632-A6C79CD52686}" srcOrd="0" destOrd="0" presId="urn:microsoft.com/office/officeart/2008/layout/VerticalCurvedList"/>
    <dgm:cxn modelId="{EDCEE7CC-A314-4BE9-AF8E-503AD53C900B}" srcId="{234CA419-DD87-48BC-8005-FFDBCC432440}" destId="{E0E93EF2-86D2-47BE-B62E-D7733273312A}" srcOrd="3" destOrd="0" parTransId="{B6088890-7BAB-49C2-B08E-12D3C61711F0}" sibTransId="{4566B5BA-27E3-4257-A82A-6C6E99764A97}"/>
    <dgm:cxn modelId="{D36BE7DF-1800-407D-AE8A-F82DBEA3019C}" type="presOf" srcId="{234CA419-DD87-48BC-8005-FFDBCC432440}" destId="{1B3C89B5-972B-4FCB-9564-E2DA09C4EA7B}" srcOrd="0" destOrd="0" presId="urn:microsoft.com/office/officeart/2008/layout/VerticalCurvedList"/>
    <dgm:cxn modelId="{F8917332-3AAD-4688-8576-00C5395573EC}" type="presOf" srcId="{4CEF8353-342B-4A6F-B9DE-D7417C220ED9}" destId="{06BD1833-3290-4B42-8A72-9AB5E3812770}" srcOrd="0" destOrd="0" presId="urn:microsoft.com/office/officeart/2008/layout/VerticalCurvedList"/>
    <dgm:cxn modelId="{DEC6BD26-090E-4A50-8DFC-A0D6A7CBFBF0}" srcId="{234CA419-DD87-48BC-8005-FFDBCC432440}" destId="{4CEF8353-342B-4A6F-B9DE-D7417C220ED9}" srcOrd="0" destOrd="0" parTransId="{4D70498F-7F01-4D15-B075-6AE06E4E127C}" sibTransId="{D9CDDE54-1CE1-4D77-BAF2-5BD501147973}"/>
    <dgm:cxn modelId="{FD12D7A0-A470-4B8A-ABBB-CDCF6BDF74DA}" type="presOf" srcId="{3202CDF6-B3A2-47D5-A8D5-3149A882748B}" destId="{06E65989-4BA1-468E-8F0A-E2ED53136C51}" srcOrd="0" destOrd="0" presId="urn:microsoft.com/office/officeart/2008/layout/VerticalCurvedList"/>
    <dgm:cxn modelId="{EAA959EA-9400-46BA-93B9-3E9C5D6AC500}" srcId="{234CA419-DD87-48BC-8005-FFDBCC432440}" destId="{3202CDF6-B3A2-47D5-A8D5-3149A882748B}" srcOrd="2" destOrd="0" parTransId="{96A73A29-571A-4BEB-8DF3-E129AD28C399}" sibTransId="{1EA08EC3-63C4-46D5-9376-D0829742E528}"/>
    <dgm:cxn modelId="{843D3C60-77E0-4C8F-9DC4-D62A62FCB1CD}" type="presOf" srcId="{E1147809-51C5-4E06-AE2A-7D278C7E30A3}" destId="{59E98A79-B0C8-4B9C-B1FA-45F0751631CC}" srcOrd="0" destOrd="0" presId="urn:microsoft.com/office/officeart/2008/layout/VerticalCurvedList"/>
    <dgm:cxn modelId="{1F5C9C06-2EF9-434D-B997-189F3A9FEB2D}" type="presOf" srcId="{D9CDDE54-1CE1-4D77-BAF2-5BD501147973}" destId="{77153A53-97CE-4287-921C-7407FE83FFE1}" srcOrd="0" destOrd="0" presId="urn:microsoft.com/office/officeart/2008/layout/VerticalCurvedList"/>
    <dgm:cxn modelId="{A7DAD595-5121-4049-BD67-33455EB516A2}" srcId="{234CA419-DD87-48BC-8005-FFDBCC432440}" destId="{E1147809-51C5-4E06-AE2A-7D278C7E30A3}" srcOrd="1" destOrd="0" parTransId="{2E2CEC8A-159B-40A5-A5AB-987AB0A6ACFA}" sibTransId="{97FEF6C0-26E9-4D7E-B6A8-0E2853016B81}"/>
    <dgm:cxn modelId="{372FEDD4-D098-48F8-942B-1970F18F2897}" type="presParOf" srcId="{1B3C89B5-972B-4FCB-9564-E2DA09C4EA7B}" destId="{1DA5F79E-E047-4A9F-B592-C2B6B82996A8}" srcOrd="0" destOrd="0" presId="urn:microsoft.com/office/officeart/2008/layout/VerticalCurvedList"/>
    <dgm:cxn modelId="{F1105679-D29C-4DEE-B9B5-D6CEDFC6F0DF}" type="presParOf" srcId="{1DA5F79E-E047-4A9F-B592-C2B6B82996A8}" destId="{EC9D747F-A930-4A4A-B417-BDA761D7E9DF}" srcOrd="0" destOrd="0" presId="urn:microsoft.com/office/officeart/2008/layout/VerticalCurvedList"/>
    <dgm:cxn modelId="{ECB379FF-5054-46CA-8A1F-D75F2260CD60}" type="presParOf" srcId="{EC9D747F-A930-4A4A-B417-BDA761D7E9DF}" destId="{06B69AEE-74FC-44DF-BB71-625DFD9B7E03}" srcOrd="0" destOrd="0" presId="urn:microsoft.com/office/officeart/2008/layout/VerticalCurvedList"/>
    <dgm:cxn modelId="{0C73AE09-C4E5-4B28-AB1D-54B6544255EC}" type="presParOf" srcId="{EC9D747F-A930-4A4A-B417-BDA761D7E9DF}" destId="{77153A53-97CE-4287-921C-7407FE83FFE1}" srcOrd="1" destOrd="0" presId="urn:microsoft.com/office/officeart/2008/layout/VerticalCurvedList"/>
    <dgm:cxn modelId="{1BC18B7C-9855-449C-8070-EB5483351F27}" type="presParOf" srcId="{EC9D747F-A930-4A4A-B417-BDA761D7E9DF}" destId="{0A94B2D4-5723-4289-8E74-EF7FDF9187F0}" srcOrd="2" destOrd="0" presId="urn:microsoft.com/office/officeart/2008/layout/VerticalCurvedList"/>
    <dgm:cxn modelId="{79487B6D-8F80-4EF6-BEBC-50FDA7576A77}" type="presParOf" srcId="{EC9D747F-A930-4A4A-B417-BDA761D7E9DF}" destId="{869535A9-E965-43F6-92C4-5AA218625A1A}" srcOrd="3" destOrd="0" presId="urn:microsoft.com/office/officeart/2008/layout/VerticalCurvedList"/>
    <dgm:cxn modelId="{C635D7E1-2AD4-49BF-B4E6-666428F62F87}" type="presParOf" srcId="{1DA5F79E-E047-4A9F-B592-C2B6B82996A8}" destId="{06BD1833-3290-4B42-8A72-9AB5E3812770}" srcOrd="1" destOrd="0" presId="urn:microsoft.com/office/officeart/2008/layout/VerticalCurvedList"/>
    <dgm:cxn modelId="{C9DE8DBA-6152-404D-A6A0-FE53821F7863}" type="presParOf" srcId="{1DA5F79E-E047-4A9F-B592-C2B6B82996A8}" destId="{F7440993-5D07-4627-AE43-05980587C918}" srcOrd="2" destOrd="0" presId="urn:microsoft.com/office/officeart/2008/layout/VerticalCurvedList"/>
    <dgm:cxn modelId="{E52BDD8D-EB52-4998-9B7F-B10268A30ED6}" type="presParOf" srcId="{F7440993-5D07-4627-AE43-05980587C918}" destId="{D830592C-DCA9-4C4B-A4B8-3F2AE8420A1E}" srcOrd="0" destOrd="0" presId="urn:microsoft.com/office/officeart/2008/layout/VerticalCurvedList"/>
    <dgm:cxn modelId="{8DA0F033-4394-4E5B-B4C2-FF3F7B0498F3}" type="presParOf" srcId="{1DA5F79E-E047-4A9F-B592-C2B6B82996A8}" destId="{59E98A79-B0C8-4B9C-B1FA-45F0751631CC}" srcOrd="3" destOrd="0" presId="urn:microsoft.com/office/officeart/2008/layout/VerticalCurvedList"/>
    <dgm:cxn modelId="{0208DAE9-DCB2-4D1C-8436-0F0F4BF6A7B8}" type="presParOf" srcId="{1DA5F79E-E047-4A9F-B592-C2B6B82996A8}" destId="{F549F8D2-2248-4300-8FDF-F622CF080925}" srcOrd="4" destOrd="0" presId="urn:microsoft.com/office/officeart/2008/layout/VerticalCurvedList"/>
    <dgm:cxn modelId="{0679A1E7-31AC-4E66-9130-B4D4E5476D99}" type="presParOf" srcId="{F549F8D2-2248-4300-8FDF-F622CF080925}" destId="{B770F98C-8D79-4000-B925-0DA32631FD22}" srcOrd="0" destOrd="0" presId="urn:microsoft.com/office/officeart/2008/layout/VerticalCurvedList"/>
    <dgm:cxn modelId="{D04E704C-73CE-4CC8-AF10-95D507415902}" type="presParOf" srcId="{1DA5F79E-E047-4A9F-B592-C2B6B82996A8}" destId="{06E65989-4BA1-468E-8F0A-E2ED53136C51}" srcOrd="5" destOrd="0" presId="urn:microsoft.com/office/officeart/2008/layout/VerticalCurvedList"/>
    <dgm:cxn modelId="{07B93BD3-7822-45F9-83CA-5846F45465AA}" type="presParOf" srcId="{1DA5F79E-E047-4A9F-B592-C2B6B82996A8}" destId="{AF024CEE-143E-4452-AFD3-334DDA206A4E}" srcOrd="6" destOrd="0" presId="urn:microsoft.com/office/officeart/2008/layout/VerticalCurvedList"/>
    <dgm:cxn modelId="{3F4E3ED0-7424-43C1-862A-6BDE27AECE34}" type="presParOf" srcId="{AF024CEE-143E-4452-AFD3-334DDA206A4E}" destId="{6C1E8100-C86D-44EA-85BB-1077247B55F2}" srcOrd="0" destOrd="0" presId="urn:microsoft.com/office/officeart/2008/layout/VerticalCurvedList"/>
    <dgm:cxn modelId="{6CB99C17-239A-498C-B878-8A144D6B895F}" type="presParOf" srcId="{1DA5F79E-E047-4A9F-B592-C2B6B82996A8}" destId="{08C5EFC6-A24A-43CA-9632-A6C79CD52686}" srcOrd="7" destOrd="0" presId="urn:microsoft.com/office/officeart/2008/layout/VerticalCurvedList"/>
    <dgm:cxn modelId="{FA99C230-FD14-433A-A438-ADF503E96774}" type="presParOf" srcId="{1DA5F79E-E047-4A9F-B592-C2B6B82996A8}" destId="{E22DF495-4F67-4D9F-AFC4-593F9D202EBF}" srcOrd="8" destOrd="0" presId="urn:microsoft.com/office/officeart/2008/layout/VerticalCurvedList"/>
    <dgm:cxn modelId="{764C27C8-FBD2-4894-8C67-4FF0DB6F9AD3}" type="presParOf" srcId="{E22DF495-4F67-4D9F-AFC4-593F9D202EBF}" destId="{8A6AC8D8-7C77-4D8F-8B52-A476E027C31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069081B-FF92-48B4-ABA9-C9254C3B6A53}" type="doc">
      <dgm:prSet loTypeId="urn:microsoft.com/office/officeart/2009/3/layout/OpposingIdeas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EB13D8-B6EF-42EA-909A-60FC15E28C52}">
      <dgm:prSet phldrT="[Текст]"/>
      <dgm:spPr/>
      <dgm:t>
        <a:bodyPr/>
        <a:lstStyle/>
        <a:p>
          <a:r>
            <a:rPr lang="ru-RU" b="1" dirty="0" smtClean="0">
              <a:solidFill>
                <a:srgbClr val="C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ПРЕИМУЩЕСТВА</a:t>
          </a:r>
          <a:endParaRPr lang="ru-RU" b="1" dirty="0">
            <a:solidFill>
              <a:srgbClr val="C4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2ADD24A-8C42-4FD9-9194-406A1BE0D94C}" type="parTrans" cxnId="{CFA2D9A3-2E9E-46A5-983B-E59740019610}">
      <dgm:prSet/>
      <dgm:spPr/>
      <dgm:t>
        <a:bodyPr/>
        <a:lstStyle/>
        <a:p>
          <a:endParaRPr lang="ru-RU"/>
        </a:p>
      </dgm:t>
    </dgm:pt>
    <dgm:pt modelId="{319A45C4-9459-47E5-B6AE-02C1432ADFBC}" type="sibTrans" cxnId="{CFA2D9A3-2E9E-46A5-983B-E59740019610}">
      <dgm:prSet/>
      <dgm:spPr/>
      <dgm:t>
        <a:bodyPr/>
        <a:lstStyle/>
        <a:p>
          <a:endParaRPr lang="ru-RU"/>
        </a:p>
      </dgm:t>
    </dgm:pt>
    <dgm:pt modelId="{E5EF4333-F60B-4762-BDCB-8050CD0240C5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Оперативность получения любой информации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D423277-4885-4A74-AEF2-3880DC13038B}" type="parTrans" cxnId="{669B7785-FF48-471F-843E-CC104D47AEE5}">
      <dgm:prSet/>
      <dgm:spPr/>
      <dgm:t>
        <a:bodyPr/>
        <a:lstStyle/>
        <a:p>
          <a:endParaRPr lang="ru-RU"/>
        </a:p>
      </dgm:t>
    </dgm:pt>
    <dgm:pt modelId="{E7F035BB-6851-4613-863F-ECA708696B56}" type="sibTrans" cxnId="{669B7785-FF48-471F-843E-CC104D47AEE5}">
      <dgm:prSet/>
      <dgm:spPr/>
      <dgm:t>
        <a:bodyPr/>
        <a:lstStyle/>
        <a:p>
          <a:endParaRPr lang="ru-RU"/>
        </a:p>
      </dgm:t>
    </dgm:pt>
    <dgm:pt modelId="{C9A0CEBE-5F4C-4608-96C2-ACF6112237B3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УГРОЗЫ</a:t>
          </a:r>
          <a:endParaRPr lang="ru-RU" b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7D7AF9B-2F8C-458B-82A1-BB395948F8B2}" type="parTrans" cxnId="{84271E2A-4174-4606-9335-30CCB5E9A43A}">
      <dgm:prSet/>
      <dgm:spPr/>
      <dgm:t>
        <a:bodyPr/>
        <a:lstStyle/>
        <a:p>
          <a:endParaRPr lang="ru-RU"/>
        </a:p>
      </dgm:t>
    </dgm:pt>
    <dgm:pt modelId="{5E23D450-98D5-447B-8E30-FF18EA45CC70}" type="sibTrans" cxnId="{84271E2A-4174-4606-9335-30CCB5E9A43A}">
      <dgm:prSet/>
      <dgm:spPr/>
      <dgm:t>
        <a:bodyPr/>
        <a:lstStyle/>
        <a:p>
          <a:endParaRPr lang="ru-RU"/>
        </a:p>
      </dgm:t>
    </dgm:pt>
    <dgm:pt modelId="{69FB1692-23E0-435A-9010-9FDF67B66A22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Беспорядочная недостоверная информация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0298F1B-241A-4B1D-949F-39AE66E0AD3E}" type="parTrans" cxnId="{7831F417-4868-41BE-BB21-88B1881C8C42}">
      <dgm:prSet/>
      <dgm:spPr/>
      <dgm:t>
        <a:bodyPr/>
        <a:lstStyle/>
        <a:p>
          <a:endParaRPr lang="ru-RU"/>
        </a:p>
      </dgm:t>
    </dgm:pt>
    <dgm:pt modelId="{3A91FEFA-CA24-46B8-ADDD-7CFD88B4675F}" type="sibTrans" cxnId="{7831F417-4868-41BE-BB21-88B1881C8C42}">
      <dgm:prSet/>
      <dgm:spPr/>
      <dgm:t>
        <a:bodyPr/>
        <a:lstStyle/>
        <a:p>
          <a:endParaRPr lang="ru-RU"/>
        </a:p>
      </dgm:t>
    </dgm:pt>
    <dgm:pt modelId="{17FFAB84-C7ED-4CB5-9A0E-D4E195EBA0CC}">
      <dgm:prSet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Общение 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BF9E67C-1FF7-4921-83F6-1CEFEE35B538}" type="parTrans" cxnId="{DFCC1ED0-99A7-43C7-B69A-2A907C9C72CF}">
      <dgm:prSet/>
      <dgm:spPr/>
      <dgm:t>
        <a:bodyPr/>
        <a:lstStyle/>
        <a:p>
          <a:endParaRPr lang="ru-RU"/>
        </a:p>
      </dgm:t>
    </dgm:pt>
    <dgm:pt modelId="{4C0F777F-254B-4BF2-BD40-6F47F335A0CC}" type="sibTrans" cxnId="{DFCC1ED0-99A7-43C7-B69A-2A907C9C72CF}">
      <dgm:prSet/>
      <dgm:spPr/>
      <dgm:t>
        <a:bodyPr/>
        <a:lstStyle/>
        <a:p>
          <a:endParaRPr lang="ru-RU"/>
        </a:p>
      </dgm:t>
    </dgm:pt>
    <dgm:pt modelId="{4FF60EEC-05D4-4152-8104-5FC083238469}">
      <dgm:prSet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Получения дополнительного образования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7522D69-2FA7-4092-A7F6-03155A0A182E}" type="parTrans" cxnId="{20F822A5-D45E-4A00-8136-1A9D42CE3156}">
      <dgm:prSet/>
      <dgm:spPr/>
      <dgm:t>
        <a:bodyPr/>
        <a:lstStyle/>
        <a:p>
          <a:endParaRPr lang="ru-RU"/>
        </a:p>
      </dgm:t>
    </dgm:pt>
    <dgm:pt modelId="{4A5858AC-1BA1-40DC-8354-530393BA567C}" type="sibTrans" cxnId="{20F822A5-D45E-4A00-8136-1A9D42CE3156}">
      <dgm:prSet/>
      <dgm:spPr/>
      <dgm:t>
        <a:bodyPr/>
        <a:lstStyle/>
        <a:p>
          <a:endParaRPr lang="ru-RU"/>
        </a:p>
      </dgm:t>
    </dgm:pt>
    <dgm:pt modelId="{306E0594-C5A9-49B6-A01F-FC66FFB6E1C8}">
      <dgm:prSet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Обеспечение досуга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93E9B23-AD69-4304-8B57-1A1FD7367F66}" type="parTrans" cxnId="{56895079-9EE6-4B59-B8D8-19A8A41A768F}">
      <dgm:prSet/>
      <dgm:spPr/>
      <dgm:t>
        <a:bodyPr/>
        <a:lstStyle/>
        <a:p>
          <a:endParaRPr lang="ru-RU"/>
        </a:p>
      </dgm:t>
    </dgm:pt>
    <dgm:pt modelId="{7CC6438C-A4BF-40AD-852A-FBF59843519B}" type="sibTrans" cxnId="{56895079-9EE6-4B59-B8D8-19A8A41A768F}">
      <dgm:prSet/>
      <dgm:spPr/>
      <dgm:t>
        <a:bodyPr/>
        <a:lstStyle/>
        <a:p>
          <a:endParaRPr lang="ru-RU"/>
        </a:p>
      </dgm:t>
    </dgm:pt>
    <dgm:pt modelId="{4974A4C9-2189-4E95-8B4C-B8FCEB216955}">
      <dgm:prSet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Формирование информационной компетентности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03B4C63-D090-4A9A-A84D-F232BB7B3758}" type="parTrans" cxnId="{0424CDF4-7252-4B16-BD74-AA1919A583A9}">
      <dgm:prSet/>
      <dgm:spPr/>
      <dgm:t>
        <a:bodyPr/>
        <a:lstStyle/>
        <a:p>
          <a:endParaRPr lang="ru-RU"/>
        </a:p>
      </dgm:t>
    </dgm:pt>
    <dgm:pt modelId="{F44C11C4-4FF4-45FA-AA1F-363B900D6EDF}" type="sibTrans" cxnId="{0424CDF4-7252-4B16-BD74-AA1919A583A9}">
      <dgm:prSet/>
      <dgm:spPr/>
      <dgm:t>
        <a:bodyPr/>
        <a:lstStyle/>
        <a:p>
          <a:endParaRPr lang="ru-RU"/>
        </a:p>
      </dgm:t>
    </dgm:pt>
    <dgm:pt modelId="{1CA0927C-AAB3-4325-A4EE-1FF14099A3DE}">
      <dgm:prSet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Получение и передача ложных сведений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F511079-CD73-4509-AD64-429D17D72B0B}" type="parTrans" cxnId="{A5AD9FA9-B1A2-40E5-BAA6-6B25BFFF6042}">
      <dgm:prSet/>
      <dgm:spPr/>
      <dgm:t>
        <a:bodyPr/>
        <a:lstStyle/>
        <a:p>
          <a:endParaRPr lang="ru-RU"/>
        </a:p>
      </dgm:t>
    </dgm:pt>
    <dgm:pt modelId="{3CF561E3-E9C1-43EE-B192-589760753123}" type="sibTrans" cxnId="{A5AD9FA9-B1A2-40E5-BAA6-6B25BFFF6042}">
      <dgm:prSet/>
      <dgm:spPr/>
      <dgm:t>
        <a:bodyPr/>
        <a:lstStyle/>
        <a:p>
          <a:endParaRPr lang="ru-RU"/>
        </a:p>
      </dgm:t>
    </dgm:pt>
    <dgm:pt modelId="{EEF7421B-CB16-4D05-A461-235DDAAB7936}">
      <dgm:prSet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Формирование недостоверных понятий об объектах, явлениях и процессах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00ED33D-3665-4E31-8ECF-469B2C7EBFF6}" type="parTrans" cxnId="{49287023-1DCF-4FBC-B88F-8A03C81FD88F}">
      <dgm:prSet/>
      <dgm:spPr/>
      <dgm:t>
        <a:bodyPr/>
        <a:lstStyle/>
        <a:p>
          <a:endParaRPr lang="ru-RU"/>
        </a:p>
      </dgm:t>
    </dgm:pt>
    <dgm:pt modelId="{0850A33E-2286-4EED-9F31-E5131F935D9F}" type="sibTrans" cxnId="{49287023-1DCF-4FBC-B88F-8A03C81FD88F}">
      <dgm:prSet/>
      <dgm:spPr/>
      <dgm:t>
        <a:bodyPr/>
        <a:lstStyle/>
        <a:p>
          <a:endParaRPr lang="ru-RU"/>
        </a:p>
      </dgm:t>
    </dgm:pt>
    <dgm:pt modelId="{3275A83C-A698-4BF5-B5E8-E2FA04DF9C52}" type="pres">
      <dgm:prSet presAssocID="{A069081B-FF92-48B4-ABA9-C9254C3B6A53}" presName="Name0" presStyleCnt="0">
        <dgm:presLayoutVars>
          <dgm:chMax val="2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BB2F37-00AA-496D-976D-61640FF4F046}" type="pres">
      <dgm:prSet presAssocID="{A069081B-FF92-48B4-ABA9-C9254C3B6A53}" presName="Background" presStyleLbl="node1" presStyleIdx="0" presStyleCnt="1" custScaleY="151515"/>
      <dgm:spPr>
        <a:solidFill>
          <a:srgbClr val="66F477"/>
        </a:solidFill>
      </dgm:spPr>
    </dgm:pt>
    <dgm:pt modelId="{5121247B-B333-4F79-A2FE-884E06908E75}" type="pres">
      <dgm:prSet presAssocID="{A069081B-FF92-48B4-ABA9-C9254C3B6A53}" presName="Divider" presStyleLbl="callout" presStyleIdx="0" presStyleCnt="1"/>
      <dgm:spPr/>
    </dgm:pt>
    <dgm:pt modelId="{D26BEE7E-24A7-4BE2-9085-E4F339202536}" type="pres">
      <dgm:prSet presAssocID="{A069081B-FF92-48B4-ABA9-C9254C3B6A53}" presName="ChildText1" presStyleLbl="revTx" presStyleIdx="0" presStyleCnt="0" custScaleY="15279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EAB509-F121-4B6C-9C3D-687F373F1FCD}" type="pres">
      <dgm:prSet presAssocID="{A069081B-FF92-48B4-ABA9-C9254C3B6A53}" presName="ChildText2" presStyleLbl="revTx" presStyleIdx="0" presStyleCnt="0" custScaleY="1636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EF99CA-9B96-4435-A0C3-4E483FB85F97}" type="pres">
      <dgm:prSet presAssocID="{A069081B-FF92-48B4-ABA9-C9254C3B6A53}" presName="ParentText1" presStyleLbl="revTx" presStyleIdx="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68467849-5112-49AA-B0E4-AF64F5FF392E}" type="pres">
      <dgm:prSet presAssocID="{A069081B-FF92-48B4-ABA9-C9254C3B6A53}" presName="ParentShape1" presStyleLbl="alignImgPlace1" presStyleIdx="0" presStyleCnt="2">
        <dgm:presLayoutVars/>
      </dgm:prSet>
      <dgm:spPr/>
      <dgm:t>
        <a:bodyPr/>
        <a:lstStyle/>
        <a:p>
          <a:endParaRPr lang="ru-RU"/>
        </a:p>
      </dgm:t>
    </dgm:pt>
    <dgm:pt modelId="{28E2486A-2592-4564-BB06-A3096DD1AFF1}" type="pres">
      <dgm:prSet presAssocID="{A069081B-FF92-48B4-ABA9-C9254C3B6A53}" presName="ParentText2" presStyleLbl="revTx" presStyleIdx="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DF46E78F-9AAF-4AF2-B5D9-74C519A36866}" type="pres">
      <dgm:prSet presAssocID="{A069081B-FF92-48B4-ABA9-C9254C3B6A53}" presName="ParentShape2" presStyleLbl="alignImgPlace1" presStyleIdx="1" presStyleCnt="2">
        <dgm:presLayoutVars/>
      </dgm:prSet>
      <dgm:spPr/>
      <dgm:t>
        <a:bodyPr/>
        <a:lstStyle/>
        <a:p>
          <a:endParaRPr lang="ru-RU"/>
        </a:p>
      </dgm:t>
    </dgm:pt>
  </dgm:ptLst>
  <dgm:cxnLst>
    <dgm:cxn modelId="{669B7785-FF48-471F-843E-CC104D47AEE5}" srcId="{6AEB13D8-B6EF-42EA-909A-60FC15E28C52}" destId="{E5EF4333-F60B-4762-BDCB-8050CD0240C5}" srcOrd="0" destOrd="0" parTransId="{DD423277-4885-4A74-AEF2-3880DC13038B}" sibTransId="{E7F035BB-6851-4613-863F-ECA708696B56}"/>
    <dgm:cxn modelId="{27F9D55F-3E5E-4D06-A7F7-5304C258F729}" type="presOf" srcId="{C9A0CEBE-5F4C-4608-96C2-ACF6112237B3}" destId="{DF46E78F-9AAF-4AF2-B5D9-74C519A36866}" srcOrd="1" destOrd="0" presId="urn:microsoft.com/office/officeart/2009/3/layout/OpposingIdeas"/>
    <dgm:cxn modelId="{506C4307-FFF2-4E26-8DE8-2C9EB9380215}" type="presOf" srcId="{A069081B-FF92-48B4-ABA9-C9254C3B6A53}" destId="{3275A83C-A698-4BF5-B5E8-E2FA04DF9C52}" srcOrd="0" destOrd="0" presId="urn:microsoft.com/office/officeart/2009/3/layout/OpposingIdeas"/>
    <dgm:cxn modelId="{CFA2D9A3-2E9E-46A5-983B-E59740019610}" srcId="{A069081B-FF92-48B4-ABA9-C9254C3B6A53}" destId="{6AEB13D8-B6EF-42EA-909A-60FC15E28C52}" srcOrd="0" destOrd="0" parTransId="{62ADD24A-8C42-4FD9-9194-406A1BE0D94C}" sibTransId="{319A45C4-9459-47E5-B6AE-02C1432ADFBC}"/>
    <dgm:cxn modelId="{CDD4A53C-861F-4103-8A2F-FE6C2723E7D4}" type="presOf" srcId="{4FF60EEC-05D4-4152-8104-5FC083238469}" destId="{D26BEE7E-24A7-4BE2-9085-E4F339202536}" srcOrd="0" destOrd="2" presId="urn:microsoft.com/office/officeart/2009/3/layout/OpposingIdeas"/>
    <dgm:cxn modelId="{E5DA4DE3-0043-422B-8ABB-E530E31BFD07}" type="presOf" srcId="{17FFAB84-C7ED-4CB5-9A0E-D4E195EBA0CC}" destId="{D26BEE7E-24A7-4BE2-9085-E4F339202536}" srcOrd="0" destOrd="1" presId="urn:microsoft.com/office/officeart/2009/3/layout/OpposingIdeas"/>
    <dgm:cxn modelId="{20F822A5-D45E-4A00-8136-1A9D42CE3156}" srcId="{6AEB13D8-B6EF-42EA-909A-60FC15E28C52}" destId="{4FF60EEC-05D4-4152-8104-5FC083238469}" srcOrd="2" destOrd="0" parTransId="{67522D69-2FA7-4092-A7F6-03155A0A182E}" sibTransId="{4A5858AC-1BA1-40DC-8354-530393BA567C}"/>
    <dgm:cxn modelId="{7831F417-4868-41BE-BB21-88B1881C8C42}" srcId="{C9A0CEBE-5F4C-4608-96C2-ACF6112237B3}" destId="{69FB1692-23E0-435A-9010-9FDF67B66A22}" srcOrd="0" destOrd="0" parTransId="{A0298F1B-241A-4B1D-949F-39AE66E0AD3E}" sibTransId="{3A91FEFA-CA24-46B8-ADDD-7CFD88B4675F}"/>
    <dgm:cxn modelId="{744ABCA8-D7E2-4EE5-A607-8ADBFAEB02B8}" type="presOf" srcId="{EEF7421B-CB16-4D05-A461-235DDAAB7936}" destId="{DEEAB509-F121-4B6C-9C3D-687F373F1FCD}" srcOrd="0" destOrd="2" presId="urn:microsoft.com/office/officeart/2009/3/layout/OpposingIdeas"/>
    <dgm:cxn modelId="{5F348E55-C6F8-4B3A-9DEF-49FB1A4403D6}" type="presOf" srcId="{306E0594-C5A9-49B6-A01F-FC66FFB6E1C8}" destId="{D26BEE7E-24A7-4BE2-9085-E4F339202536}" srcOrd="0" destOrd="3" presId="urn:microsoft.com/office/officeart/2009/3/layout/OpposingIdeas"/>
    <dgm:cxn modelId="{B7302177-165B-4EC1-918B-8E1A7DFC5F95}" type="presOf" srcId="{4974A4C9-2189-4E95-8B4C-B8FCEB216955}" destId="{D26BEE7E-24A7-4BE2-9085-E4F339202536}" srcOrd="0" destOrd="4" presId="urn:microsoft.com/office/officeart/2009/3/layout/OpposingIdeas"/>
    <dgm:cxn modelId="{84271E2A-4174-4606-9335-30CCB5E9A43A}" srcId="{A069081B-FF92-48B4-ABA9-C9254C3B6A53}" destId="{C9A0CEBE-5F4C-4608-96C2-ACF6112237B3}" srcOrd="1" destOrd="0" parTransId="{D7D7AF9B-2F8C-458B-82A1-BB395948F8B2}" sibTransId="{5E23D450-98D5-447B-8E30-FF18EA45CC70}"/>
    <dgm:cxn modelId="{5FD6DCCA-3508-4872-8F80-E586A6C981D9}" type="presOf" srcId="{69FB1692-23E0-435A-9010-9FDF67B66A22}" destId="{DEEAB509-F121-4B6C-9C3D-687F373F1FCD}" srcOrd="0" destOrd="0" presId="urn:microsoft.com/office/officeart/2009/3/layout/OpposingIdeas"/>
    <dgm:cxn modelId="{49287023-1DCF-4FBC-B88F-8A03C81FD88F}" srcId="{C9A0CEBE-5F4C-4608-96C2-ACF6112237B3}" destId="{EEF7421B-CB16-4D05-A461-235DDAAB7936}" srcOrd="2" destOrd="0" parTransId="{400ED33D-3665-4E31-8ECF-469B2C7EBFF6}" sibTransId="{0850A33E-2286-4EED-9F31-E5131F935D9F}"/>
    <dgm:cxn modelId="{0424CDF4-7252-4B16-BD74-AA1919A583A9}" srcId="{6AEB13D8-B6EF-42EA-909A-60FC15E28C52}" destId="{4974A4C9-2189-4E95-8B4C-B8FCEB216955}" srcOrd="4" destOrd="0" parTransId="{603B4C63-D090-4A9A-A84D-F232BB7B3758}" sibTransId="{F44C11C4-4FF4-45FA-AA1F-363B900D6EDF}"/>
    <dgm:cxn modelId="{BEC34488-5BEE-4631-A9F8-D818BAB79678}" type="presOf" srcId="{6AEB13D8-B6EF-42EA-909A-60FC15E28C52}" destId="{00EF99CA-9B96-4435-A0C3-4E483FB85F97}" srcOrd="0" destOrd="0" presId="urn:microsoft.com/office/officeart/2009/3/layout/OpposingIdeas"/>
    <dgm:cxn modelId="{56895079-9EE6-4B59-B8D8-19A8A41A768F}" srcId="{6AEB13D8-B6EF-42EA-909A-60FC15E28C52}" destId="{306E0594-C5A9-49B6-A01F-FC66FFB6E1C8}" srcOrd="3" destOrd="0" parTransId="{393E9B23-AD69-4304-8B57-1A1FD7367F66}" sibTransId="{7CC6438C-A4BF-40AD-852A-FBF59843519B}"/>
    <dgm:cxn modelId="{9F0D3E86-D3D7-4135-8A79-9BFE1A2B2EF4}" type="presOf" srcId="{C9A0CEBE-5F4C-4608-96C2-ACF6112237B3}" destId="{28E2486A-2592-4564-BB06-A3096DD1AFF1}" srcOrd="0" destOrd="0" presId="urn:microsoft.com/office/officeart/2009/3/layout/OpposingIdeas"/>
    <dgm:cxn modelId="{FBC8C3B0-1BAE-4072-B84F-3172242E8FF1}" type="presOf" srcId="{E5EF4333-F60B-4762-BDCB-8050CD0240C5}" destId="{D26BEE7E-24A7-4BE2-9085-E4F339202536}" srcOrd="0" destOrd="0" presId="urn:microsoft.com/office/officeart/2009/3/layout/OpposingIdeas"/>
    <dgm:cxn modelId="{A5AD9FA9-B1A2-40E5-BAA6-6B25BFFF6042}" srcId="{C9A0CEBE-5F4C-4608-96C2-ACF6112237B3}" destId="{1CA0927C-AAB3-4325-A4EE-1FF14099A3DE}" srcOrd="1" destOrd="0" parTransId="{3F511079-CD73-4509-AD64-429D17D72B0B}" sibTransId="{3CF561E3-E9C1-43EE-B192-589760753123}"/>
    <dgm:cxn modelId="{DFCC1ED0-99A7-43C7-B69A-2A907C9C72CF}" srcId="{6AEB13D8-B6EF-42EA-909A-60FC15E28C52}" destId="{17FFAB84-C7ED-4CB5-9A0E-D4E195EBA0CC}" srcOrd="1" destOrd="0" parTransId="{0BF9E67C-1FF7-4921-83F6-1CEFEE35B538}" sibTransId="{4C0F777F-254B-4BF2-BD40-6F47F335A0CC}"/>
    <dgm:cxn modelId="{645139C9-38FF-4D30-B437-FCE6886F051E}" type="presOf" srcId="{6AEB13D8-B6EF-42EA-909A-60FC15E28C52}" destId="{68467849-5112-49AA-B0E4-AF64F5FF392E}" srcOrd="1" destOrd="0" presId="urn:microsoft.com/office/officeart/2009/3/layout/OpposingIdeas"/>
    <dgm:cxn modelId="{B7D56F10-587B-4ABC-A3AB-B6C3CF74F95E}" type="presOf" srcId="{1CA0927C-AAB3-4325-A4EE-1FF14099A3DE}" destId="{DEEAB509-F121-4B6C-9C3D-687F373F1FCD}" srcOrd="0" destOrd="1" presId="urn:microsoft.com/office/officeart/2009/3/layout/OpposingIdeas"/>
    <dgm:cxn modelId="{C1498201-E377-4E1F-9958-7E03927BFC3A}" type="presParOf" srcId="{3275A83C-A698-4BF5-B5E8-E2FA04DF9C52}" destId="{17BB2F37-00AA-496D-976D-61640FF4F046}" srcOrd="0" destOrd="0" presId="urn:microsoft.com/office/officeart/2009/3/layout/OpposingIdeas"/>
    <dgm:cxn modelId="{58864F99-87E1-4437-B796-F917DFD5174F}" type="presParOf" srcId="{3275A83C-A698-4BF5-B5E8-E2FA04DF9C52}" destId="{5121247B-B333-4F79-A2FE-884E06908E75}" srcOrd="1" destOrd="0" presId="urn:microsoft.com/office/officeart/2009/3/layout/OpposingIdeas"/>
    <dgm:cxn modelId="{E4CF2340-C938-4DB0-8C4E-6DF0F9BDC5C2}" type="presParOf" srcId="{3275A83C-A698-4BF5-B5E8-E2FA04DF9C52}" destId="{D26BEE7E-24A7-4BE2-9085-E4F339202536}" srcOrd="2" destOrd="0" presId="urn:microsoft.com/office/officeart/2009/3/layout/OpposingIdeas"/>
    <dgm:cxn modelId="{6F6FE916-9AC6-48B6-8819-9CDC44E70A9F}" type="presParOf" srcId="{3275A83C-A698-4BF5-B5E8-E2FA04DF9C52}" destId="{DEEAB509-F121-4B6C-9C3D-687F373F1FCD}" srcOrd="3" destOrd="0" presId="urn:microsoft.com/office/officeart/2009/3/layout/OpposingIdeas"/>
    <dgm:cxn modelId="{13AAB031-C461-4AD3-898A-7D52A32D5DA5}" type="presParOf" srcId="{3275A83C-A698-4BF5-B5E8-E2FA04DF9C52}" destId="{00EF99CA-9B96-4435-A0C3-4E483FB85F97}" srcOrd="4" destOrd="0" presId="urn:microsoft.com/office/officeart/2009/3/layout/OpposingIdeas"/>
    <dgm:cxn modelId="{41D8A29E-0063-468D-BFAB-D9F339DBAEAF}" type="presParOf" srcId="{3275A83C-A698-4BF5-B5E8-E2FA04DF9C52}" destId="{68467849-5112-49AA-B0E4-AF64F5FF392E}" srcOrd="5" destOrd="0" presId="urn:microsoft.com/office/officeart/2009/3/layout/OpposingIdeas"/>
    <dgm:cxn modelId="{DA5EEA24-778E-485E-A8C8-A6D115C9AFD5}" type="presParOf" srcId="{3275A83C-A698-4BF5-B5E8-E2FA04DF9C52}" destId="{28E2486A-2592-4564-BB06-A3096DD1AFF1}" srcOrd="6" destOrd="0" presId="urn:microsoft.com/office/officeart/2009/3/layout/OpposingIdeas"/>
    <dgm:cxn modelId="{D6E5E918-30B3-49FB-A09E-D08582ADC909}" type="presParOf" srcId="{3275A83C-A698-4BF5-B5E8-E2FA04DF9C52}" destId="{DF46E78F-9AAF-4AF2-B5D9-74C519A36866}" srcOrd="7" destOrd="0" presId="urn:microsoft.com/office/officeart/2009/3/layout/OpposingIdea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230B00-A767-4316-BA3C-8AC4EC591E45}">
      <dsp:nvSpPr>
        <dsp:cNvPr id="0" name=""/>
        <dsp:cNvSpPr/>
      </dsp:nvSpPr>
      <dsp:spPr>
        <a:xfrm rot="16200000">
          <a:off x="1327156" y="-401660"/>
          <a:ext cx="2417848" cy="3221169"/>
        </a:xfrm>
        <a:prstGeom prst="round2SameRect">
          <a:avLst>
            <a:gd name="adj1" fmla="val 16670"/>
            <a:gd name="adj2" fmla="val 0"/>
          </a:avLst>
        </a:prstGeom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101600" rIns="91440" bIns="10160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Деятельность организации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в сфере </a:t>
          </a:r>
          <a:r>
            <a:rPr lang="en-US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</a:t>
          </a:r>
          <a:endParaRPr lang="ru-RU" sz="2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1043547" y="118051"/>
        <a:ext cx="3103118" cy="2181746"/>
      </dsp:txXfrm>
    </dsp:sp>
    <dsp:sp modelId="{311699A2-B34E-40C5-9BBC-2FF03D69F4CB}">
      <dsp:nvSpPr>
        <dsp:cNvPr id="0" name=""/>
        <dsp:cNvSpPr/>
      </dsp:nvSpPr>
      <dsp:spPr>
        <a:xfrm rot="5400000">
          <a:off x="3759388" y="-313614"/>
          <a:ext cx="2417874" cy="3045104"/>
        </a:xfrm>
        <a:prstGeom prst="round2SameRect">
          <a:avLst>
            <a:gd name="adj1" fmla="val 16670"/>
            <a:gd name="adj2" fmla="val 0"/>
          </a:avLst>
        </a:prstGeom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295" tIns="82550" rIns="49530" bIns="8255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Государственная политика в области СМИ и свободы слова</a:t>
          </a:r>
          <a:endParaRPr lang="ru-RU" sz="2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3445773" y="118053"/>
        <a:ext cx="2927052" cy="2181770"/>
      </dsp:txXfrm>
    </dsp:sp>
    <dsp:sp modelId="{5139CF8E-7BC3-4C1E-A69F-46634F651B38}">
      <dsp:nvSpPr>
        <dsp:cNvPr id="0" name=""/>
        <dsp:cNvSpPr/>
      </dsp:nvSpPr>
      <dsp:spPr>
        <a:xfrm>
          <a:off x="3016090" y="-515891"/>
          <a:ext cx="1402607" cy="1031782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767443-E320-4580-B7AB-BE509D26DB10}">
      <dsp:nvSpPr>
        <dsp:cNvPr id="0" name=""/>
        <dsp:cNvSpPr/>
      </dsp:nvSpPr>
      <dsp:spPr>
        <a:xfrm rot="10800000">
          <a:off x="2869706" y="1808551"/>
          <a:ext cx="1354474" cy="1080115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C7529-1B3B-4087-8739-9D5D56DBEFC1}">
      <dsp:nvSpPr>
        <dsp:cNvPr id="0" name=""/>
        <dsp:cNvSpPr/>
      </dsp:nvSpPr>
      <dsp:spPr>
        <a:xfrm>
          <a:off x="2098567" y="413722"/>
          <a:ext cx="3969037" cy="1378394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B3A245-24BD-402A-9174-FBB8D7844BAD}">
      <dsp:nvSpPr>
        <dsp:cNvPr id="0" name=""/>
        <dsp:cNvSpPr/>
      </dsp:nvSpPr>
      <dsp:spPr>
        <a:xfrm>
          <a:off x="3960438" y="3960438"/>
          <a:ext cx="769193" cy="492283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F230A3-73A4-43F8-BF10-400E1AC5B73B}">
      <dsp:nvSpPr>
        <dsp:cNvPr id="0" name=""/>
        <dsp:cNvSpPr/>
      </dsp:nvSpPr>
      <dsp:spPr>
        <a:xfrm>
          <a:off x="792088" y="4135435"/>
          <a:ext cx="6645423" cy="9230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Открытое   Правительство</a:t>
          </a:r>
          <a:endParaRPr lang="ru-RU" sz="3600" b="1" kern="1200" dirty="0">
            <a:solidFill>
              <a:schemeClr val="tx1">
                <a:lumMod val="95000"/>
                <a:lumOff val="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92088" y="4135435"/>
        <a:ext cx="6645423" cy="923031"/>
      </dsp:txXfrm>
    </dsp:sp>
    <dsp:sp modelId="{A50B65A1-740F-4036-982F-3F2C4BFC4F3E}">
      <dsp:nvSpPr>
        <dsp:cNvPr id="0" name=""/>
        <dsp:cNvSpPr/>
      </dsp:nvSpPr>
      <dsp:spPr>
        <a:xfrm>
          <a:off x="2376270" y="1800204"/>
          <a:ext cx="3599215" cy="1789085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Электронное Правительство</a:t>
          </a:r>
          <a:endParaRPr lang="ru-RU" sz="2400" b="1" kern="1200" dirty="0">
            <a:solidFill>
              <a:schemeClr val="tx1">
                <a:lumMod val="95000"/>
                <a:lumOff val="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2903363" y="2062209"/>
        <a:ext cx="2545029" cy="1265075"/>
      </dsp:txXfrm>
    </dsp:sp>
    <dsp:sp modelId="{F3C536A0-CEA9-4BB8-B34E-498755E62272}">
      <dsp:nvSpPr>
        <dsp:cNvPr id="0" name=""/>
        <dsp:cNvSpPr/>
      </dsp:nvSpPr>
      <dsp:spPr>
        <a:xfrm rot="958246">
          <a:off x="1224132" y="414110"/>
          <a:ext cx="3204328" cy="1384547"/>
        </a:xfrm>
        <a:prstGeom prst="ellipse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Электронный гражданин</a:t>
          </a:r>
          <a:endParaRPr lang="ru-RU" sz="2400" b="1" kern="1200" dirty="0">
            <a:solidFill>
              <a:schemeClr val="tx1">
                <a:lumMod val="95000"/>
                <a:lumOff val="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1693395" y="616872"/>
        <a:ext cx="2265802" cy="979023"/>
      </dsp:txXfrm>
    </dsp:sp>
    <dsp:sp modelId="{320D3F88-41AD-44C6-A896-0298045A6FFA}">
      <dsp:nvSpPr>
        <dsp:cNvPr id="0" name=""/>
        <dsp:cNvSpPr/>
      </dsp:nvSpPr>
      <dsp:spPr>
        <a:xfrm rot="20692641">
          <a:off x="4248472" y="360039"/>
          <a:ext cx="3154623" cy="1528568"/>
        </a:xfrm>
        <a:prstGeom prst="ellipse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Электронная Россия</a:t>
          </a:r>
          <a:endParaRPr lang="ru-RU" sz="2400" b="1" kern="1200" dirty="0">
            <a:solidFill>
              <a:schemeClr val="tx1">
                <a:lumMod val="95000"/>
                <a:lumOff val="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4710456" y="583893"/>
        <a:ext cx="2230655" cy="1080860"/>
      </dsp:txXfrm>
    </dsp:sp>
    <dsp:sp modelId="{4E7C7ED1-EA6B-4028-91D9-F9F73CCEB4FF}">
      <dsp:nvSpPr>
        <dsp:cNvPr id="0" name=""/>
        <dsp:cNvSpPr/>
      </dsp:nvSpPr>
      <dsp:spPr>
        <a:xfrm>
          <a:off x="576052" y="-135630"/>
          <a:ext cx="7200775" cy="4111578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8ABBDB-9EAA-4A70-AD87-236C82EF7337}">
      <dsp:nvSpPr>
        <dsp:cNvPr id="0" name=""/>
        <dsp:cNvSpPr/>
      </dsp:nvSpPr>
      <dsp:spPr>
        <a:xfrm rot="5400000">
          <a:off x="-274208" y="279950"/>
          <a:ext cx="1828053" cy="127963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Институциональные</a:t>
          </a:r>
          <a:endParaRPr lang="ru-RU" sz="16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645561"/>
        <a:ext cx="1279637" cy="548416"/>
      </dsp:txXfrm>
    </dsp:sp>
    <dsp:sp modelId="{F46B2EB6-216D-4811-8EFF-9D2871B73E20}">
      <dsp:nvSpPr>
        <dsp:cNvPr id="0" name=""/>
        <dsp:cNvSpPr/>
      </dsp:nvSpPr>
      <dsp:spPr>
        <a:xfrm rot="5400000">
          <a:off x="4438189" y="-3152809"/>
          <a:ext cx="1188234" cy="750533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8255" rIns="8255" bIns="825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Общественная палата Свердловской области</a:t>
          </a:r>
          <a:endParaRPr lang="ru-RU" sz="13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Коллегия Министерства социальной политики Свердловской области</a:t>
          </a:r>
          <a:endParaRPr lang="ru-RU" sz="13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Общественный совет при Министерстве социальной политики Свердловской области</a:t>
          </a:r>
          <a:endParaRPr lang="ru-RU" sz="13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Ресурсный центр НКО</a:t>
          </a:r>
          <a:endParaRPr lang="ru-RU" sz="1300" b="1" kern="1200" dirty="0"/>
        </a:p>
      </dsp:txBody>
      <dsp:txXfrm rot="-5400000">
        <a:off x="1279638" y="63747"/>
        <a:ext cx="7447333" cy="1072224"/>
      </dsp:txXfrm>
    </dsp:sp>
    <dsp:sp modelId="{20895CCC-C3BE-4B94-9C85-9C0F03F92995}">
      <dsp:nvSpPr>
        <dsp:cNvPr id="0" name=""/>
        <dsp:cNvSpPr/>
      </dsp:nvSpPr>
      <dsp:spPr>
        <a:xfrm rot="5400000">
          <a:off x="-274208" y="1916465"/>
          <a:ext cx="1828053" cy="127963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Информационно-технологические</a:t>
          </a:r>
          <a:endParaRPr lang="ru-RU" sz="14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2282076"/>
        <a:ext cx="1279637" cy="548416"/>
      </dsp:txXfrm>
    </dsp:sp>
    <dsp:sp modelId="{C30CEB17-BB79-4105-AE46-3857B668B75D}">
      <dsp:nvSpPr>
        <dsp:cNvPr id="0" name=""/>
        <dsp:cNvSpPr/>
      </dsp:nvSpPr>
      <dsp:spPr>
        <a:xfrm rot="5400000">
          <a:off x="4437876" y="-1515981"/>
          <a:ext cx="1188859" cy="750533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8255" rIns="8255" bIns="825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Электронное правительство</a:t>
          </a:r>
          <a:endParaRPr lang="ru-RU" sz="13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Электронный гражданин</a:t>
          </a:r>
          <a:endParaRPr lang="ru-RU" sz="13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Официальные порталы органов власти</a:t>
          </a:r>
          <a:endParaRPr lang="ru-RU" sz="13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b="1" kern="1200" dirty="0" smtClean="0"/>
            <a:t>On-line</a:t>
          </a:r>
          <a:r>
            <a:rPr lang="ru-RU" sz="1300" b="1" kern="1200" dirty="0" smtClean="0"/>
            <a:t> приёмная для граждан</a:t>
          </a:r>
          <a:endParaRPr lang="ru-RU" sz="1300" b="1" kern="1200" dirty="0"/>
        </a:p>
      </dsp:txBody>
      <dsp:txXfrm rot="-5400000">
        <a:off x="1279637" y="1700293"/>
        <a:ext cx="7447303" cy="1072789"/>
      </dsp:txXfrm>
    </dsp:sp>
    <dsp:sp modelId="{9C476008-426D-4789-B2DB-33A1AE6D572D}">
      <dsp:nvSpPr>
        <dsp:cNvPr id="0" name=""/>
        <dsp:cNvSpPr/>
      </dsp:nvSpPr>
      <dsp:spPr>
        <a:xfrm rot="5400000">
          <a:off x="-274208" y="3552981"/>
          <a:ext cx="1828053" cy="127963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Механизмы широкого вовлечения</a:t>
          </a:r>
          <a:endParaRPr lang="ru-RU" sz="14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3918592"/>
        <a:ext cx="1279637" cy="548416"/>
      </dsp:txXfrm>
    </dsp:sp>
    <dsp:sp modelId="{AD431746-FDEB-40DF-A380-85DADC270D2D}">
      <dsp:nvSpPr>
        <dsp:cNvPr id="0" name=""/>
        <dsp:cNvSpPr/>
      </dsp:nvSpPr>
      <dsp:spPr>
        <a:xfrm rot="5400000">
          <a:off x="4438189" y="120221"/>
          <a:ext cx="1188234" cy="750533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8255" rIns="8255" bIns="825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Опросы</a:t>
          </a:r>
          <a:endParaRPr lang="ru-RU" sz="13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Публичные обсуждения</a:t>
          </a:r>
          <a:endParaRPr lang="ru-RU" sz="13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СМИ</a:t>
          </a:r>
          <a:endParaRPr lang="ru-RU" sz="13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Дискуссионные площадки, в том числе в Интернет-пространстве</a:t>
          </a:r>
          <a:endParaRPr lang="ru-RU" sz="1300" b="1" kern="1200" dirty="0"/>
        </a:p>
      </dsp:txBody>
      <dsp:txXfrm rot="-5400000">
        <a:off x="1279638" y="3336778"/>
        <a:ext cx="7447333" cy="10722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2C5A19-E5F1-4633-BA40-254FD969069C}">
      <dsp:nvSpPr>
        <dsp:cNvPr id="0" name=""/>
        <dsp:cNvSpPr/>
      </dsp:nvSpPr>
      <dsp:spPr>
        <a:xfrm>
          <a:off x="442386" y="0"/>
          <a:ext cx="7344827" cy="4389437"/>
        </a:xfrm>
        <a:prstGeom prst="swooshArrow">
          <a:avLst>
            <a:gd name="adj1" fmla="val 25000"/>
            <a:gd name="adj2" fmla="val 25000"/>
          </a:avLst>
        </a:prstGeom>
        <a:solidFill>
          <a:srgbClr val="1CEC6B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D73030-560D-466C-B0D2-2D172876B963}">
      <dsp:nvSpPr>
        <dsp:cNvPr id="0" name=""/>
        <dsp:cNvSpPr/>
      </dsp:nvSpPr>
      <dsp:spPr>
        <a:xfrm>
          <a:off x="1495183" y="3029589"/>
          <a:ext cx="182600" cy="18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9A41DB-F26F-438A-8D13-DB2DEF55B159}">
      <dsp:nvSpPr>
        <dsp:cNvPr id="0" name=""/>
        <dsp:cNvSpPr/>
      </dsp:nvSpPr>
      <dsp:spPr>
        <a:xfrm>
          <a:off x="1586484" y="3120889"/>
          <a:ext cx="1636382" cy="12685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756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Печатные СМИ</a:t>
          </a:r>
          <a:endParaRPr lang="ru-RU" sz="2000" kern="1200" dirty="0"/>
        </a:p>
      </dsp:txBody>
      <dsp:txXfrm>
        <a:off x="1586484" y="3120889"/>
        <a:ext cx="1636382" cy="1268547"/>
      </dsp:txXfrm>
    </dsp:sp>
    <dsp:sp modelId="{B87176DD-70E8-4931-B6FD-61BD55CF2473}">
      <dsp:nvSpPr>
        <dsp:cNvPr id="0" name=""/>
        <dsp:cNvSpPr/>
      </dsp:nvSpPr>
      <dsp:spPr>
        <a:xfrm>
          <a:off x="3106985" y="1836540"/>
          <a:ext cx="330085" cy="3300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092205-060B-4A00-9D41-7115664C1A0D}">
      <dsp:nvSpPr>
        <dsp:cNvPr id="0" name=""/>
        <dsp:cNvSpPr/>
      </dsp:nvSpPr>
      <dsp:spPr>
        <a:xfrm>
          <a:off x="3272028" y="2001583"/>
          <a:ext cx="1685543" cy="2387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06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Радио и телевидение</a:t>
          </a:r>
          <a:endParaRPr lang="ru-RU" sz="2000" kern="1200" dirty="0"/>
        </a:p>
      </dsp:txBody>
      <dsp:txXfrm>
        <a:off x="3272028" y="2001583"/>
        <a:ext cx="1685543" cy="2387853"/>
      </dsp:txXfrm>
    </dsp:sp>
    <dsp:sp modelId="{7960A964-85A7-4E77-8C7F-E9195F7FEF5B}">
      <dsp:nvSpPr>
        <dsp:cNvPr id="0" name=""/>
        <dsp:cNvSpPr/>
      </dsp:nvSpPr>
      <dsp:spPr>
        <a:xfrm>
          <a:off x="5045360" y="1110527"/>
          <a:ext cx="456501" cy="4565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D7F8D3-9315-4E20-9A3F-A83284997D16}">
      <dsp:nvSpPr>
        <dsp:cNvPr id="0" name=""/>
        <dsp:cNvSpPr/>
      </dsp:nvSpPr>
      <dsp:spPr>
        <a:xfrm>
          <a:off x="5273611" y="1338778"/>
          <a:ext cx="1685543" cy="3050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891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Интернет</a:t>
          </a:r>
          <a:endParaRPr lang="ru-RU" sz="2000" kern="1200" dirty="0"/>
        </a:p>
      </dsp:txBody>
      <dsp:txXfrm>
        <a:off x="5273611" y="1338778"/>
        <a:ext cx="1685543" cy="305065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153A53-97CE-4287-921C-7407FE83FFE1}">
      <dsp:nvSpPr>
        <dsp:cNvPr id="0" name=""/>
        <dsp:cNvSpPr/>
      </dsp:nvSpPr>
      <dsp:spPr>
        <a:xfrm>
          <a:off x="-4962529" y="-760383"/>
          <a:ext cx="5910203" cy="5910203"/>
        </a:xfrm>
        <a:prstGeom prst="blockArc">
          <a:avLst>
            <a:gd name="adj1" fmla="val 18900000"/>
            <a:gd name="adj2" fmla="val 2700000"/>
            <a:gd name="adj3" fmla="val 365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BD1833-3290-4B42-8A72-9AB5E3812770}">
      <dsp:nvSpPr>
        <dsp:cNvPr id="0" name=""/>
        <dsp:cNvSpPr/>
      </dsp:nvSpPr>
      <dsp:spPr>
        <a:xfrm>
          <a:off x="496254" y="337459"/>
          <a:ext cx="7673019" cy="675270"/>
        </a:xfrm>
        <a:prstGeom prst="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599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Официальные сайты</a:t>
          </a:r>
          <a:endParaRPr lang="ru-RU" sz="2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6254" y="337459"/>
        <a:ext cx="7673019" cy="675270"/>
      </dsp:txXfrm>
    </dsp:sp>
    <dsp:sp modelId="{D830592C-DCA9-4C4B-A4B8-3F2AE8420A1E}">
      <dsp:nvSpPr>
        <dsp:cNvPr id="0" name=""/>
        <dsp:cNvSpPr/>
      </dsp:nvSpPr>
      <dsp:spPr>
        <a:xfrm>
          <a:off x="74209" y="253051"/>
          <a:ext cx="844088" cy="8440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E98A79-B0C8-4B9C-B1FA-45F0751631CC}">
      <dsp:nvSpPr>
        <dsp:cNvPr id="0" name=""/>
        <dsp:cNvSpPr/>
      </dsp:nvSpPr>
      <dsp:spPr>
        <a:xfrm>
          <a:off x="883402" y="1350541"/>
          <a:ext cx="7285871" cy="675270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599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Социальные сети</a:t>
          </a:r>
          <a:endParaRPr lang="ru-RU" sz="2900" b="1" kern="1200" dirty="0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83402" y="1350541"/>
        <a:ext cx="7285871" cy="675270"/>
      </dsp:txXfrm>
    </dsp:sp>
    <dsp:sp modelId="{B770F98C-8D79-4000-B925-0DA32631FD22}">
      <dsp:nvSpPr>
        <dsp:cNvPr id="0" name=""/>
        <dsp:cNvSpPr/>
      </dsp:nvSpPr>
      <dsp:spPr>
        <a:xfrm>
          <a:off x="461358" y="1266133"/>
          <a:ext cx="844088" cy="8440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E65989-4BA1-468E-8F0A-E2ED53136C51}">
      <dsp:nvSpPr>
        <dsp:cNvPr id="0" name=""/>
        <dsp:cNvSpPr/>
      </dsp:nvSpPr>
      <dsp:spPr>
        <a:xfrm>
          <a:off x="883402" y="2363624"/>
          <a:ext cx="7285871" cy="675270"/>
        </a:xfrm>
        <a:prstGeom prst="rect">
          <a:avLst/>
        </a:prstGeom>
        <a:solidFill>
          <a:srgbClr val="FFFF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599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Блоги и </a:t>
          </a:r>
          <a:r>
            <a:rPr lang="ru-RU" sz="2900" b="1" kern="1200" dirty="0" err="1" smtClean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блогосфера</a:t>
          </a:r>
          <a:endParaRPr lang="ru-RU" sz="2900" b="1" kern="1200" dirty="0">
            <a:solidFill>
              <a:srgbClr val="7E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83402" y="2363624"/>
        <a:ext cx="7285871" cy="675270"/>
      </dsp:txXfrm>
    </dsp:sp>
    <dsp:sp modelId="{6C1E8100-C86D-44EA-85BB-1077247B55F2}">
      <dsp:nvSpPr>
        <dsp:cNvPr id="0" name=""/>
        <dsp:cNvSpPr/>
      </dsp:nvSpPr>
      <dsp:spPr>
        <a:xfrm>
          <a:off x="461358" y="2279215"/>
          <a:ext cx="844088" cy="8440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C5EFC6-A24A-43CA-9632-A6C79CD52686}">
      <dsp:nvSpPr>
        <dsp:cNvPr id="0" name=""/>
        <dsp:cNvSpPr/>
      </dsp:nvSpPr>
      <dsp:spPr>
        <a:xfrm>
          <a:off x="496254" y="3376706"/>
          <a:ext cx="7673019" cy="675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599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Информационные интернет-порталы</a:t>
          </a:r>
          <a:endParaRPr lang="ru-RU" sz="2900" b="1" kern="1200" dirty="0">
            <a:solidFill>
              <a:schemeClr val="tx1">
                <a:lumMod val="95000"/>
                <a:lumOff val="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6254" y="3376706"/>
        <a:ext cx="7673019" cy="675270"/>
      </dsp:txXfrm>
    </dsp:sp>
    <dsp:sp modelId="{8A6AC8D8-7C77-4D8F-8B52-A476E027C313}">
      <dsp:nvSpPr>
        <dsp:cNvPr id="0" name=""/>
        <dsp:cNvSpPr/>
      </dsp:nvSpPr>
      <dsp:spPr>
        <a:xfrm>
          <a:off x="74209" y="3292297"/>
          <a:ext cx="844088" cy="8440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BB2F37-00AA-496D-976D-61640FF4F046}">
      <dsp:nvSpPr>
        <dsp:cNvPr id="0" name=""/>
        <dsp:cNvSpPr/>
      </dsp:nvSpPr>
      <dsp:spPr>
        <a:xfrm>
          <a:off x="1209660" y="2"/>
          <a:ext cx="5810279" cy="4734192"/>
        </a:xfrm>
        <a:prstGeom prst="round2DiagRect">
          <a:avLst>
            <a:gd name="adj1" fmla="val 0"/>
            <a:gd name="adj2" fmla="val 16670"/>
          </a:avLst>
        </a:prstGeom>
        <a:solidFill>
          <a:srgbClr val="66F47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21247B-B333-4F79-A2FE-884E06908E75}">
      <dsp:nvSpPr>
        <dsp:cNvPr id="0" name=""/>
        <dsp:cNvSpPr/>
      </dsp:nvSpPr>
      <dsp:spPr>
        <a:xfrm>
          <a:off x="4114799" y="1136207"/>
          <a:ext cx="774" cy="2461782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6BEE7E-24A7-4BE2-9085-E4F339202536}">
      <dsp:nvSpPr>
        <dsp:cNvPr id="0" name=""/>
        <dsp:cNvSpPr/>
      </dsp:nvSpPr>
      <dsp:spPr>
        <a:xfrm>
          <a:off x="1403336" y="341712"/>
          <a:ext cx="2517787" cy="405077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Оперативность получения любой информации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Общение 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Получения дополнительного образования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Обеспечение досуга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Формирование информационной компетентности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403336" y="341712"/>
        <a:ext cx="2517787" cy="4050772"/>
      </dsp:txXfrm>
    </dsp:sp>
    <dsp:sp modelId="{DEEAB509-F121-4B6C-9C3D-687F373F1FCD}">
      <dsp:nvSpPr>
        <dsp:cNvPr id="0" name=""/>
        <dsp:cNvSpPr/>
      </dsp:nvSpPr>
      <dsp:spPr>
        <a:xfrm>
          <a:off x="4308475" y="197688"/>
          <a:ext cx="2517787" cy="433881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Беспорядочная недостоверная информация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Получение и передача ложных сведений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Формирование недостоверных понятий об объектах, явлениях и процессах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308475" y="197688"/>
        <a:ext cx="2517787" cy="4338819"/>
      </dsp:txXfrm>
    </dsp:sp>
    <dsp:sp modelId="{68467849-5112-49AA-B0E4-AF64F5FF392E}">
      <dsp:nvSpPr>
        <dsp:cNvPr id="0" name=""/>
        <dsp:cNvSpPr/>
      </dsp:nvSpPr>
      <dsp:spPr>
        <a:xfrm rot="16200000">
          <a:off x="-978840" y="1220120"/>
          <a:ext cx="3408621" cy="968379"/>
        </a:xfrm>
        <a:prstGeom prst="rightArrow">
          <a:avLst>
            <a:gd name="adj1" fmla="val 49830"/>
            <a:gd name="adj2" fmla="val 6066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rgbClr val="C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ПРЕИМУЩЕСТВА</a:t>
          </a:r>
          <a:endParaRPr lang="ru-RU" sz="2200" b="1" kern="1200" dirty="0">
            <a:solidFill>
              <a:srgbClr val="C4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-832485" y="1609394"/>
        <a:ext cx="3115910" cy="482543"/>
      </dsp:txXfrm>
    </dsp:sp>
    <dsp:sp modelId="{DF46E78F-9AAF-4AF2-B5D9-74C519A36866}">
      <dsp:nvSpPr>
        <dsp:cNvPr id="0" name=""/>
        <dsp:cNvSpPr/>
      </dsp:nvSpPr>
      <dsp:spPr>
        <a:xfrm rot="5400000">
          <a:off x="5799819" y="2545696"/>
          <a:ext cx="3408621" cy="968379"/>
        </a:xfrm>
        <a:prstGeom prst="rightArrow">
          <a:avLst>
            <a:gd name="adj1" fmla="val 49830"/>
            <a:gd name="adj2" fmla="val 6066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УГРОЗЫ</a:t>
          </a:r>
          <a:endParaRPr lang="ru-RU" sz="2200" b="1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946175" y="2642259"/>
        <a:ext cx="3115910" cy="4825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OpposingIdeas">
  <dgm:title val=""/>
  <dgm:desc val=""/>
  <dgm:catLst>
    <dgm:cat type="relationship" pri="34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clrData>
  <dgm:layoutNode name="Name0">
    <dgm:varLst>
      <dgm:chMax val="2"/>
      <dgm:dir/>
      <dgm:animOne val="branch"/>
      <dgm:animLvl val="lvl"/>
      <dgm:resizeHandles val="exact"/>
    </dgm:varLst>
    <dgm:choose name="Name1">
      <dgm:if name="Name2" axis="ch" ptType="node" func="cnt" op="lte" val="1">
        <dgm:alg type="composite">
          <dgm:param type="ar" val="0.9928"/>
        </dgm:alg>
      </dgm:if>
      <dgm:else name="Name3">
        <dgm:alg type="composite">
          <dgm:param type="ar" val="1.6364"/>
        </dgm:alg>
      </dgm:else>
    </dgm:choose>
    <dgm:shape xmlns:r="http://schemas.openxmlformats.org/officeDocument/2006/relationships" r:blip="">
      <dgm:adjLst/>
    </dgm:shape>
    <dgm:choose name="Name4">
      <dgm:if name="Name5" func="var" arg="dir" op="equ" val="norm">
        <dgm:choose name="Name6">
          <dgm:if name="Name7" axis="ch" ptType="node" func="cnt" op="lte" val="1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l" for="ch" forName="ChildText1" refType="w" fact="0.2963"/>
              <dgm:constr type="t" for="ch" forName="ChildText1" refType="h" fact="0.2722"/>
              <dgm:constr type="w" for="ch" forName="ChildText1" refType="w" fact="0.6534"/>
              <dgm:constr type="h" for="ch" forName="ChildText1" refType="h" fact="0.6682"/>
              <dgm:constr type="l" for="ch" forName="Background" refType="w" fact="0.246"/>
              <dgm:constr type="t" for="ch" forName="Background" refType="h" fact="0.2125"/>
              <dgm:constr type="w" for="ch" forName="Background" refType="w" fact="0.754"/>
              <dgm:constr type="h" for="ch" forName="Background" refType="h" fact="0.7875"/>
              <dgm:constr type="l" for="ch" forName="ParentText1" refType="w" fact="0"/>
              <dgm:constr type="t" for="ch" forName="ParentText1" refType="h" fact="0"/>
              <dgm:constr type="w" for="ch" forName="ParentText1" refType="w" fact="0.234"/>
              <dgm:constr type="h" for="ch" forName="ParentText1" refType="h" fact="0.8713"/>
              <dgm:constr type="l" for="ch" forName="ParentShape1" refType="w" fact="0"/>
              <dgm:constr type="t" for="ch" forName="ParentShape1" refType="h" fact="0"/>
              <dgm:constr type="w" for="ch" forName="ParentShape1" refType="w" fact="0.234"/>
              <dgm:constr type="h" for="ch" forName="ParentShape1" refType="h" fact="0.8713"/>
            </dgm:constrLst>
          </dgm:if>
          <dgm:else name="Name8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l" for="ch" forName="ChildText1" refType="w" fact="0.15"/>
              <dgm:constr type="t" for="ch" forName="ChildText1" refType="h" fact="0.22"/>
              <dgm:constr type="w" for="ch" forName="ChildText1" refType="w" fact="0.325"/>
              <dgm:constr type="h" for="ch" forName="ChildText1" refType="h" fact="0.56"/>
              <dgm:constr type="l" for="ch" forName="ChildText2" refType="w" fact="0.525"/>
              <dgm:constr type="t" for="ch" forName="ChildText2" refType="h" fact="0.22"/>
              <dgm:constr type="w" for="ch" forName="ChildText2" refType="w" fact="0.325"/>
              <dgm:constr type="h" for="ch" forName="ChildText2" refType="h" fact="0.56"/>
              <dgm:constr type="l" for="ch" forName="Background" refType="w" fact="0.125"/>
              <dgm:constr type="t" for="ch" forName="Background" refType="h" fact="0.17"/>
              <dgm:constr type="w" for="ch" forName="Background" refType="w" fact="0.75"/>
              <dgm:constr type="h" for="ch" forName="Background" refType="h" fact="0.66"/>
              <dgm:constr type="l" for="ch" forName="ParentText1" refType="w" fact="0"/>
              <dgm:constr type="t" for="ch" forName="ParentText1" refType="h" fact="0"/>
              <dgm:constr type="w" for="ch" forName="ParentText1" refType="w" fact="0.125"/>
              <dgm:constr type="h" for="ch" forName="ParentText1" refType="h" fact="0.72"/>
              <dgm:constr type="l" for="ch" forName="ParentShape1" refType="w" fact="0"/>
              <dgm:constr type="t" for="ch" forName="ParentShape1" refType="h" fact="0"/>
              <dgm:constr type="w" for="ch" forName="ParentShape1" refType="w" fact="0.125"/>
              <dgm:constr type="h" for="ch" forName="ParentShape1" refType="h" fact="0.72"/>
              <dgm:constr type="l" for="ch" forName="ParentText2" refType="w" fact="0.875"/>
              <dgm:constr type="t" for="ch" forName="ParentText2" refType="h" fact="0.28"/>
              <dgm:constr type="w" for="ch" forName="ParentText2" refType="w" fact="0.125"/>
              <dgm:constr type="h" for="ch" forName="ParentText2" refType="h" fact="0.72"/>
              <dgm:constr type="l" for="ch" forName="ParentShape2" refType="w" fact="0.875"/>
              <dgm:constr type="t" for="ch" forName="ParentShape2" refType="h" fact="0.28"/>
              <dgm:constr type="w" for="ch" forName="ParentShape2" refType="w" fact="0.125"/>
              <dgm:constr type="h" for="ch" forName="ParentShape2" refType="h" fact="0.72"/>
              <dgm:constr type="l" for="ch" forName="Divider" refType="w" fact="0.5"/>
              <dgm:constr type="t" for="ch" forName="Divider" refType="h" fact="0.24"/>
              <dgm:constr type="w" for="ch" forName="Divider" refType="w" fact="0.0001"/>
              <dgm:constr type="h" for="ch" forName="Divider" refType="h" fact="0.52"/>
            </dgm:constrLst>
          </dgm:else>
        </dgm:choose>
      </dgm:if>
      <dgm:else name="Name9">
        <dgm:choose name="Name10">
          <dgm:if name="Name11" axis="ch" ptType="node" func="cnt" op="lte" val="1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r" for="ch" forName="ChildText1" refType="w" fact="-0.2455"/>
              <dgm:constr type="t" for="ch" forName="ChildText1" refType="h" fact="0.2651"/>
              <dgm:constr type="w" for="ch" forName="ChildText1" refType="w" fact="0.5351"/>
              <dgm:constr type="h" for="ch" forName="ChildText1" refType="h" fact="0.56"/>
              <dgm:constr type="r" for="ch" forName="Background" refType="w" fact="-0.246"/>
              <dgm:constr type="t" for="ch" forName="Background" refType="h" fact="0.2125"/>
              <dgm:constr type="w" for="ch" forName="Background" refType="w" fact="0.754"/>
              <dgm:constr type="h" for="ch" forName="Background" refType="h" fact="0.7875"/>
              <dgm:constr type="r" for="ch" forName="ParentText1" refType="w" fact="0"/>
              <dgm:constr type="t" for="ch" forName="ParentText1" refType="h" fact="0"/>
              <dgm:constr type="w" for="ch" forName="ParentText1" refType="w" fact="0.234"/>
              <dgm:constr type="h" for="ch" forName="ParentText1" refType="h" fact="0.8713"/>
              <dgm:constr type="r" for="ch" forName="ParentShape1" refType="w" fact="0"/>
              <dgm:constr type="t" for="ch" forName="ParentShape1" refType="h" fact="0"/>
              <dgm:constr type="w" for="ch" forName="ParentShape1" refType="w" fact="0.234"/>
              <dgm:constr type="h" for="ch" forName="ParentShape1" refType="h" fact="0.8713"/>
            </dgm:constrLst>
          </dgm:if>
          <dgm:else name="Name12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r" for="ch" forName="ChildText1" refType="w" fact="-0.15"/>
              <dgm:constr type="t" for="ch" forName="ChildText1" refType="h" fact="0.22"/>
              <dgm:constr type="w" for="ch" forName="ChildText1" refType="w" fact="0.325"/>
              <dgm:constr type="h" for="ch" forName="ChildText1" refType="h" fact="0.56"/>
              <dgm:constr type="r" for="ch" forName="ChildText2" refType="w" fact="-0.525"/>
              <dgm:constr type="t" for="ch" forName="ChildText2" refType="h" fact="0.22"/>
              <dgm:constr type="w" for="ch" forName="ChildText2" refType="w" fact="0.325"/>
              <dgm:constr type="h" for="ch" forName="ChildText2" refType="h" fact="0.56"/>
              <dgm:constr type="r" for="ch" forName="Background" refType="w" fact="-0.125"/>
              <dgm:constr type="t" for="ch" forName="Background" refType="h" fact="0.17"/>
              <dgm:constr type="w" for="ch" forName="Background" refType="w" fact="0.75"/>
              <dgm:constr type="h" for="ch" forName="Background" refType="h" fact="0.66"/>
              <dgm:constr type="r" for="ch" forName="ParentText1" refType="w" fact="0"/>
              <dgm:constr type="t" for="ch" forName="ParentText1" refType="h" fact="0"/>
              <dgm:constr type="w" for="ch" forName="ParentText1" refType="w" fact="0.125"/>
              <dgm:constr type="h" for="ch" forName="ParentText1" refType="h" fact="0.72"/>
              <dgm:constr type="r" for="ch" forName="ParentShape1" refType="w" fact="0"/>
              <dgm:constr type="t" for="ch" forName="ParentShape1" refType="h" fact="0"/>
              <dgm:constr type="w" for="ch" forName="ParentShape1" refType="w" fact="0.125"/>
              <dgm:constr type="h" for="ch" forName="ParentShape1" refType="h" fact="0.72"/>
              <dgm:constr type="r" for="ch" forName="ParentText2" refType="w" fact="-0.875"/>
              <dgm:constr type="t" for="ch" forName="ParentText2" refType="h" fact="0.28"/>
              <dgm:constr type="w" for="ch" forName="ParentText2" refType="w" fact="0.125"/>
              <dgm:constr type="h" for="ch" forName="ParentText2" refType="h" fact="0.72"/>
              <dgm:constr type="r" for="ch" forName="ParentShape2" refType="w" fact="-0.875"/>
              <dgm:constr type="t" for="ch" forName="ParentShape2" refType="h" fact="0.28"/>
              <dgm:constr type="w" for="ch" forName="ParentShape2" refType="w" fact="0.125"/>
              <dgm:constr type="h" for="ch" forName="ParentShape2" refType="h" fact="0.72"/>
              <dgm:constr type="r" for="ch" forName="Divider" refType="w" fact="-0.5"/>
              <dgm:constr type="t" for="ch" forName="Divider" refType="h" fact="0.24"/>
              <dgm:constr type="w" for="ch" forName="Divider" refType="w" fact="0.0001"/>
              <dgm:constr type="h" for="ch" forName="Divider" refType="h" fact="0.52"/>
            </dgm:constrLst>
          </dgm:else>
        </dgm:choose>
      </dgm:else>
    </dgm:choose>
    <dgm:choose name="Name13">
      <dgm:if name="Name14" axis="ch" ptType="node" func="cnt" op="gte" val="1">
        <dgm:layoutNode name="Background" styleLbl="node1">
          <dgm:alg type="sp"/>
          <dgm:choose name="Name15">
            <dgm:if name="Name16" func="var" arg="dir" op="equ" val="norm">
              <dgm:shape xmlns:r="http://schemas.openxmlformats.org/officeDocument/2006/relationships" type="round2DiagRect" r:blip="">
                <dgm:adjLst>
                  <dgm:adj idx="1" val="0"/>
                  <dgm:adj idx="2" val="0.1667"/>
                </dgm:adjLst>
              </dgm:shape>
            </dgm:if>
            <dgm:else name="Name17">
              <dgm:shape xmlns:r="http://schemas.openxmlformats.org/officeDocument/2006/relationships" type="round2DiagRect" r:blip="">
                <dgm:adjLst>
                  <dgm:adj idx="1" val="0.1667"/>
                  <dgm:adj idx="2" val="0"/>
                </dgm:adjLst>
              </dgm:shape>
            </dgm:else>
          </dgm:choose>
          <dgm:presOf/>
        </dgm:layoutNode>
        <dgm:choose name="Name18">
          <dgm:if name="Name19" axis="ch" ptType="node" func="cnt" op="gte" val="2">
            <dgm:layoutNode name="Divider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</dgm:if>
          <dgm:else name="Name20"/>
        </dgm:choose>
        <dgm:layoutNode name="ChildText1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hideGeom="1">
            <dgm:adjLst/>
          </dgm:shape>
          <dgm:presOf axis="ch des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21">
          <dgm:if name="Name22" axis="ch" ptType="node" func="cnt" op="gte" val="2">
            <dgm:layoutNode name="ChildText2" styleLbl="revTx">
              <dgm:varLst>
                <dgm:chMax val="0"/>
                <dgm:chPref val="0"/>
                <dgm:bulletEnabled val="1"/>
              </dgm:varLst>
              <dgm:alg type="tx">
                <dgm:param type="parTxLTRAlign" val="l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ch des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23"/>
        </dgm:choose>
        <dgm:layoutNode name="ParentText1" styleLbl="revTx">
          <dgm:varLst>
            <dgm:chMax val="1"/>
            <dgm:chPref val="1"/>
          </dgm:varLst>
          <dgm:choose name="Name24">
            <dgm:if name="Name25" func="var" arg="dir" op="equ" val="norm">
              <dgm:alg type="tx">
                <dgm:param type="parTxLTRAlign" val="r"/>
                <dgm:param type="shpTxLTRAlignCh" val="r"/>
                <dgm:param type="txAnchorVertCh" val="mid"/>
                <dgm:param type="autoTxRot" val="grav"/>
              </dgm:alg>
            </dgm:if>
            <dgm:else name="Name26">
              <dgm:alg type="tx">
                <dgm:param type="parTxLTRAlign" val="l"/>
                <dgm:param type="shpTxLTRAlignCh" val="r"/>
                <dgm:param type="txAnchorVertCh" val="mid"/>
                <dgm:param type="autoTxRot" val="grav"/>
              </dgm:alg>
            </dgm:else>
          </dgm:choose>
          <dgm:choose name="Name27">
            <dgm:if name="Name28" func="var" arg="dir" op="equ" val="norm">
              <dgm:shape xmlns:r="http://schemas.openxmlformats.org/officeDocument/2006/relationships" rot="-90" type="rightArrow" r:blip="" hideGeom="1">
                <dgm:adjLst>
                  <dgm:adj idx="1" val="0.4983"/>
                  <dgm:adj idx="2" val="0.6066"/>
                </dgm:adjLst>
              </dgm:shape>
            </dgm:if>
            <dgm:else name="Name29">
              <dgm:shape xmlns:r="http://schemas.openxmlformats.org/officeDocument/2006/relationships" rot="90" type="leftArrow" r:blip="" hideGeom="1">
                <dgm:adjLst>
                  <dgm:adj idx="1" val="0.4983"/>
                  <dgm:adj idx="2" val="0.6066"/>
                </dgm:adjLst>
              </dgm:shape>
            </dgm:else>
          </dgm:choose>
          <dgm:presOf axis="ch 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ParentShape1" styleLbl="alignImgPlace1">
          <dgm:varLst/>
          <dgm:alg type="sp"/>
          <dgm:presOf axis="ch self" ptType="node node" st="1 1" cnt="1 0"/>
          <dgm:choose name="Name30">
            <dgm:if name="Name31" func="var" arg="dir" op="equ" val="norm">
              <dgm:shape xmlns:r="http://schemas.openxmlformats.org/officeDocument/2006/relationships" rot="-90" type="rightArrow" r:blip="">
                <dgm:adjLst>
                  <dgm:adj idx="1" val="0.4983"/>
                  <dgm:adj idx="2" val="0.6066"/>
                </dgm:adjLst>
              </dgm:shape>
            </dgm:if>
            <dgm:else name="Name32">
              <dgm:shape xmlns:r="http://schemas.openxmlformats.org/officeDocument/2006/relationships" rot="90" type="leftArrow" r:blip="">
                <dgm:adjLst>
                  <dgm:adj idx="1" val="0.4983"/>
                  <dgm:adj idx="2" val="0.6066"/>
                </dgm:adjLst>
              </dgm:shape>
            </dgm:else>
          </dgm:choose>
        </dgm:layoutNode>
        <dgm:choose name="Name33">
          <dgm:if name="Name34" axis="ch" ptType="node" func="cnt" op="gte" val="2">
            <dgm:layoutNode name="ParentText2" styleLbl="revTx">
              <dgm:varLst>
                <dgm:chMax val="1"/>
                <dgm:chPref val="1"/>
              </dgm:varLst>
              <dgm:choose name="Name35">
                <dgm:if name="Name36" func="var" arg="dir" op="equ" val="norm">
                  <dgm:alg type="tx">
                    <dgm:param type="parTxLTRAlign" val="r"/>
                    <dgm:param type="shpTxLTRAlignCh" val="r"/>
                    <dgm:param type="txAnchorVertCh" val="mid"/>
                    <dgm:param type="autoTxRot" val="grav"/>
                  </dgm:alg>
                </dgm:if>
                <dgm:else name="Name37">
                  <dgm:alg type="tx">
                    <dgm:param type="parTxLTRAlign" val="l"/>
                    <dgm:param type="shpTxLTRAlignCh" val="r"/>
                    <dgm:param type="txAnchorVertCh" val="mid"/>
                    <dgm:param type="autoTxRot" val="grav"/>
                  </dgm:alg>
                </dgm:else>
              </dgm:choose>
              <dgm:choose name="Name38">
                <dgm:if name="Name39" func="var" arg="dir" op="equ" val="norm">
                  <dgm:shape xmlns:r="http://schemas.openxmlformats.org/officeDocument/2006/relationships" rot="90" type="rightArrow" r:blip="" hideGeom="1">
                    <dgm:adjLst>
                      <dgm:adj idx="1" val="0.4983"/>
                      <dgm:adj idx="2" val="0.6066"/>
                    </dgm:adjLst>
                  </dgm:shape>
                </dgm:if>
                <dgm:else name="Name40">
                  <dgm:shape xmlns:r="http://schemas.openxmlformats.org/officeDocument/2006/relationships" rot="-90" type="leftArrow" r:blip="" hideGeom="1">
                    <dgm:adjLst>
                      <dgm:adj idx="1" val="0.4983"/>
                      <dgm:adj idx="2" val="0.6066"/>
                    </dgm:adjLst>
                  </dgm:shape>
                </dgm:else>
              </dgm:choose>
              <dgm:presOf axis="ch 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ParentShape2" styleLbl="alignImgPlace1">
              <dgm:varLst/>
              <dgm:alg type="sp"/>
              <dgm:choose name="Name41">
                <dgm:if name="Name42" func="var" arg="dir" op="equ" val="norm">
                  <dgm:shape xmlns:r="http://schemas.openxmlformats.org/officeDocument/2006/relationships" rot="90" type="rightArrow" r:blip="">
                    <dgm:adjLst>
                      <dgm:adj idx="1" val="0.4983"/>
                      <dgm:adj idx="2" val="0.6066"/>
                    </dgm:adjLst>
                  </dgm:shape>
                </dgm:if>
                <dgm:else name="Name43">
                  <dgm:shape xmlns:r="http://schemas.openxmlformats.org/officeDocument/2006/relationships" rot="-90" type="leftArrow" r:blip="">
                    <dgm:adjLst>
                      <dgm:adj idx="1" val="0.4983"/>
                      <dgm:adj idx="2" val="0.6066"/>
                    </dgm:adjLst>
                  </dgm:shape>
                </dgm:else>
              </dgm:choose>
              <dgm:presOf axis="ch self" ptType="node node" st="2 1" cnt="1 0"/>
            </dgm:layoutNode>
          </dgm:if>
          <dgm:else name="Name44"/>
        </dgm:choose>
      </dgm:if>
      <dgm:else name="Name4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3EF456-66EC-4BC3-8739-947EEECB3E3C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DA562-4F0C-45A7-B163-BA9044943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196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DA562-4F0C-45A7-B163-BA904494316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1494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DA562-4F0C-45A7-B163-BA904494316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5022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C0DFB-9C32-4E63-9400-CE73F9C8B1E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099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DC912F-E516-44A8-A15B-2664F0DEA37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5473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DC912F-E516-44A8-A15B-2664F0DEA37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8264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DA562-4F0C-45A7-B163-BA904494316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2248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DA562-4F0C-45A7-B163-BA904494316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480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DA562-4F0C-45A7-B163-BA904494316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2553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DA562-4F0C-45A7-B163-BA904494316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1871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DA562-4F0C-45A7-B163-BA904494316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61613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/>
              <a:t>По результатам исследования интернет-аудитории Свердловской области, проведённого кандидатом социологических наук, доцентом Банных Галины Алексеевны: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ru-RU" sz="1200" b="1" smtClean="0">
                <a:latin typeface="Arial" pitchFamily="34" charset="0"/>
                <a:cs typeface="Arial" pitchFamily="34" charset="0"/>
              </a:rPr>
              <a:t>Численность ежемесячной интернет-аудитории в Свердловской области составляет </a:t>
            </a:r>
            <a:r>
              <a:rPr lang="ru-RU" sz="1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1,6З</a:t>
            </a:r>
            <a:r>
              <a:rPr lang="ru-RU" sz="1200" b="1" smtClean="0">
                <a:latin typeface="Arial" pitchFamily="34" charset="0"/>
                <a:cs typeface="Arial" pitchFamily="34" charset="0"/>
              </a:rPr>
              <a:t> млн человек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ru-RU" sz="1200" b="1" smtClean="0">
                <a:latin typeface="Arial" pitchFamily="34" charset="0"/>
                <a:cs typeface="Arial" pitchFamily="34" charset="0"/>
              </a:rPr>
              <a:t>Среди жителей области </a:t>
            </a:r>
            <a:r>
              <a:rPr lang="ru-RU" sz="1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45%</a:t>
            </a:r>
            <a:r>
              <a:rPr lang="ru-RU" sz="1200" b="1" smtClean="0">
                <a:latin typeface="Arial" pitchFamily="34" charset="0"/>
                <a:cs typeface="Arial" pitchFamily="34" charset="0"/>
              </a:rPr>
              <a:t> выходят в сеть хотя бы раз в месяц, а 31% делают это ежедневно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ru-RU" sz="1200" b="1" smtClean="0">
                <a:latin typeface="Arial" pitchFamily="34" charset="0"/>
                <a:cs typeface="Arial" pitchFamily="34" charset="0"/>
              </a:rPr>
              <a:t>По числу интернет-пользователей Свердловская область занимает </a:t>
            </a:r>
            <a:r>
              <a:rPr lang="ru-RU" sz="1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пятое место</a:t>
            </a:r>
            <a:r>
              <a:rPr lang="ru-RU" sz="1200" b="1" smtClean="0">
                <a:latin typeface="Arial" pitchFamily="34" charset="0"/>
                <a:cs typeface="Arial" pitchFamily="34" charset="0"/>
              </a:rPr>
              <a:t> среди субъектов РФ.</a:t>
            </a:r>
          </a:p>
          <a:p>
            <a:pPr marL="0" indent="0">
              <a:buFont typeface="Arial" pitchFamily="34" charset="0"/>
              <a:buNone/>
            </a:pPr>
            <a:r>
              <a:rPr lang="ru-RU" sz="1200" b="0" smtClean="0">
                <a:latin typeface="Arial" pitchFamily="34" charset="0"/>
                <a:cs typeface="Arial" pitchFamily="34" charset="0"/>
              </a:rPr>
              <a:t>Как видно из приведённых результатов число пользователей интернет-ресурсов</a:t>
            </a:r>
            <a:r>
              <a:rPr lang="ru-RU" sz="1200" b="0" baseline="0" smtClean="0">
                <a:latin typeface="Arial" pitchFamily="34" charset="0"/>
                <a:cs typeface="Arial" pitchFamily="34" charset="0"/>
              </a:rPr>
              <a:t> довольно значительно. Поэтому при реализации информационной политики пренебрегать Всемирной паутиной ни в коем случае не следует.</a:t>
            </a:r>
            <a:endParaRPr lang="ru-RU" sz="1200" b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DA562-4F0C-45A7-B163-BA904494316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0782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u="none" strike="noStrike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течение длительного времени в нашей стране граждане могли получить информацию о деятельности органов государственной власти исключительно из СМИ. Причем сведения часто были неполными и предоставлялись нерегулярно. К тому же даже речи не могло быть о том, что-бы рядовой гражданин по желанию мог ознакомиться с первоисточниками ценных сведений.</a:t>
            </a:r>
          </a:p>
          <a:p>
            <a:r>
              <a:rPr lang="ru-RU" sz="1200" b="0" i="0" u="none" strike="noStrike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Но в наш век развития информационных технологий и повсеместной компьютеризации становится очевидной необходимость ≪выхода≫ государственных органов в Интернет, открытия официальных сайтов или интернет-представительств в глобальной информационной сети, доступных каждому 24 часа в сутки. Сегодня официальный сайт — эффективное средство распространения проверенной информации о деятельности государства среди неограниченного круга лиц.</a:t>
            </a:r>
          </a:p>
          <a:p>
            <a:r>
              <a:rPr lang="ru-RU" sz="1200" b="0" i="0" u="none" strike="noStrike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Кроме официального сайта могут быть использованы следующие Интернет-ресурсы:</a:t>
            </a:r>
          </a:p>
          <a:p>
            <a:pPr marL="171450" indent="-171450">
              <a:buFontTx/>
              <a:buChar char="-"/>
            </a:pPr>
            <a:r>
              <a:rPr lang="ru-RU" sz="1200" b="0" i="0" u="none" strike="noStrike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Социальные сети</a:t>
            </a:r>
          </a:p>
          <a:p>
            <a:pPr marL="171450" indent="-171450">
              <a:buFontTx/>
              <a:buChar char="-"/>
            </a:pPr>
            <a:r>
              <a:rPr lang="ru-RU" sz="1200" b="0" i="0" u="none" strike="noStrike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Интернет-порталы</a:t>
            </a:r>
          </a:p>
          <a:p>
            <a:pPr marL="171450" indent="-171450">
              <a:buFontTx/>
              <a:buChar char="-"/>
            </a:pPr>
            <a:r>
              <a:rPr lang="ru-RU" sz="1200" b="0" i="0" u="none" strike="noStrike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Блоги и блогосфера</a:t>
            </a:r>
            <a:endParaRPr lang="ru-RU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DA562-4F0C-45A7-B163-BA904494316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408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/>
              <a:t>На</a:t>
            </a:r>
            <a:r>
              <a:rPr lang="ru-RU" baseline="0" smtClean="0"/>
              <a:t> слайде представлены первые страницы сайтов Региональных министерств социальной защиты (Свердловская область, Московская область, Хабаровский край и Удмуртия).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DA562-4F0C-45A7-B163-BA904494316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9041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DA562-4F0C-45A7-B163-BA904494316C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3339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DA562-4F0C-45A7-B163-BA904494316C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008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84BDB-002D-428C-8AD3-F90D996D5397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A7FE8-440F-4A82-9865-EECBF84B1AC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84BDB-002D-428C-8AD3-F90D996D5397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A7FE8-440F-4A82-9865-EECBF84B1A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84BDB-002D-428C-8AD3-F90D996D5397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A7FE8-440F-4A82-9865-EECBF84B1AC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84BDB-002D-428C-8AD3-F90D996D5397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A7FE8-440F-4A82-9865-EECBF84B1A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84BDB-002D-428C-8AD3-F90D996D5397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A7FE8-440F-4A82-9865-EECBF84B1A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84BDB-002D-428C-8AD3-F90D996D5397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A7FE8-440F-4A82-9865-EECBF84B1A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84BDB-002D-428C-8AD3-F90D996D5397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A7FE8-440F-4A82-9865-EECBF84B1A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84BDB-002D-428C-8AD3-F90D996D5397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A7FE8-440F-4A82-9865-EECBF84B1A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84BDB-002D-428C-8AD3-F90D996D5397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BCA7FE8-440F-4A82-9865-EECBF84B1AC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84BDB-002D-428C-8AD3-F90D996D5397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A7FE8-440F-4A82-9865-EECBF84B1A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84BDB-002D-428C-8AD3-F90D996D5397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A7FE8-440F-4A82-9865-EECBF84B1A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8007350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076700"/>
            <a:ext cx="8007350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1FE357-0427-4FBA-82BC-9938CF3E15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513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6784BDB-002D-428C-8AD3-F90D996D5397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BCA7FE8-440F-4A82-9865-EECBF84B1AC4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avelmaltsev.ru/blog/innoprom-2012_003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://dic.academic.ru/pictures/wiki/files/97/abyzov_c.jpg" TargetMode="Externa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su.org.ua/uploads/posts/2010-11/1289820014_tumblr_ku9twiqbzv1qa9kyro1_400_3.jpg" TargetMode="Externa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hyperlink" Target="http://www.shrineofsaintjude.net/dualism-02.jpg" TargetMode="External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6.xml"/><Relationship Id="rId11" Type="http://schemas.microsoft.com/office/2007/relationships/hdphoto" Target="../media/hdphoto1.wdp"/><Relationship Id="rId5" Type="http://schemas.openxmlformats.org/officeDocument/2006/relationships/diagramData" Target="../diagrams/data6.xml"/><Relationship Id="rId10" Type="http://schemas.openxmlformats.org/officeDocument/2006/relationships/image" Target="../media/image11.png"/><Relationship Id="rId4" Type="http://schemas.openxmlformats.org/officeDocument/2006/relationships/image" Target="../media/image10.jpeg"/><Relationship Id="rId9" Type="http://schemas.microsoft.com/office/2007/relationships/diagramDrawing" Target="../diagrams/drawing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2">
                <a:lumMod val="40000"/>
                <a:lumOff val="60000"/>
              </a:schemeClr>
            </a:gs>
            <a:gs pos="60000">
              <a:schemeClr val="bg2">
                <a:tint val="83000"/>
                <a:satMod val="320000"/>
              </a:schemeClr>
            </a:gs>
            <a:gs pos="97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692696"/>
            <a:ext cx="8496944" cy="3888432"/>
          </a:xfrm>
        </p:spPr>
        <p:txBody>
          <a:bodyPr>
            <a:noAutofit/>
          </a:bodyPr>
          <a:lstStyle/>
          <a:p>
            <a:r>
              <a:rPr lang="ru-RU" sz="4200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ИНФОРМАЦИОННАЯ ОТКРЫТОСТЬ ОРГАНОВ СОЦИАЛЬНОЙ ПОЛИТИКИ – ПУТЬ К РЕАЛИЗАЦИИ ДОКТРИНЫ «ОТКРЫТОЕ ПРАВИТЕЛЬСТВО»</a:t>
            </a:r>
            <a:endParaRPr lang="ru-RU" sz="4200" dirty="0">
              <a:solidFill>
                <a:srgbClr val="FF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4797152"/>
            <a:ext cx="8424936" cy="1896616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rgbClr val="4C21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Герасимова Елена Александровна, начальник отдела стратегического развития и информационного обеспечения</a:t>
            </a:r>
          </a:p>
          <a:p>
            <a:pPr algn="ctr"/>
            <a:endParaRPr lang="ru-RU" sz="1100" b="1" dirty="0" smtClean="0">
              <a:solidFill>
                <a:srgbClr val="C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dirty="0" smtClean="0">
                <a:solidFill>
                  <a:srgbClr val="C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Екатеринбург, 2012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1388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7544" y="692696"/>
            <a:ext cx="8568952" cy="64807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НОРМАТИВНАЯ ПРАВОВАЯ БАЗА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69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0" y="1471409"/>
            <a:ext cx="9036496" cy="54006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Федеральный закон от 09.02.2009 № 8-ФЗ «Об обеспечении доступа к информации о деятельности государственных органов и органов местного самоуправления»</a:t>
            </a:r>
          </a:p>
          <a:p>
            <a:pPr>
              <a:lnSpc>
                <a:spcPct val="80000"/>
              </a:lnSpc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Федеральный закон от 27.12.1991 №2124-1 «О СМИ»</a:t>
            </a:r>
          </a:p>
          <a:p>
            <a:pPr>
              <a:lnSpc>
                <a:spcPct val="80000"/>
              </a:lnSpc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Федеральный закон от 02.05.2006 №59-ФЗ «О порядке рассмотрения обращений граждан РФ» </a:t>
            </a:r>
          </a:p>
          <a:p>
            <a:pPr>
              <a:lnSpc>
                <a:spcPct val="80000"/>
              </a:lnSpc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Постановление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Правительства Свердловской области от 12.05.2012 N 485-ПП «Об утверждении Положения о Министерстве социальной политики Свердловской области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»</a:t>
            </a:r>
          </a:p>
          <a:p>
            <a:pPr>
              <a:lnSpc>
                <a:spcPct val="80000"/>
              </a:lnSpc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Постановление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Правительства Свердловской области от 12.05.2012 N 485-ПП «Об утверждении Положения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об управлениях социальной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политики Свердловской области»</a:t>
            </a:r>
          </a:p>
          <a:p>
            <a:pPr>
              <a:lnSpc>
                <a:spcPct val="80000"/>
              </a:lnSpc>
            </a:pP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3141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09629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ИНФОРМАЦИОННАЯ ПОЛИТИКА</a:t>
            </a:r>
            <a:endParaRPr lang="ru-RU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77376801"/>
              </p:ext>
            </p:extLst>
          </p:nvPr>
        </p:nvGraphicFramePr>
        <p:xfrm>
          <a:off x="838200" y="1905000"/>
          <a:ext cx="8007350" cy="4116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Стрелка вправо 2"/>
          <p:cNvSpPr/>
          <p:nvPr/>
        </p:nvSpPr>
        <p:spPr>
          <a:xfrm rot="2165190">
            <a:off x="1966296" y="4461859"/>
            <a:ext cx="1699427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 rot="8358957">
            <a:off x="5491368" y="4516376"/>
            <a:ext cx="1413613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5517232"/>
            <a:ext cx="8940111" cy="1154162"/>
          </a:xfrm>
          <a:prstGeom prst="rect">
            <a:avLst/>
          </a:prstGeom>
          <a:ln w="50800">
            <a:solidFill>
              <a:srgbClr val="FF9900"/>
            </a:solidFill>
          </a:ln>
        </p:spPr>
        <p:txBody>
          <a:bodyPr wrap="square">
            <a:spAutoFit/>
          </a:bodyPr>
          <a:lstStyle/>
          <a:p>
            <a:r>
              <a:rPr lang="ru-RU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Построение </a:t>
            </a:r>
            <a:r>
              <a:rPr lang="ru-RU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демократического информационного общества </a:t>
            </a:r>
            <a:endParaRPr lang="ru-RU" sz="23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Вхождение </a:t>
            </a:r>
            <a:r>
              <a:rPr lang="ru-RU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России в мировое информационное </a:t>
            </a:r>
            <a:r>
              <a:rPr lang="ru-RU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сообщество</a:t>
            </a:r>
          </a:p>
          <a:p>
            <a:r>
              <a:rPr lang="ru-RU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</a:t>
            </a:r>
            <a:r>
              <a:rPr lang="ru-RU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доктрины Открытого правительства</a:t>
            </a:r>
          </a:p>
        </p:txBody>
      </p:sp>
    </p:spTree>
    <p:extLst>
      <p:ext uri="{BB962C8B-B14F-4D97-AF65-F5344CB8AC3E}">
        <p14:creationId xmlns:p14="http://schemas.microsoft.com/office/powerpoint/2010/main" val="283272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013175"/>
            <a:ext cx="4950296" cy="17251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C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Свердловская </a:t>
            </a:r>
            <a:r>
              <a:rPr lang="ru-RU" b="1" dirty="0">
                <a:solidFill>
                  <a:srgbClr val="C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область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станет региональной </a:t>
            </a:r>
            <a:r>
              <a:rPr lang="ru-RU" b="1" dirty="0" smtClean="0">
                <a:solidFill>
                  <a:srgbClr val="C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пилотной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C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площадкой «Открытого правительства»</a:t>
            </a:r>
            <a:endParaRPr lang="ru-RU" dirty="0">
              <a:solidFill>
                <a:srgbClr val="C40000"/>
              </a:solidFill>
            </a:endParaRPr>
          </a:p>
        </p:txBody>
      </p:sp>
      <p:pic>
        <p:nvPicPr>
          <p:cNvPr id="3074" name="Picture 2" descr="Картинка 53 из 1445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852936"/>
            <a:ext cx="4829928" cy="321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dic.academic.ru/pictures/wiki/files/97/abyzov_c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90" y="980728"/>
            <a:ext cx="2102553" cy="2653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2616502" y="980728"/>
            <a:ext cx="6497394" cy="187220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b="1" dirty="0" smtClean="0">
                <a:solidFill>
                  <a:srgbClr val="C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Михаил </a:t>
            </a:r>
            <a:r>
              <a:rPr lang="ru-RU" b="1" dirty="0" err="1" smtClean="0">
                <a:solidFill>
                  <a:srgbClr val="C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Абызов</a:t>
            </a:r>
            <a:r>
              <a:rPr lang="ru-RU" b="1" dirty="0" smtClean="0">
                <a:solidFill>
                  <a:srgbClr val="C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– Министр Российской Федерации по вопросам Открытого правительства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8280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1635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ru-RU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ИНФОРМАЦИОННАЯ ОТКРЫТОСТЬ</a:t>
            </a:r>
            <a:endParaRPr lang="ru-RU" sz="4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9739221"/>
              </p:ext>
            </p:extLst>
          </p:nvPr>
        </p:nvGraphicFramePr>
        <p:xfrm>
          <a:off x="395536" y="1772816"/>
          <a:ext cx="8229600" cy="4922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02416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936104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ОТКРЫТОЕ ПРАВИТЕЛЬСТВО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33880"/>
          </a:xfrm>
        </p:spPr>
        <p:txBody>
          <a:bodyPr>
            <a:normAutofit lnSpcReduction="10000"/>
          </a:bodyPr>
          <a:lstStyle/>
          <a:p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доктрина</a:t>
            </a:r>
            <a:r>
              <a:rPr lang="ru-RU" sz="3000" dirty="0" smtClean="0"/>
              <a:t> </a:t>
            </a:r>
            <a:r>
              <a:rPr lang="ru-RU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государственного управления</a:t>
            </a:r>
            <a:r>
              <a:rPr lang="ru-RU" sz="3000" dirty="0"/>
              <a:t>, которая поддерживает право граждан на доступ к документам и действиям государства с целью возможности эффективного общественного контроля за государственным </a:t>
            </a:r>
            <a:r>
              <a:rPr lang="ru-RU" sz="3000" dirty="0" smtClean="0"/>
              <a:t>регулированием 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противостоит</a:t>
            </a:r>
            <a:r>
              <a:rPr lang="ru-RU" sz="3000" dirty="0" smtClean="0"/>
              <a:t> </a:t>
            </a:r>
            <a:r>
              <a:rPr lang="ru-RU" sz="3000" dirty="0"/>
              <a:t>попыткам </a:t>
            </a:r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расширения </a:t>
            </a:r>
            <a:r>
              <a:rPr lang="ru-RU" sz="3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непубличности</a:t>
            </a:r>
            <a:r>
              <a:rPr lang="ru-RU" sz="3000" dirty="0" smtClean="0"/>
              <a:t> </a:t>
            </a:r>
            <a:r>
              <a:rPr lang="ru-RU" sz="3000" dirty="0"/>
              <a:t>деятельности государственных </a:t>
            </a:r>
            <a:r>
              <a:rPr lang="ru-RU" sz="3000" dirty="0" smtClean="0"/>
              <a:t>структур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20886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ТИПЫ МЕХАНИЗМОВ, ИСПОЛЬЗУЕМЫХ СИСТЕМОЙ «ОТКРЫТОЕ ПРАВИТЕЛЬСТВО»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7011971"/>
              </p:ext>
            </p:extLst>
          </p:nvPr>
        </p:nvGraphicFramePr>
        <p:xfrm>
          <a:off x="179512" y="1628800"/>
          <a:ext cx="8784976" cy="51125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7159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8105" y="692696"/>
            <a:ext cx="7324295" cy="780696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ИСТОЧНИКИ ИНФОРМАЦИИ</a:t>
            </a:r>
            <a:endParaRPr lang="ru-RU" sz="4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1989430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2" name="Picture 2" descr="Картинка 169 из 207985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041" y="4005064"/>
            <a:ext cx="2729880" cy="27298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79518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9958" y="764704"/>
            <a:ext cx="8784976" cy="1143000"/>
          </a:xfrm>
        </p:spPr>
        <p:txBody>
          <a:bodyPr>
            <a:noAutofit/>
          </a:bodyPr>
          <a:lstStyle/>
          <a:p>
            <a:pPr algn="ctr"/>
            <a:r>
              <a:rPr lang="ru-RU" sz="4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владеет информацией – </a:t>
            </a:r>
            <a:br>
              <a:rPr lang="ru-RU" sz="4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владеет миром</a:t>
            </a:r>
            <a:endParaRPr lang="ru-RU" sz="4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35480"/>
            <a:ext cx="8784976" cy="4661872"/>
          </a:xfrm>
        </p:spPr>
        <p:txBody>
          <a:bodyPr>
            <a:noAutofit/>
          </a:bodyPr>
          <a:lstStyle/>
          <a:p>
            <a:r>
              <a:rPr lang="ru-RU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государственные </a:t>
            </a:r>
            <a:r>
              <a:rPr lang="ru-RU" sz="2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информационные ресурсы </a:t>
            </a:r>
            <a:r>
              <a:rPr lang="ru-RU" sz="2500" b="1" dirty="0">
                <a:latin typeface="Arial" pitchFamily="34" charset="0"/>
                <a:cs typeface="Arial" pitchFamily="34" charset="0"/>
              </a:rPr>
              <a:t>являются </a:t>
            </a:r>
            <a:r>
              <a:rPr lang="ru-RU" sz="2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самыми </a:t>
            </a:r>
            <a:r>
              <a:rPr lang="ru-RU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востребованными </a:t>
            </a: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в обществе</a:t>
            </a:r>
            <a:endParaRPr lang="ru-RU" sz="2500" b="1" dirty="0">
              <a:latin typeface="Arial" pitchFamily="34" charset="0"/>
              <a:cs typeface="Arial" pitchFamily="34" charset="0"/>
            </a:endParaRPr>
          </a:p>
          <a:p>
            <a:r>
              <a:rPr lang="ru-RU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государство</a:t>
            </a: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500" b="1" dirty="0">
                <a:latin typeface="Arial" pitchFamily="34" charset="0"/>
                <a:cs typeface="Arial" pitchFamily="34" charset="0"/>
              </a:rPr>
              <a:t>является </a:t>
            </a:r>
            <a:r>
              <a:rPr lang="ru-RU" sz="2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владельцем самого большого объема </a:t>
            </a:r>
            <a:r>
              <a:rPr lang="ru-RU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социально-значимой информации</a:t>
            </a:r>
            <a:endParaRPr lang="ru-RU" sz="2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Интернет</a:t>
            </a: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500" b="1" dirty="0">
                <a:latin typeface="Arial" pitchFamily="34" charset="0"/>
                <a:cs typeface="Arial" pitchFamily="34" charset="0"/>
              </a:rPr>
              <a:t>является </a:t>
            </a:r>
            <a:r>
              <a:rPr lang="ru-RU" sz="2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самым эффективным </a:t>
            </a:r>
            <a:r>
              <a:rPr lang="ru-RU" sz="2500" b="1" dirty="0">
                <a:latin typeface="Arial" pitchFamily="34" charset="0"/>
                <a:cs typeface="Arial" pitchFamily="34" charset="0"/>
              </a:rPr>
              <a:t>современным </a:t>
            </a:r>
            <a:r>
              <a:rPr lang="ru-RU" sz="2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средством </a:t>
            </a:r>
            <a:r>
              <a:rPr lang="ru-RU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распространения информации</a:t>
            </a:r>
            <a:endParaRPr lang="ru-RU" sz="2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наличие </a:t>
            </a:r>
            <a:r>
              <a:rPr lang="ru-RU" sz="2500" b="1" dirty="0">
                <a:latin typeface="Arial" pitchFamily="34" charset="0"/>
                <a:cs typeface="Arial" pitchFamily="34" charset="0"/>
              </a:rPr>
              <a:t>у государственных органов своих </a:t>
            </a: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официальных </a:t>
            </a:r>
            <a:r>
              <a:rPr lang="ru-RU" sz="2500" b="1" dirty="0">
                <a:latin typeface="Arial" pitchFamily="34" charset="0"/>
                <a:cs typeface="Arial" pitchFamily="34" charset="0"/>
              </a:rPr>
              <a:t>сайтов </a:t>
            </a:r>
            <a:r>
              <a:rPr lang="ru-RU" sz="2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возлагает</a:t>
            </a:r>
            <a:r>
              <a:rPr lang="ru-RU" sz="2500" b="1" dirty="0">
                <a:latin typeface="Arial" pitchFamily="34" charset="0"/>
                <a:cs typeface="Arial" pitchFamily="34" charset="0"/>
              </a:rPr>
              <a:t> на них </a:t>
            </a: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не только </a:t>
            </a:r>
            <a:r>
              <a:rPr lang="ru-RU" sz="2500" b="1" dirty="0">
                <a:latin typeface="Arial" pitchFamily="34" charset="0"/>
                <a:cs typeface="Arial" pitchFamily="34" charset="0"/>
              </a:rPr>
              <a:t>юридическую, но и социальную </a:t>
            </a:r>
            <a:r>
              <a:rPr lang="ru-RU" sz="2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ответственность за </a:t>
            </a:r>
            <a:r>
              <a:rPr lang="ru-RU" sz="2500" b="1" dirty="0">
                <a:latin typeface="Arial" pitchFamily="34" charset="0"/>
                <a:cs typeface="Arial" pitchFamily="34" charset="0"/>
              </a:rPr>
              <a:t>размещенную на этих сайтах </a:t>
            </a:r>
            <a:r>
              <a:rPr lang="ru-RU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информацию</a:t>
            </a:r>
            <a:endParaRPr lang="ru-RU" sz="2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339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852704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ИНТЕРНЕТ-АУДИТОРИЯ</a:t>
            </a:r>
            <a:endParaRPr lang="ru-RU" sz="4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628800"/>
            <a:ext cx="8928992" cy="5040560"/>
          </a:xfrm>
        </p:spPr>
        <p:txBody>
          <a:bodyPr>
            <a:noAutofit/>
          </a:bodyPr>
          <a:lstStyle/>
          <a:p>
            <a:r>
              <a:rPr lang="ru-RU" sz="3000" b="1" dirty="0" smtClean="0">
                <a:latin typeface="Arial" pitchFamily="34" charset="0"/>
                <a:cs typeface="Arial" pitchFamily="34" charset="0"/>
              </a:rPr>
              <a:t>Численность ежемесячной интернет-аудитории в Свердловской области составляет </a:t>
            </a:r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1,6З</a:t>
            </a:r>
            <a:r>
              <a:rPr lang="ru-RU" sz="3000" b="1" dirty="0" smtClean="0">
                <a:latin typeface="Arial" pitchFamily="34" charset="0"/>
                <a:cs typeface="Arial" pitchFamily="34" charset="0"/>
              </a:rPr>
              <a:t> млн человек</a:t>
            </a:r>
          </a:p>
          <a:p>
            <a:r>
              <a:rPr lang="ru-RU" sz="3000" b="1" dirty="0" smtClean="0">
                <a:latin typeface="Arial" pitchFamily="34" charset="0"/>
                <a:cs typeface="Arial" pitchFamily="34" charset="0"/>
              </a:rPr>
              <a:t>Среди жителей области </a:t>
            </a:r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45%</a:t>
            </a:r>
            <a:r>
              <a:rPr lang="ru-RU" sz="3000" b="1" dirty="0" smtClean="0">
                <a:latin typeface="Arial" pitchFamily="34" charset="0"/>
                <a:cs typeface="Arial" pitchFamily="34" charset="0"/>
              </a:rPr>
              <a:t> выходят в сеть хотя бы раз в месяц, а 31% делают это ежедневно</a:t>
            </a:r>
          </a:p>
          <a:p>
            <a:r>
              <a:rPr lang="ru-RU" sz="3000" b="1" dirty="0" smtClean="0">
                <a:latin typeface="Arial" pitchFamily="34" charset="0"/>
                <a:cs typeface="Arial" pitchFamily="34" charset="0"/>
              </a:rPr>
              <a:t>По числу интернет-пользователей Свердловская область занимает </a:t>
            </a:r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пятое место</a:t>
            </a:r>
            <a:r>
              <a:rPr lang="ru-RU" sz="3000" b="1" dirty="0" smtClean="0">
                <a:latin typeface="Arial" pitchFamily="34" charset="0"/>
                <a:cs typeface="Arial" pitchFamily="34" charset="0"/>
              </a:rPr>
              <a:t> среди субъектов РФ</a:t>
            </a:r>
            <a:endParaRPr lang="ru-RU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948264" y="6093296"/>
            <a:ext cx="20517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/>
              <a:t>Банных Г.А.</a:t>
            </a:r>
          </a:p>
          <a:p>
            <a:pPr algn="r"/>
            <a:r>
              <a:rPr lang="ru-RU" dirty="0" err="1"/>
              <a:t>К.с.н</a:t>
            </a:r>
            <a:r>
              <a:rPr lang="ru-RU" dirty="0"/>
              <a:t>., доцент</a:t>
            </a:r>
          </a:p>
        </p:txBody>
      </p:sp>
    </p:spTree>
    <p:extLst>
      <p:ext uri="{BB962C8B-B14F-4D97-AF65-F5344CB8AC3E}">
        <p14:creationId xmlns:p14="http://schemas.microsoft.com/office/powerpoint/2010/main" val="69731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ИНТЕРНЕТ-РЕСУРСЫ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2988697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4653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082384"/>
          </a:xfrm>
        </p:spPr>
        <p:txBody>
          <a:bodyPr>
            <a:noAutofit/>
          </a:bodyPr>
          <a:lstStyle/>
          <a:p>
            <a:pPr algn="ctr"/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ОФИЦИАЛЬНЫЕ САЙТЫ ОРГАНОВ СОЦИАЛЬНОЙ ЗАЩИТЫ НАСЕЛЕНИЯ</a:t>
            </a:r>
            <a:endParaRPr lang="ru-RU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C:\Users\Пользователь\Desktop\ad\Безымянны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422489">
            <a:off x="342958" y="1945614"/>
            <a:ext cx="3980889" cy="2916373"/>
          </a:xfrm>
          <a:prstGeom prst="rect">
            <a:avLst/>
          </a:prstGeom>
          <a:noFill/>
        </p:spPr>
      </p:pic>
      <p:pic>
        <p:nvPicPr>
          <p:cNvPr id="5" name="Picture 2" descr="C:\Users\Пользователь\Desktop\ad\Безымянный5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371778">
            <a:off x="4386737" y="2174610"/>
            <a:ext cx="4063743" cy="2545422"/>
          </a:xfrm>
          <a:prstGeom prst="rect">
            <a:avLst/>
          </a:prstGeom>
          <a:noFill/>
        </p:spPr>
      </p:pic>
      <p:pic>
        <p:nvPicPr>
          <p:cNvPr id="6" name="Picture 2" descr="C:\Users\Пользователь\Desktop\ad\Безымянный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0033" y="4119127"/>
            <a:ext cx="3824134" cy="2636911"/>
          </a:xfrm>
          <a:prstGeom prst="rect">
            <a:avLst/>
          </a:prstGeom>
          <a:noFill/>
        </p:spPr>
      </p:pic>
      <p:pic>
        <p:nvPicPr>
          <p:cNvPr id="7" name="Picture 2" descr="C:\Users\Пользователь\Desktop\ad\Безымянный1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4189175"/>
            <a:ext cx="3693219" cy="25771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641233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Картинка 70 из 401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69160"/>
            <a:ext cx="1995516" cy="198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5942" y="692696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ИНТЕРНЕТ: УГРОЗЫ И ПРЕИМУЩЕСТВА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7503917"/>
              </p:ext>
            </p:extLst>
          </p:nvPr>
        </p:nvGraphicFramePr>
        <p:xfrm>
          <a:off x="457200" y="1935163"/>
          <a:ext cx="8229600" cy="4734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96752"/>
            <a:ext cx="216024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986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636912"/>
            <a:ext cx="8496944" cy="864096"/>
          </a:xfrm>
        </p:spPr>
        <p:txBody>
          <a:bodyPr>
            <a:noAutofit/>
          </a:bodyPr>
          <a:lstStyle/>
          <a:p>
            <a:pPr algn="ctr"/>
            <a:r>
              <a:rPr lang="ru-RU" sz="4200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БЛАГОДАРЮ ЗА ВНИМАНИЕ</a:t>
            </a:r>
            <a:endParaRPr lang="ru-RU" sz="4200" dirty="0">
              <a:solidFill>
                <a:srgbClr val="FF33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683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653</TotalTime>
  <Words>674</Words>
  <Application>Microsoft Office PowerPoint</Application>
  <PresentationFormat>Экран (4:3)</PresentationFormat>
  <Paragraphs>106</Paragraphs>
  <Slides>15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ИНФОРМАЦИОННАЯ ОТКРЫТОСТЬ ОРГАНОВ СОЦИАЛЬНОЙ ПОЛИТИКИ – ПУТЬ К РЕАЛИЗАЦИИ ДОКТРИНЫ «ОТКРЫТОЕ ПРАВИТЕЛЬСТВО»</vt:lpstr>
      <vt:lpstr>НОРМАТИВНАЯ ПРАВОВАЯ БАЗА</vt:lpstr>
      <vt:lpstr>ИНФОРМАЦИОННАЯ ПОЛИТИКА</vt:lpstr>
      <vt:lpstr>Презентация PowerPoint</vt:lpstr>
      <vt:lpstr>Презентация PowerPoint</vt:lpstr>
      <vt:lpstr>ИНФОРМАЦИОННАЯ ОТКРЫТОСТЬ</vt:lpstr>
      <vt:lpstr>ОТКРЫТОЕ ПРАВИТЕЛЬСТВО</vt:lpstr>
      <vt:lpstr>ТИПЫ МЕХАНИЗМОВ, ИСПОЛЬЗУЕМЫХ СИСТЕМОЙ «ОТКРЫТОЕ ПРАВИТЕЛЬСТВО»</vt:lpstr>
      <vt:lpstr>ИСТОЧНИКИ ИНФОРМАЦИИ</vt:lpstr>
      <vt:lpstr>Кто владеет информацией –  владеет миром</vt:lpstr>
      <vt:lpstr>ИНТЕРНЕТ-АУДИТОРИЯ</vt:lpstr>
      <vt:lpstr>ИНТЕРНЕТ-РЕСУРСЫ</vt:lpstr>
      <vt:lpstr>ОФИЦИАЛЬНЫЕ САЙТЫ ОРГАНОВ СОЦИАЛЬНОЙ ЗАЩИТЫ НАСЕЛЕНИЯ</vt:lpstr>
      <vt:lpstr>ИНТЕРНЕТ: УГРОЗЫ И ПРЕИМУЩЕСТВА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ИНФОРМАЦИОННАЯ ПОЛИТИКА КАК ИНСТРУМЕНТ РЕАЛИЗАЦИИ ГОСУДАРСТВЕННОЙ СОЦИАЛЬНОЙ ПОЛИТИКИ</dc:title>
  <dc:creator>User</dc:creator>
  <cp:lastModifiedBy>Ольга И. Татарчук</cp:lastModifiedBy>
  <cp:revision>34</cp:revision>
  <cp:lastPrinted>2012-07-18T10:16:38Z</cp:lastPrinted>
  <dcterms:created xsi:type="dcterms:W3CDTF">2012-07-16T16:20:23Z</dcterms:created>
  <dcterms:modified xsi:type="dcterms:W3CDTF">2012-08-08T09:13:23Z</dcterms:modified>
</cp:coreProperties>
</file>