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30"/>
  </p:notesMasterIdLst>
  <p:sldIdLst>
    <p:sldId id="364" r:id="rId2"/>
    <p:sldId id="373" r:id="rId3"/>
    <p:sldId id="371" r:id="rId4"/>
    <p:sldId id="374" r:id="rId5"/>
    <p:sldId id="428" r:id="rId6"/>
    <p:sldId id="429" r:id="rId7"/>
    <p:sldId id="430" r:id="rId8"/>
    <p:sldId id="432" r:id="rId9"/>
    <p:sldId id="406" r:id="rId10"/>
    <p:sldId id="386" r:id="rId11"/>
    <p:sldId id="390" r:id="rId12"/>
    <p:sldId id="397" r:id="rId13"/>
    <p:sldId id="433" r:id="rId14"/>
    <p:sldId id="401" r:id="rId15"/>
    <p:sldId id="434" r:id="rId16"/>
    <p:sldId id="435" r:id="rId17"/>
    <p:sldId id="436" r:id="rId18"/>
    <p:sldId id="437" r:id="rId19"/>
    <p:sldId id="439" r:id="rId20"/>
    <p:sldId id="440" r:id="rId21"/>
    <p:sldId id="441" r:id="rId22"/>
    <p:sldId id="443" r:id="rId23"/>
    <p:sldId id="444" r:id="rId24"/>
    <p:sldId id="445" r:id="rId25"/>
    <p:sldId id="446" r:id="rId26"/>
    <p:sldId id="438" r:id="rId27"/>
    <p:sldId id="442" r:id="rId28"/>
    <p:sldId id="274" r:id="rId29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E0A1187-482C-4AE5-AA4E-EAB72F6CED3E}">
          <p14:sldIdLst>
            <p14:sldId id="364"/>
            <p14:sldId id="373"/>
            <p14:sldId id="371"/>
            <p14:sldId id="374"/>
            <p14:sldId id="428"/>
            <p14:sldId id="429"/>
            <p14:sldId id="430"/>
            <p14:sldId id="432"/>
            <p14:sldId id="406"/>
            <p14:sldId id="386"/>
            <p14:sldId id="390"/>
            <p14:sldId id="397"/>
            <p14:sldId id="433"/>
            <p14:sldId id="401"/>
            <p14:sldId id="434"/>
            <p14:sldId id="435"/>
            <p14:sldId id="436"/>
            <p14:sldId id="437"/>
            <p14:sldId id="439"/>
            <p14:sldId id="440"/>
            <p14:sldId id="441"/>
            <p14:sldId id="443"/>
            <p14:sldId id="444"/>
            <p14:sldId id="445"/>
            <p14:sldId id="446"/>
            <p14:sldId id="438"/>
            <p14:sldId id="442"/>
            <p14:sldId id="27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F0066"/>
    <a:srgbClr val="FF3F3F"/>
    <a:srgbClr val="F394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7" autoAdjust="0"/>
    <p:restoredTop sz="89836" autoAdjust="0"/>
  </p:normalViewPr>
  <p:slideViewPr>
    <p:cSldViewPr>
      <p:cViewPr>
        <p:scale>
          <a:sx n="100" d="100"/>
          <a:sy n="100" d="100"/>
        </p:scale>
        <p:origin x="-1944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73CE2B-4DC0-4443-9A9E-C3549B1A099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06337C-D167-4B2B-BA0A-23E205EBEC08}">
      <dgm:prSet phldrT="[Текст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lang="ru-RU" sz="12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2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Уведомление  о  получении  подарка  (подарков)  в  связи  с  протокольным мероприятием,  служебной  командировкой,  другим  официальным  мероприятием</a:t>
          </a:r>
        </a:p>
        <a:p>
          <a:r>
            <a:rPr lang="ru-RU" sz="900" dirty="0" smtClean="0"/>
            <a:t> </a:t>
          </a:r>
          <a:endParaRPr lang="ru-RU" sz="900" dirty="0"/>
        </a:p>
      </dgm:t>
    </dgm:pt>
    <dgm:pt modelId="{F0E85A55-ED78-4EA6-9E8B-89E1E333DAFE}" type="parTrans" cxnId="{0CA5D3E5-57AD-4040-ABC3-B9BAC18C5932}">
      <dgm:prSet/>
      <dgm:spPr/>
      <dgm:t>
        <a:bodyPr/>
        <a:lstStyle/>
        <a:p>
          <a:endParaRPr lang="ru-RU"/>
        </a:p>
      </dgm:t>
    </dgm:pt>
    <dgm:pt modelId="{0DFE219E-692A-4354-91C5-848E386A1067}" type="sibTrans" cxnId="{0CA5D3E5-57AD-4040-ABC3-B9BAC18C5932}">
      <dgm:prSet/>
      <dgm:spPr/>
      <dgm:t>
        <a:bodyPr/>
        <a:lstStyle/>
        <a:p>
          <a:endParaRPr lang="ru-RU"/>
        </a:p>
      </dgm:t>
    </dgm:pt>
    <dgm:pt modelId="{E447F230-5CFF-4EE9-B2D1-E297850E1642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Уведомление о фактах обращения в целях склонения к совершению коррупционных и иных правонарушений</a:t>
          </a:r>
          <a:endParaRPr lang="ru-RU" sz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67D72E-6AF7-4518-B677-29FA4DDFD5CD}" type="parTrans" cxnId="{754EA325-588B-4747-B477-D688AB7EC427}">
      <dgm:prSet/>
      <dgm:spPr/>
      <dgm:t>
        <a:bodyPr/>
        <a:lstStyle/>
        <a:p>
          <a:endParaRPr lang="ru-RU"/>
        </a:p>
      </dgm:t>
    </dgm:pt>
    <dgm:pt modelId="{7993A750-5AA3-46BF-9207-87A5FA9E263F}" type="sibTrans" cxnId="{754EA325-588B-4747-B477-D688AB7EC427}">
      <dgm:prSet/>
      <dgm:spPr/>
      <dgm:t>
        <a:bodyPr/>
        <a:lstStyle/>
        <a:p>
          <a:endParaRPr lang="ru-RU"/>
        </a:p>
      </dgm:t>
    </dgm:pt>
    <dgm:pt modelId="{93E8CC12-2766-42C6-BB11-98A3E8B4B396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Уведомление о намерении выполнять иную оплачиваемую работу</a:t>
          </a:r>
          <a:endParaRPr lang="ru-RU" sz="1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2BFCA9-7A58-46D0-8B7B-E2150CD76B36}" type="parTrans" cxnId="{A4FFDC05-BF5B-4FE5-B26D-35416246A8AF}">
      <dgm:prSet/>
      <dgm:spPr/>
      <dgm:t>
        <a:bodyPr/>
        <a:lstStyle/>
        <a:p>
          <a:endParaRPr lang="ru-RU"/>
        </a:p>
      </dgm:t>
    </dgm:pt>
    <dgm:pt modelId="{B080D22F-E943-4235-836F-262F0E96E5B2}" type="sibTrans" cxnId="{A4FFDC05-BF5B-4FE5-B26D-35416246A8AF}">
      <dgm:prSet/>
      <dgm:spPr/>
      <dgm:t>
        <a:bodyPr/>
        <a:lstStyle/>
        <a:p>
          <a:endParaRPr lang="ru-RU"/>
        </a:p>
      </dgm:t>
    </dgm:pt>
    <dgm:pt modelId="{8396EEB0-BF86-4BFD-BB6C-B7D53B1DC364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Уведомление о возникновении личной заинтересованности при исполнении должностных обязанностей, которая приводит или может привести к конфликту интересов</a:t>
          </a:r>
          <a:endParaRPr lang="ru-RU" sz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5F4000-374B-4A46-8C0B-A02037BABDED}" type="parTrans" cxnId="{56CD8782-CD54-4F51-A889-C12DF37FA4CF}">
      <dgm:prSet/>
      <dgm:spPr/>
      <dgm:t>
        <a:bodyPr/>
        <a:lstStyle/>
        <a:p>
          <a:endParaRPr lang="ru-RU"/>
        </a:p>
      </dgm:t>
    </dgm:pt>
    <dgm:pt modelId="{6A6B3306-DCAE-427D-9D2B-E3AFB32E4CE1}" type="sibTrans" cxnId="{56CD8782-CD54-4F51-A889-C12DF37FA4CF}">
      <dgm:prSet/>
      <dgm:spPr/>
      <dgm:t>
        <a:bodyPr/>
        <a:lstStyle/>
        <a:p>
          <a:endParaRPr lang="ru-RU"/>
        </a:p>
      </dgm:t>
    </dgm:pt>
    <dgm:pt modelId="{FBB5E474-64AB-4B01-BBAE-02AEF85D7896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Заявление о невозможности по объективным причинам представить сведения о доходах, об имуществе и обязательствах имущественного  характера своей супруги (супруга) и  несовершеннолетних детей</a:t>
          </a:r>
          <a:endParaRPr lang="ru-RU" sz="1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CA52F5-8815-4F49-855C-740209C0E86E}" type="parTrans" cxnId="{7E273C36-08F8-4A15-A5BF-6C78A8AB2751}">
      <dgm:prSet/>
      <dgm:spPr/>
      <dgm:t>
        <a:bodyPr/>
        <a:lstStyle/>
        <a:p>
          <a:endParaRPr lang="ru-RU"/>
        </a:p>
      </dgm:t>
    </dgm:pt>
    <dgm:pt modelId="{31E46EF6-38AE-4D1A-A2DD-7CB631D1D96A}" type="sibTrans" cxnId="{7E273C36-08F8-4A15-A5BF-6C78A8AB2751}">
      <dgm:prSet/>
      <dgm:spPr/>
      <dgm:t>
        <a:bodyPr/>
        <a:lstStyle/>
        <a:p>
          <a:endParaRPr lang="ru-RU"/>
        </a:p>
      </dgm:t>
    </dgm:pt>
    <dgm:pt modelId="{4417D5C4-9013-425B-8F7B-7B3F93A379D2}">
      <dgm:prSet phldrT="[Текст]" custT="1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Обращение государственного гражданского служащего о даче  согласия на замещение должности в коммерческой или некоммерческой организации либо на выполнение работы на условиях гражданско-правового договора в коммерческой или некоммерческой организации при увольнении с государственной гражданской службы Свердловской области</a:t>
          </a:r>
          <a:endParaRPr lang="ru-RU" sz="1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0A827A-DE37-4D30-AF24-6B511AF3DE2B}" type="sibTrans" cxnId="{67F1146A-F7FF-44B1-89F6-BC001A48378A}">
      <dgm:prSet/>
      <dgm:spPr/>
      <dgm:t>
        <a:bodyPr/>
        <a:lstStyle/>
        <a:p>
          <a:endParaRPr lang="ru-RU"/>
        </a:p>
      </dgm:t>
    </dgm:pt>
    <dgm:pt modelId="{D1314BD6-72E1-41CD-8941-AD7347CCDF75}" type="parTrans" cxnId="{67F1146A-F7FF-44B1-89F6-BC001A48378A}">
      <dgm:prSet/>
      <dgm:spPr/>
      <dgm:t>
        <a:bodyPr/>
        <a:lstStyle/>
        <a:p>
          <a:endParaRPr lang="ru-RU"/>
        </a:p>
      </dgm:t>
    </dgm:pt>
    <dgm:pt modelId="{6B576757-95B8-4C3D-A3B8-9C9D394D3D68}" type="pres">
      <dgm:prSet presAssocID="{D273CE2B-4DC0-4443-9A9E-C3549B1A099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D328A7C9-FB0B-4D87-AFCC-C618436D46B1}" type="pres">
      <dgm:prSet presAssocID="{D273CE2B-4DC0-4443-9A9E-C3549B1A099D}" presName="Name1" presStyleCnt="0"/>
      <dgm:spPr/>
    </dgm:pt>
    <dgm:pt modelId="{3AE90FB8-7FBC-4D1F-90F7-017BE860E2F7}" type="pres">
      <dgm:prSet presAssocID="{D273CE2B-4DC0-4443-9A9E-C3549B1A099D}" presName="cycle" presStyleCnt="0"/>
      <dgm:spPr/>
    </dgm:pt>
    <dgm:pt modelId="{AB5B6AEB-32D8-4EA3-A0CE-7F3E0F304678}" type="pres">
      <dgm:prSet presAssocID="{D273CE2B-4DC0-4443-9A9E-C3549B1A099D}" presName="srcNode" presStyleLbl="node1" presStyleIdx="0" presStyleCnt="6"/>
      <dgm:spPr/>
    </dgm:pt>
    <dgm:pt modelId="{C18EF436-1C3C-4903-ACC3-F9B6BA123AAA}" type="pres">
      <dgm:prSet presAssocID="{D273CE2B-4DC0-4443-9A9E-C3549B1A099D}" presName="conn" presStyleLbl="parChTrans1D2" presStyleIdx="0" presStyleCnt="1"/>
      <dgm:spPr/>
      <dgm:t>
        <a:bodyPr/>
        <a:lstStyle/>
        <a:p>
          <a:endParaRPr lang="ru-RU"/>
        </a:p>
      </dgm:t>
    </dgm:pt>
    <dgm:pt modelId="{94D18CCB-F309-4E5F-84D7-687B8FA49FD3}" type="pres">
      <dgm:prSet presAssocID="{D273CE2B-4DC0-4443-9A9E-C3549B1A099D}" presName="extraNode" presStyleLbl="node1" presStyleIdx="0" presStyleCnt="6"/>
      <dgm:spPr/>
    </dgm:pt>
    <dgm:pt modelId="{35DFC290-8670-4B6C-B46A-6C052D4DC79A}" type="pres">
      <dgm:prSet presAssocID="{D273CE2B-4DC0-4443-9A9E-C3549B1A099D}" presName="dstNode" presStyleLbl="node1" presStyleIdx="0" presStyleCnt="6"/>
      <dgm:spPr/>
    </dgm:pt>
    <dgm:pt modelId="{363098F1-2AA0-4340-9C23-2B928106E041}" type="pres">
      <dgm:prSet presAssocID="{5C06337C-D167-4B2B-BA0A-23E205EBEC08}" presName="text_1" presStyleLbl="node1" presStyleIdx="0" presStyleCnt="6" custScaleY="1109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77E977-3B29-4210-B13F-05E85FAB8DB6}" type="pres">
      <dgm:prSet presAssocID="{5C06337C-D167-4B2B-BA0A-23E205EBEC08}" presName="accent_1" presStyleCnt="0"/>
      <dgm:spPr/>
    </dgm:pt>
    <dgm:pt modelId="{F87F90E3-0CC2-490E-B902-7D7D09B48891}" type="pres">
      <dgm:prSet presAssocID="{5C06337C-D167-4B2B-BA0A-23E205EBEC08}" presName="accentRepeatNode" presStyleLbl="solidFgAcc1" presStyleIdx="0" presStyleCnt="6"/>
      <dgm:spPr>
        <a:solidFill>
          <a:srgbClr val="FF0000"/>
        </a:solidFill>
      </dgm:spPr>
      <dgm:t>
        <a:bodyPr/>
        <a:lstStyle/>
        <a:p>
          <a:endParaRPr lang="ru-RU"/>
        </a:p>
      </dgm:t>
    </dgm:pt>
    <dgm:pt modelId="{5CEEC8B9-09D4-4804-AF69-09C8A9D6EA7D}" type="pres">
      <dgm:prSet presAssocID="{E447F230-5CFF-4EE9-B2D1-E297850E1642}" presName="text_2" presStyleLbl="node1" presStyleIdx="1" presStyleCnt="6" custScaleY="1141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5DBC62-3BA0-452C-A694-A7606936F511}" type="pres">
      <dgm:prSet presAssocID="{E447F230-5CFF-4EE9-B2D1-E297850E1642}" presName="accent_2" presStyleCnt="0"/>
      <dgm:spPr/>
    </dgm:pt>
    <dgm:pt modelId="{34101F5E-D34F-4916-A304-736F9FCA47FA}" type="pres">
      <dgm:prSet presAssocID="{E447F230-5CFF-4EE9-B2D1-E297850E1642}" presName="accentRepeatNode" presStyleLbl="solidFgAcc1" presStyleIdx="1" presStyleCnt="6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D8939CDE-F892-432D-B016-EA576816176D}" type="pres">
      <dgm:prSet presAssocID="{93E8CC12-2766-42C6-BB11-98A3E8B4B396}" presName="text_3" presStyleLbl="node1" presStyleIdx="2" presStyleCnt="6" custScaleY="1172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04645-CE4A-4C74-95A5-F0CE466F402C}" type="pres">
      <dgm:prSet presAssocID="{93E8CC12-2766-42C6-BB11-98A3E8B4B396}" presName="accent_3" presStyleCnt="0"/>
      <dgm:spPr/>
    </dgm:pt>
    <dgm:pt modelId="{1DEB09E5-CD45-48AA-9B17-F2B8FC14312B}" type="pres">
      <dgm:prSet presAssocID="{93E8CC12-2766-42C6-BB11-98A3E8B4B396}" presName="accentRepeatNode" presStyleLbl="solidFgAcc1" presStyleIdx="2" presStyleCnt="6"/>
      <dgm:spPr>
        <a:solidFill>
          <a:srgbClr val="002060"/>
        </a:solidFill>
      </dgm:spPr>
      <dgm:t>
        <a:bodyPr/>
        <a:lstStyle/>
        <a:p>
          <a:endParaRPr lang="ru-RU"/>
        </a:p>
      </dgm:t>
    </dgm:pt>
    <dgm:pt modelId="{C7D65912-7896-4B57-966E-C43597493687}" type="pres">
      <dgm:prSet presAssocID="{8396EEB0-BF86-4BFD-BB6C-B7D53B1DC364}" presName="text_4" presStyleLbl="node1" presStyleIdx="3" presStyleCnt="6" custScaleY="1202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6E9A03-2CFB-414D-B2C5-748628DAA4CE}" type="pres">
      <dgm:prSet presAssocID="{8396EEB0-BF86-4BFD-BB6C-B7D53B1DC364}" presName="accent_4" presStyleCnt="0"/>
      <dgm:spPr/>
    </dgm:pt>
    <dgm:pt modelId="{F5FEE218-9684-42E8-AE11-B2C8E4AFBD0B}" type="pres">
      <dgm:prSet presAssocID="{8396EEB0-BF86-4BFD-BB6C-B7D53B1DC364}" presName="accentRepeatNode" presStyleLbl="solidFgAcc1" presStyleIdx="3" presStyleCnt="6"/>
      <dgm:spPr>
        <a:solidFill>
          <a:schemeClr val="accent5"/>
        </a:solidFill>
      </dgm:spPr>
      <dgm:t>
        <a:bodyPr/>
        <a:lstStyle/>
        <a:p>
          <a:endParaRPr lang="ru-RU"/>
        </a:p>
      </dgm:t>
    </dgm:pt>
    <dgm:pt modelId="{3D31D3BB-5E11-4D8B-879B-6340C9E71C8C}" type="pres">
      <dgm:prSet presAssocID="{FBB5E474-64AB-4B01-BBAE-02AEF85D7896}" presName="text_5" presStyleLbl="node1" presStyleIdx="4" presStyleCnt="6" custScaleY="1233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B6E327-E3FD-46BC-B0D0-660E7BC8BBC2}" type="pres">
      <dgm:prSet presAssocID="{FBB5E474-64AB-4B01-BBAE-02AEF85D7896}" presName="accent_5" presStyleCnt="0"/>
      <dgm:spPr/>
    </dgm:pt>
    <dgm:pt modelId="{CDE00901-FBCC-4B1B-806E-31EF3636BE7C}" type="pres">
      <dgm:prSet presAssocID="{FBB5E474-64AB-4B01-BBAE-02AEF85D7896}" presName="accentRepeatNode" presStyleLbl="solidFgAcc1" presStyleIdx="4" presStyleCnt="6" custScaleX="98183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10FB9C86-43F0-4E52-B4DA-228DD84F2F3A}" type="pres">
      <dgm:prSet presAssocID="{4417D5C4-9013-425B-8F7B-7B3F93A379D2}" presName="text_6" presStyleLbl="node1" presStyleIdx="5" presStyleCnt="6" custScaleY="1561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E9816E-622D-4BB9-B061-7BCA17BE4EB9}" type="pres">
      <dgm:prSet presAssocID="{4417D5C4-9013-425B-8F7B-7B3F93A379D2}" presName="accent_6" presStyleCnt="0"/>
      <dgm:spPr/>
    </dgm:pt>
    <dgm:pt modelId="{DD866D59-605B-4158-8408-628EEE9DCA30}" type="pres">
      <dgm:prSet presAssocID="{4417D5C4-9013-425B-8F7B-7B3F93A379D2}" presName="accentRepeatNode" presStyleLbl="solidFgAcc1" presStyleIdx="5" presStyleCnt="6" custScaleX="126181" custScaleY="124924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ru-RU"/>
        </a:p>
      </dgm:t>
    </dgm:pt>
  </dgm:ptLst>
  <dgm:cxnLst>
    <dgm:cxn modelId="{D1F85AA3-36CF-4516-9EF9-D852BD115B31}" type="presOf" srcId="{93E8CC12-2766-42C6-BB11-98A3E8B4B396}" destId="{D8939CDE-F892-432D-B016-EA576816176D}" srcOrd="0" destOrd="0" presId="urn:microsoft.com/office/officeart/2008/layout/VerticalCurvedList"/>
    <dgm:cxn modelId="{67F1146A-F7FF-44B1-89F6-BC001A48378A}" srcId="{D273CE2B-4DC0-4443-9A9E-C3549B1A099D}" destId="{4417D5C4-9013-425B-8F7B-7B3F93A379D2}" srcOrd="5" destOrd="0" parTransId="{D1314BD6-72E1-41CD-8941-AD7347CCDF75}" sibTransId="{6B0A827A-DE37-4D30-AF24-6B511AF3DE2B}"/>
    <dgm:cxn modelId="{7E5CD6D8-4E60-421F-849F-4D0D8D3223C7}" type="presOf" srcId="{8396EEB0-BF86-4BFD-BB6C-B7D53B1DC364}" destId="{C7D65912-7896-4B57-966E-C43597493687}" srcOrd="0" destOrd="0" presId="urn:microsoft.com/office/officeart/2008/layout/VerticalCurvedList"/>
    <dgm:cxn modelId="{EE11E1A8-B087-4E36-A456-F572DC06C8F0}" type="presOf" srcId="{E447F230-5CFF-4EE9-B2D1-E297850E1642}" destId="{5CEEC8B9-09D4-4804-AF69-09C8A9D6EA7D}" srcOrd="0" destOrd="0" presId="urn:microsoft.com/office/officeart/2008/layout/VerticalCurvedList"/>
    <dgm:cxn modelId="{7E273C36-08F8-4A15-A5BF-6C78A8AB2751}" srcId="{D273CE2B-4DC0-4443-9A9E-C3549B1A099D}" destId="{FBB5E474-64AB-4B01-BBAE-02AEF85D7896}" srcOrd="4" destOrd="0" parTransId="{20CA52F5-8815-4F49-855C-740209C0E86E}" sibTransId="{31E46EF6-38AE-4D1A-A2DD-7CB631D1D96A}"/>
    <dgm:cxn modelId="{B392C609-1506-48C4-83DA-9518C27085D3}" type="presOf" srcId="{5C06337C-D167-4B2B-BA0A-23E205EBEC08}" destId="{363098F1-2AA0-4340-9C23-2B928106E041}" srcOrd="0" destOrd="0" presId="urn:microsoft.com/office/officeart/2008/layout/VerticalCurvedList"/>
    <dgm:cxn modelId="{0CA5D3E5-57AD-4040-ABC3-B9BAC18C5932}" srcId="{D273CE2B-4DC0-4443-9A9E-C3549B1A099D}" destId="{5C06337C-D167-4B2B-BA0A-23E205EBEC08}" srcOrd="0" destOrd="0" parTransId="{F0E85A55-ED78-4EA6-9E8B-89E1E333DAFE}" sibTransId="{0DFE219E-692A-4354-91C5-848E386A1067}"/>
    <dgm:cxn modelId="{A4FFDC05-BF5B-4FE5-B26D-35416246A8AF}" srcId="{D273CE2B-4DC0-4443-9A9E-C3549B1A099D}" destId="{93E8CC12-2766-42C6-BB11-98A3E8B4B396}" srcOrd="2" destOrd="0" parTransId="{102BFCA9-7A58-46D0-8B7B-E2150CD76B36}" sibTransId="{B080D22F-E943-4235-836F-262F0E96E5B2}"/>
    <dgm:cxn modelId="{176ADA03-2E78-4BE6-ADE8-5270C180813D}" type="presOf" srcId="{4417D5C4-9013-425B-8F7B-7B3F93A379D2}" destId="{10FB9C86-43F0-4E52-B4DA-228DD84F2F3A}" srcOrd="0" destOrd="0" presId="urn:microsoft.com/office/officeart/2008/layout/VerticalCurvedList"/>
    <dgm:cxn modelId="{80158DE2-5ABC-4F16-8F08-7D0C5FBC73F8}" type="presOf" srcId="{D273CE2B-4DC0-4443-9A9E-C3549B1A099D}" destId="{6B576757-95B8-4C3D-A3B8-9C9D394D3D68}" srcOrd="0" destOrd="0" presId="urn:microsoft.com/office/officeart/2008/layout/VerticalCurvedList"/>
    <dgm:cxn modelId="{D1E99035-B580-4CA7-BE1C-B83F6398240D}" type="presOf" srcId="{FBB5E474-64AB-4B01-BBAE-02AEF85D7896}" destId="{3D31D3BB-5E11-4D8B-879B-6340C9E71C8C}" srcOrd="0" destOrd="0" presId="urn:microsoft.com/office/officeart/2008/layout/VerticalCurvedList"/>
    <dgm:cxn modelId="{D29801E2-2939-474E-8562-D4C70FE9A487}" type="presOf" srcId="{0DFE219E-692A-4354-91C5-848E386A1067}" destId="{C18EF436-1C3C-4903-ACC3-F9B6BA123AAA}" srcOrd="0" destOrd="0" presId="urn:microsoft.com/office/officeart/2008/layout/VerticalCurvedList"/>
    <dgm:cxn modelId="{754EA325-588B-4747-B477-D688AB7EC427}" srcId="{D273CE2B-4DC0-4443-9A9E-C3549B1A099D}" destId="{E447F230-5CFF-4EE9-B2D1-E297850E1642}" srcOrd="1" destOrd="0" parTransId="{4667D72E-6AF7-4518-B677-29FA4DDFD5CD}" sibTransId="{7993A750-5AA3-46BF-9207-87A5FA9E263F}"/>
    <dgm:cxn modelId="{56CD8782-CD54-4F51-A889-C12DF37FA4CF}" srcId="{D273CE2B-4DC0-4443-9A9E-C3549B1A099D}" destId="{8396EEB0-BF86-4BFD-BB6C-B7D53B1DC364}" srcOrd="3" destOrd="0" parTransId="{5F5F4000-374B-4A46-8C0B-A02037BABDED}" sibTransId="{6A6B3306-DCAE-427D-9D2B-E3AFB32E4CE1}"/>
    <dgm:cxn modelId="{2A0EAA43-766F-40FF-87C9-C7104E86F02F}" type="presParOf" srcId="{6B576757-95B8-4C3D-A3B8-9C9D394D3D68}" destId="{D328A7C9-FB0B-4D87-AFCC-C618436D46B1}" srcOrd="0" destOrd="0" presId="urn:microsoft.com/office/officeart/2008/layout/VerticalCurvedList"/>
    <dgm:cxn modelId="{B6954C0A-E441-470C-AB9D-C363AD134140}" type="presParOf" srcId="{D328A7C9-FB0B-4D87-AFCC-C618436D46B1}" destId="{3AE90FB8-7FBC-4D1F-90F7-017BE860E2F7}" srcOrd="0" destOrd="0" presId="urn:microsoft.com/office/officeart/2008/layout/VerticalCurvedList"/>
    <dgm:cxn modelId="{1DDADCC9-FFFF-4027-AE0A-F33D596FEE26}" type="presParOf" srcId="{3AE90FB8-7FBC-4D1F-90F7-017BE860E2F7}" destId="{AB5B6AEB-32D8-4EA3-A0CE-7F3E0F304678}" srcOrd="0" destOrd="0" presId="urn:microsoft.com/office/officeart/2008/layout/VerticalCurvedList"/>
    <dgm:cxn modelId="{26E7B583-933C-4FA7-BCE7-937E12D1F43A}" type="presParOf" srcId="{3AE90FB8-7FBC-4D1F-90F7-017BE860E2F7}" destId="{C18EF436-1C3C-4903-ACC3-F9B6BA123AAA}" srcOrd="1" destOrd="0" presId="urn:microsoft.com/office/officeart/2008/layout/VerticalCurvedList"/>
    <dgm:cxn modelId="{8A5927DF-5954-4EA8-9E03-1DF825BC46BD}" type="presParOf" srcId="{3AE90FB8-7FBC-4D1F-90F7-017BE860E2F7}" destId="{94D18CCB-F309-4E5F-84D7-687B8FA49FD3}" srcOrd="2" destOrd="0" presId="urn:microsoft.com/office/officeart/2008/layout/VerticalCurvedList"/>
    <dgm:cxn modelId="{A45A97CF-9170-4BF9-A241-1E31A798654F}" type="presParOf" srcId="{3AE90FB8-7FBC-4D1F-90F7-017BE860E2F7}" destId="{35DFC290-8670-4B6C-B46A-6C052D4DC79A}" srcOrd="3" destOrd="0" presId="urn:microsoft.com/office/officeart/2008/layout/VerticalCurvedList"/>
    <dgm:cxn modelId="{29429EAB-A8FC-4638-9E02-92BF447AF006}" type="presParOf" srcId="{D328A7C9-FB0B-4D87-AFCC-C618436D46B1}" destId="{363098F1-2AA0-4340-9C23-2B928106E041}" srcOrd="1" destOrd="0" presId="urn:microsoft.com/office/officeart/2008/layout/VerticalCurvedList"/>
    <dgm:cxn modelId="{34D9D38C-A480-455A-87BF-377DAFFA1B2E}" type="presParOf" srcId="{D328A7C9-FB0B-4D87-AFCC-C618436D46B1}" destId="{BB77E977-3B29-4210-B13F-05E85FAB8DB6}" srcOrd="2" destOrd="0" presId="urn:microsoft.com/office/officeart/2008/layout/VerticalCurvedList"/>
    <dgm:cxn modelId="{D002C7CE-8358-465B-A081-9EA723BB1AFE}" type="presParOf" srcId="{BB77E977-3B29-4210-B13F-05E85FAB8DB6}" destId="{F87F90E3-0CC2-490E-B902-7D7D09B48891}" srcOrd="0" destOrd="0" presId="urn:microsoft.com/office/officeart/2008/layout/VerticalCurvedList"/>
    <dgm:cxn modelId="{92927C0F-F5CE-467F-A77E-C2CAE09D1CC3}" type="presParOf" srcId="{D328A7C9-FB0B-4D87-AFCC-C618436D46B1}" destId="{5CEEC8B9-09D4-4804-AF69-09C8A9D6EA7D}" srcOrd="3" destOrd="0" presId="urn:microsoft.com/office/officeart/2008/layout/VerticalCurvedList"/>
    <dgm:cxn modelId="{45F1B18A-F94B-4A63-B6D8-BE1B91385F1B}" type="presParOf" srcId="{D328A7C9-FB0B-4D87-AFCC-C618436D46B1}" destId="{895DBC62-3BA0-452C-A694-A7606936F511}" srcOrd="4" destOrd="0" presId="urn:microsoft.com/office/officeart/2008/layout/VerticalCurvedList"/>
    <dgm:cxn modelId="{EEA8A903-1BC0-4B16-B92C-5FAB0FA6EE10}" type="presParOf" srcId="{895DBC62-3BA0-452C-A694-A7606936F511}" destId="{34101F5E-D34F-4916-A304-736F9FCA47FA}" srcOrd="0" destOrd="0" presId="urn:microsoft.com/office/officeart/2008/layout/VerticalCurvedList"/>
    <dgm:cxn modelId="{E76B5D29-936F-4BFD-8653-B904D3B8BA56}" type="presParOf" srcId="{D328A7C9-FB0B-4D87-AFCC-C618436D46B1}" destId="{D8939CDE-F892-432D-B016-EA576816176D}" srcOrd="5" destOrd="0" presId="urn:microsoft.com/office/officeart/2008/layout/VerticalCurvedList"/>
    <dgm:cxn modelId="{3B3F1063-2914-42C9-8CEA-56D66ED6F1E9}" type="presParOf" srcId="{D328A7C9-FB0B-4D87-AFCC-C618436D46B1}" destId="{EC404645-CE4A-4C74-95A5-F0CE466F402C}" srcOrd="6" destOrd="0" presId="urn:microsoft.com/office/officeart/2008/layout/VerticalCurvedList"/>
    <dgm:cxn modelId="{552D463F-E784-482A-A91F-9E8B33C97281}" type="presParOf" srcId="{EC404645-CE4A-4C74-95A5-F0CE466F402C}" destId="{1DEB09E5-CD45-48AA-9B17-F2B8FC14312B}" srcOrd="0" destOrd="0" presId="urn:microsoft.com/office/officeart/2008/layout/VerticalCurvedList"/>
    <dgm:cxn modelId="{6D10213C-A807-4478-AAA8-C5EA5288AAE4}" type="presParOf" srcId="{D328A7C9-FB0B-4D87-AFCC-C618436D46B1}" destId="{C7D65912-7896-4B57-966E-C43597493687}" srcOrd="7" destOrd="0" presId="urn:microsoft.com/office/officeart/2008/layout/VerticalCurvedList"/>
    <dgm:cxn modelId="{0A1E6023-3CE6-4A44-96BD-4DD98AB62C29}" type="presParOf" srcId="{D328A7C9-FB0B-4D87-AFCC-C618436D46B1}" destId="{ED6E9A03-2CFB-414D-B2C5-748628DAA4CE}" srcOrd="8" destOrd="0" presId="urn:microsoft.com/office/officeart/2008/layout/VerticalCurvedList"/>
    <dgm:cxn modelId="{CB5CEBB4-0D66-4AC6-B267-74595AB47CD8}" type="presParOf" srcId="{ED6E9A03-2CFB-414D-B2C5-748628DAA4CE}" destId="{F5FEE218-9684-42E8-AE11-B2C8E4AFBD0B}" srcOrd="0" destOrd="0" presId="urn:microsoft.com/office/officeart/2008/layout/VerticalCurvedList"/>
    <dgm:cxn modelId="{2B82F5F9-FFD4-4336-80A7-CB6204B5D589}" type="presParOf" srcId="{D328A7C9-FB0B-4D87-AFCC-C618436D46B1}" destId="{3D31D3BB-5E11-4D8B-879B-6340C9E71C8C}" srcOrd="9" destOrd="0" presId="urn:microsoft.com/office/officeart/2008/layout/VerticalCurvedList"/>
    <dgm:cxn modelId="{B039CC23-1093-48B2-9A93-A1E1D2AC81B8}" type="presParOf" srcId="{D328A7C9-FB0B-4D87-AFCC-C618436D46B1}" destId="{CCB6E327-E3FD-46BC-B0D0-660E7BC8BBC2}" srcOrd="10" destOrd="0" presId="urn:microsoft.com/office/officeart/2008/layout/VerticalCurvedList"/>
    <dgm:cxn modelId="{CC22BBE2-5242-49F8-9019-661AACE839D1}" type="presParOf" srcId="{CCB6E327-E3FD-46BC-B0D0-660E7BC8BBC2}" destId="{CDE00901-FBCC-4B1B-806E-31EF3636BE7C}" srcOrd="0" destOrd="0" presId="urn:microsoft.com/office/officeart/2008/layout/VerticalCurvedList"/>
    <dgm:cxn modelId="{AAE7CC2E-3ACB-458C-AA9B-BF8A04743AC4}" type="presParOf" srcId="{D328A7C9-FB0B-4D87-AFCC-C618436D46B1}" destId="{10FB9C86-43F0-4E52-B4DA-228DD84F2F3A}" srcOrd="11" destOrd="0" presId="urn:microsoft.com/office/officeart/2008/layout/VerticalCurvedList"/>
    <dgm:cxn modelId="{AD805C8B-C133-4CDD-A544-1BD1E4177CBA}" type="presParOf" srcId="{D328A7C9-FB0B-4D87-AFCC-C618436D46B1}" destId="{FDE9816E-622D-4BB9-B061-7BCA17BE4EB9}" srcOrd="12" destOrd="0" presId="urn:microsoft.com/office/officeart/2008/layout/VerticalCurvedList"/>
    <dgm:cxn modelId="{BD32F9FE-3B42-4A02-9DD5-86096130CBC3}" type="presParOf" srcId="{FDE9816E-622D-4BB9-B061-7BCA17BE4EB9}" destId="{DD866D59-605B-4158-8408-628EEE9DCA3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8204F9-2DAE-497C-8608-77D443718EE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831243-87B7-4652-BB85-8F1B1EA5F839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Указ Губернатора Свердловской области от 05.03.2014 №122-УГ «Об утверждении порядка сообщения лицами, замещающими государственные должности Свердловской области, государственными гражданскими служащими Свердловской области о получении подарка в связи с протокольными мероприятиями, служебными командировками и другими официальными мероприятиями, участие в которых связано с исполнением ими служебных (должностных) обязанностей, сдачи и оценки подарка, реализации (выкупа) и зачисления средств, вырученных от его реализации»</a:t>
          </a:r>
          <a:endParaRPr lang="ru-RU" sz="1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0D2943-0101-41AA-99A5-4D0AE5341DD5}" type="parTrans" cxnId="{5BA7EAC6-0B92-4070-8E2E-A27752C83042}">
      <dgm:prSet/>
      <dgm:spPr/>
      <dgm:t>
        <a:bodyPr/>
        <a:lstStyle/>
        <a:p>
          <a:endParaRPr lang="ru-RU"/>
        </a:p>
      </dgm:t>
    </dgm:pt>
    <dgm:pt modelId="{D82DEB5C-5C2A-4B4A-A2DC-7BABB7E63CE7}" type="sibTrans" cxnId="{5BA7EAC6-0B92-4070-8E2E-A27752C83042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A80267FD-B52C-4583-9618-B74D2847823A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10.04.2014 № 136 «Об утверждении Порядка подачи гражданскими служащими Министерства социальной политики Свердловской области уведомления о получении подарка в связи с протокольными мероприятиями, служебными командировками и другими официальными мероприятиями, участие в которых связано с исполнением служебных (должностных) обязанностей, сдачи, оценки, реализации (выкупа) подарка и зачисления средств, вырученных от его реализации»</a:t>
          </a:r>
        </a:p>
      </dgm:t>
    </dgm:pt>
    <dgm:pt modelId="{E213DD43-B50E-4BD8-940A-7F46403925BE}" type="parTrans" cxnId="{A2FDABDB-DFBF-4282-85C2-B326A3483E3C}">
      <dgm:prSet/>
      <dgm:spPr/>
      <dgm:t>
        <a:bodyPr/>
        <a:lstStyle/>
        <a:p>
          <a:endParaRPr lang="ru-RU"/>
        </a:p>
      </dgm:t>
    </dgm:pt>
    <dgm:pt modelId="{A0C9E7CF-3C24-4F48-BAA5-BC0E5B3AFB86}" type="sibTrans" cxnId="{A2FDABDB-DFBF-4282-85C2-B326A3483E3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8C025357-52AB-48FC-B7A4-42E7987826A6}">
      <dgm:prSet custT="1"/>
      <dgm:spPr>
        <a:solidFill>
          <a:srgbClr val="FFFF00"/>
        </a:solidFill>
      </dgm:spPr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территориального отраслевого исполнительного органа государственной власти Свердловской области – Управления социальной политики Министерства социальной политики Свердловской области</a:t>
          </a:r>
        </a:p>
      </dgm:t>
    </dgm:pt>
    <dgm:pt modelId="{84E987E6-80FE-4888-ADDD-E03A9A2E2438}" type="parTrans" cxnId="{12EB6D56-86C7-4ED1-A140-609B3DC6C53A}">
      <dgm:prSet/>
      <dgm:spPr/>
      <dgm:t>
        <a:bodyPr/>
        <a:lstStyle/>
        <a:p>
          <a:endParaRPr lang="ru-RU"/>
        </a:p>
      </dgm:t>
    </dgm:pt>
    <dgm:pt modelId="{27D41466-16A9-486E-9027-5028962D3342}" type="sibTrans" cxnId="{12EB6D56-86C7-4ED1-A140-609B3DC6C53A}">
      <dgm:prSet/>
      <dgm:spPr/>
      <dgm:t>
        <a:bodyPr/>
        <a:lstStyle/>
        <a:p>
          <a:endParaRPr lang="ru-RU"/>
        </a:p>
      </dgm:t>
    </dgm:pt>
    <dgm:pt modelId="{57753DD4-2B4E-4C11-84C5-7A823CA381BE}" type="pres">
      <dgm:prSet presAssocID="{C58204F9-2DAE-497C-8608-77D443718E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B6FE-B37B-4687-8894-627F0CE99154}" type="pres">
      <dgm:prSet presAssocID="{C58204F9-2DAE-497C-8608-77D443718EE4}" presName="dummyMaxCanvas" presStyleCnt="0">
        <dgm:presLayoutVars/>
      </dgm:prSet>
      <dgm:spPr/>
    </dgm:pt>
    <dgm:pt modelId="{67BFF2D6-ADDC-42D6-8DAC-03FEC3F59922}" type="pres">
      <dgm:prSet presAssocID="{C58204F9-2DAE-497C-8608-77D443718EE4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BE8AED-3A97-465D-B111-8C0C2868D840}" type="pres">
      <dgm:prSet presAssocID="{C58204F9-2DAE-497C-8608-77D443718EE4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F00E12-3E4C-46B8-8BDD-51A381B46600}" type="pres">
      <dgm:prSet presAssocID="{C58204F9-2DAE-497C-8608-77D443718EE4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39B15F-C302-4F39-8770-5FC011E33C61}" type="pres">
      <dgm:prSet presAssocID="{C58204F9-2DAE-497C-8608-77D443718EE4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A40B5C-14A4-4933-864A-D8A065ABF5BE}" type="pres">
      <dgm:prSet presAssocID="{C58204F9-2DAE-497C-8608-77D443718EE4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253432-10D9-443E-BF12-B32B901D3400}" type="pres">
      <dgm:prSet presAssocID="{C58204F9-2DAE-497C-8608-77D443718EE4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51AF33-7F75-44E7-9730-DDFC2EB2C139}" type="pres">
      <dgm:prSet presAssocID="{C58204F9-2DAE-497C-8608-77D443718EE4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1CB677-EB2E-4F00-A713-584FAE1FB4C6}" type="pres">
      <dgm:prSet presAssocID="{C58204F9-2DAE-497C-8608-77D443718EE4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EB6D56-86C7-4ED1-A140-609B3DC6C53A}" srcId="{C58204F9-2DAE-497C-8608-77D443718EE4}" destId="{8C025357-52AB-48FC-B7A4-42E7987826A6}" srcOrd="2" destOrd="0" parTransId="{84E987E6-80FE-4888-ADDD-E03A9A2E2438}" sibTransId="{27D41466-16A9-486E-9027-5028962D3342}"/>
    <dgm:cxn modelId="{51984C7F-2DB7-4B8C-B293-AB38DD9C87F2}" type="presOf" srcId="{B8831243-87B7-4652-BB85-8F1B1EA5F839}" destId="{67BFF2D6-ADDC-42D6-8DAC-03FEC3F59922}" srcOrd="0" destOrd="0" presId="urn:microsoft.com/office/officeart/2005/8/layout/vProcess5"/>
    <dgm:cxn modelId="{5BA7EAC6-0B92-4070-8E2E-A27752C83042}" srcId="{C58204F9-2DAE-497C-8608-77D443718EE4}" destId="{B8831243-87B7-4652-BB85-8F1B1EA5F839}" srcOrd="0" destOrd="0" parTransId="{AF0D2943-0101-41AA-99A5-4D0AE5341DD5}" sibTransId="{D82DEB5C-5C2A-4B4A-A2DC-7BABB7E63CE7}"/>
    <dgm:cxn modelId="{CEF75368-9A6F-4FB7-AC88-8E3D177F7235}" type="presOf" srcId="{8C025357-52AB-48FC-B7A4-42E7987826A6}" destId="{2BF00E12-3E4C-46B8-8BDD-51A381B46600}" srcOrd="0" destOrd="0" presId="urn:microsoft.com/office/officeart/2005/8/layout/vProcess5"/>
    <dgm:cxn modelId="{38B2A036-093D-4D9A-8C9E-5A0B00337E74}" type="presOf" srcId="{A0C9E7CF-3C24-4F48-BAA5-BC0E5B3AFB86}" destId="{6BA40B5C-14A4-4933-864A-D8A065ABF5BE}" srcOrd="0" destOrd="0" presId="urn:microsoft.com/office/officeart/2005/8/layout/vProcess5"/>
    <dgm:cxn modelId="{BB9379A0-B413-476E-8DC6-501D8F90CF58}" type="presOf" srcId="{B8831243-87B7-4652-BB85-8F1B1EA5F839}" destId="{9F253432-10D9-443E-BF12-B32B901D3400}" srcOrd="1" destOrd="0" presId="urn:microsoft.com/office/officeart/2005/8/layout/vProcess5"/>
    <dgm:cxn modelId="{CC851CC9-4509-4704-A0C1-8D2450C47AE2}" type="presOf" srcId="{A80267FD-B52C-4583-9618-B74D2847823A}" destId="{C351AF33-7F75-44E7-9730-DDFC2EB2C139}" srcOrd="1" destOrd="0" presId="urn:microsoft.com/office/officeart/2005/8/layout/vProcess5"/>
    <dgm:cxn modelId="{52F3E593-348D-4B72-8B62-E9C90E51C9EF}" type="presOf" srcId="{D82DEB5C-5C2A-4B4A-A2DC-7BABB7E63CE7}" destId="{F939B15F-C302-4F39-8770-5FC011E33C61}" srcOrd="0" destOrd="0" presId="urn:microsoft.com/office/officeart/2005/8/layout/vProcess5"/>
    <dgm:cxn modelId="{E4481141-6E07-4BB5-8F2B-E5B6CF6DF90B}" type="presOf" srcId="{A80267FD-B52C-4583-9618-B74D2847823A}" destId="{E0BE8AED-3A97-465D-B111-8C0C2868D840}" srcOrd="0" destOrd="0" presId="urn:microsoft.com/office/officeart/2005/8/layout/vProcess5"/>
    <dgm:cxn modelId="{8E9E0137-AD45-422B-AE65-131B460191D8}" type="presOf" srcId="{C58204F9-2DAE-497C-8608-77D443718EE4}" destId="{57753DD4-2B4E-4C11-84C5-7A823CA381BE}" srcOrd="0" destOrd="0" presId="urn:microsoft.com/office/officeart/2005/8/layout/vProcess5"/>
    <dgm:cxn modelId="{A2FDABDB-DFBF-4282-85C2-B326A3483E3C}" srcId="{C58204F9-2DAE-497C-8608-77D443718EE4}" destId="{A80267FD-B52C-4583-9618-B74D2847823A}" srcOrd="1" destOrd="0" parTransId="{E213DD43-B50E-4BD8-940A-7F46403925BE}" sibTransId="{A0C9E7CF-3C24-4F48-BAA5-BC0E5B3AFB86}"/>
    <dgm:cxn modelId="{B522B1D5-2225-4099-817B-7FCB123AB623}" type="presOf" srcId="{8C025357-52AB-48FC-B7A4-42E7987826A6}" destId="{B01CB677-EB2E-4F00-A713-584FAE1FB4C6}" srcOrd="1" destOrd="0" presId="urn:microsoft.com/office/officeart/2005/8/layout/vProcess5"/>
    <dgm:cxn modelId="{287DDAD1-C844-4EDD-AA03-535125EB7229}" type="presParOf" srcId="{57753DD4-2B4E-4C11-84C5-7A823CA381BE}" destId="{9952B6FE-B37B-4687-8894-627F0CE99154}" srcOrd="0" destOrd="0" presId="urn:microsoft.com/office/officeart/2005/8/layout/vProcess5"/>
    <dgm:cxn modelId="{6EA2BC75-3219-4229-91BE-D273A74C2D7B}" type="presParOf" srcId="{57753DD4-2B4E-4C11-84C5-7A823CA381BE}" destId="{67BFF2D6-ADDC-42D6-8DAC-03FEC3F59922}" srcOrd="1" destOrd="0" presId="urn:microsoft.com/office/officeart/2005/8/layout/vProcess5"/>
    <dgm:cxn modelId="{074B4793-5F74-4CB9-A6D1-1B258F8FEE94}" type="presParOf" srcId="{57753DD4-2B4E-4C11-84C5-7A823CA381BE}" destId="{E0BE8AED-3A97-465D-B111-8C0C2868D840}" srcOrd="2" destOrd="0" presId="urn:microsoft.com/office/officeart/2005/8/layout/vProcess5"/>
    <dgm:cxn modelId="{1F5FBDB1-9BB7-4DA7-B1A1-02583004DE57}" type="presParOf" srcId="{57753DD4-2B4E-4C11-84C5-7A823CA381BE}" destId="{2BF00E12-3E4C-46B8-8BDD-51A381B46600}" srcOrd="3" destOrd="0" presId="urn:microsoft.com/office/officeart/2005/8/layout/vProcess5"/>
    <dgm:cxn modelId="{AD779F28-BBBA-4E63-833A-0C9C1781BDF9}" type="presParOf" srcId="{57753DD4-2B4E-4C11-84C5-7A823CA381BE}" destId="{F939B15F-C302-4F39-8770-5FC011E33C61}" srcOrd="4" destOrd="0" presId="urn:microsoft.com/office/officeart/2005/8/layout/vProcess5"/>
    <dgm:cxn modelId="{8550C13C-CF14-4571-862E-30BA7B9DD960}" type="presParOf" srcId="{57753DD4-2B4E-4C11-84C5-7A823CA381BE}" destId="{6BA40B5C-14A4-4933-864A-D8A065ABF5BE}" srcOrd="5" destOrd="0" presId="urn:microsoft.com/office/officeart/2005/8/layout/vProcess5"/>
    <dgm:cxn modelId="{BED76D38-0B99-4381-BA56-5FA447999CBD}" type="presParOf" srcId="{57753DD4-2B4E-4C11-84C5-7A823CA381BE}" destId="{9F253432-10D9-443E-BF12-B32B901D3400}" srcOrd="6" destOrd="0" presId="urn:microsoft.com/office/officeart/2005/8/layout/vProcess5"/>
    <dgm:cxn modelId="{8838514C-839B-4908-8E1D-8C671BD4F14C}" type="presParOf" srcId="{57753DD4-2B4E-4C11-84C5-7A823CA381BE}" destId="{C351AF33-7F75-44E7-9730-DDFC2EB2C139}" srcOrd="7" destOrd="0" presId="urn:microsoft.com/office/officeart/2005/8/layout/vProcess5"/>
    <dgm:cxn modelId="{8442CB95-4777-4245-9D39-A688D4719016}" type="presParOf" srcId="{57753DD4-2B4E-4C11-84C5-7A823CA381BE}" destId="{B01CB677-EB2E-4F00-A713-584FAE1FB4C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C3F5861-3241-4B73-882B-B3228B7A6B56}" type="doc">
      <dgm:prSet loTypeId="urn:microsoft.com/office/officeart/2005/8/layout/vList2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7F1F3B87-9DEF-42B6-BBF2-A2C8D0169C49}">
      <dgm:prSet/>
      <dgm:spPr/>
      <dgm:t>
        <a:bodyPr/>
        <a:lstStyle/>
        <a:p>
          <a:pPr rtl="0"/>
          <a:r>
            <a:rPr lang="ru-RU" baseline="0" smtClean="0"/>
            <a:t>Условие</a:t>
          </a:r>
          <a:endParaRPr lang="ru-RU"/>
        </a:p>
      </dgm:t>
    </dgm:pt>
    <dgm:pt modelId="{AF9AA660-5CD1-4426-9E2B-BC20DB939031}" type="parTrans" cxnId="{E9F6EFC0-1B3F-47D6-8B3B-19520FCA2C7C}">
      <dgm:prSet/>
      <dgm:spPr/>
      <dgm:t>
        <a:bodyPr/>
        <a:lstStyle/>
        <a:p>
          <a:endParaRPr lang="ru-RU"/>
        </a:p>
      </dgm:t>
    </dgm:pt>
    <dgm:pt modelId="{258A78FA-DC65-4B3B-A68E-D14A655A8D5D}" type="sibTrans" cxnId="{E9F6EFC0-1B3F-47D6-8B3B-19520FCA2C7C}">
      <dgm:prSet/>
      <dgm:spPr/>
      <dgm:t>
        <a:bodyPr/>
        <a:lstStyle/>
        <a:p>
          <a:endParaRPr lang="ru-RU"/>
        </a:p>
      </dgm:t>
    </dgm:pt>
    <dgm:pt modelId="{2B30F708-2637-4B0E-8089-F301B502C72C}" type="pres">
      <dgm:prSet presAssocID="{4C3F5861-3241-4B73-882B-B3228B7A6B5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CE0341-239D-4DB0-978F-E7A3AB308DBD}" type="pres">
      <dgm:prSet presAssocID="{7F1F3B87-9DEF-42B6-BBF2-A2C8D0169C49}" presName="parentText" presStyleLbl="node1" presStyleIdx="0" presStyleCnt="1" custScaleY="63794" custLinFactNeighborX="179" custLinFactNeighborY="246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61F2F7-7638-4FC3-A262-13B267CBAD40}" type="presOf" srcId="{4C3F5861-3241-4B73-882B-B3228B7A6B56}" destId="{2B30F708-2637-4B0E-8089-F301B502C72C}" srcOrd="0" destOrd="0" presId="urn:microsoft.com/office/officeart/2005/8/layout/vList2"/>
    <dgm:cxn modelId="{E9F6EFC0-1B3F-47D6-8B3B-19520FCA2C7C}" srcId="{4C3F5861-3241-4B73-882B-B3228B7A6B56}" destId="{7F1F3B87-9DEF-42B6-BBF2-A2C8D0169C49}" srcOrd="0" destOrd="0" parTransId="{AF9AA660-5CD1-4426-9E2B-BC20DB939031}" sibTransId="{258A78FA-DC65-4B3B-A68E-D14A655A8D5D}"/>
    <dgm:cxn modelId="{B529DCC0-03C2-4A9C-8C37-D51DEFF7FF00}" type="presOf" srcId="{7F1F3B87-9DEF-42B6-BBF2-A2C8D0169C49}" destId="{BECE0341-239D-4DB0-978F-E7A3AB308DBD}" srcOrd="0" destOrd="0" presId="urn:microsoft.com/office/officeart/2005/8/layout/vList2"/>
    <dgm:cxn modelId="{99762CF2-EC11-42C4-B5B7-F5D6C989980F}" type="presParOf" srcId="{2B30F708-2637-4B0E-8089-F301B502C72C}" destId="{BECE0341-239D-4DB0-978F-E7A3AB308D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C5CA07-C206-4AC3-88A0-CBA86031948B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2070D4E-BB43-49A2-B848-5A4422AC9D07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chemeClr val="tx1"/>
              </a:solidFill>
            </a:rPr>
            <a:t>Подарки, полученные государственным служащим в связи с:</a:t>
          </a:r>
          <a:endParaRPr lang="ru-RU" sz="2000" dirty="0">
            <a:solidFill>
              <a:schemeClr val="tx1"/>
            </a:solidFill>
          </a:endParaRPr>
        </a:p>
      </dgm:t>
    </dgm:pt>
    <dgm:pt modelId="{03B09ADA-5C9E-4574-9666-4B36B54FFD5F}" type="parTrans" cxnId="{66288647-CA45-4434-B666-670617E4872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DD09B21-E6E9-432D-9026-435F4F6972EB}" type="sibTrans" cxnId="{66288647-CA45-4434-B666-670617E4872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BD73312-BA01-4263-A9AC-67CB7A11F438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chemeClr val="tx1"/>
              </a:solidFill>
            </a:rPr>
            <a:t>протокольными мероприятиями </a:t>
          </a:r>
          <a:endParaRPr lang="ru-RU" sz="2000" dirty="0">
            <a:solidFill>
              <a:schemeClr val="tx1"/>
            </a:solidFill>
          </a:endParaRPr>
        </a:p>
      </dgm:t>
    </dgm:pt>
    <dgm:pt modelId="{F4453572-2640-42DD-BBD6-EADEC021AE99}" type="parTrans" cxnId="{EE49E9FA-1730-4BD0-A2BE-5A29257E107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DD46E01-3105-453D-B5AC-1ACC5DD9D06E}" type="sibTrans" cxnId="{EE49E9FA-1730-4BD0-A2BE-5A29257E107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136F7F8-C84C-49A4-8925-C373B93A5F07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chemeClr val="tx1"/>
              </a:solidFill>
            </a:rPr>
            <a:t>со служебными командировками </a:t>
          </a:r>
          <a:endParaRPr lang="ru-RU" sz="2000" dirty="0">
            <a:solidFill>
              <a:schemeClr val="tx1"/>
            </a:solidFill>
          </a:endParaRPr>
        </a:p>
      </dgm:t>
    </dgm:pt>
    <dgm:pt modelId="{986BEF4D-CE03-470F-9C27-1807EF9EA8A3}" type="parTrans" cxnId="{7BA14CF5-5163-449F-92F7-83415AF7BC6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72C0E00-4080-4FB9-807B-38DC38016947}" type="sibTrans" cxnId="{7BA14CF5-5163-449F-92F7-83415AF7BC6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CF55B42-5763-42FA-AB32-EAE1BDEA50D1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chemeClr val="tx1"/>
              </a:solidFill>
            </a:rPr>
            <a:t>с другими официальными мероприятиями </a:t>
          </a:r>
          <a:endParaRPr lang="ru-RU" sz="2000" dirty="0">
            <a:solidFill>
              <a:schemeClr val="tx1"/>
            </a:solidFill>
          </a:endParaRPr>
        </a:p>
      </dgm:t>
    </dgm:pt>
    <dgm:pt modelId="{49870BC5-D528-430A-B0C8-D1D96084949A}" type="parTrans" cxnId="{0A47C3C5-C44D-4C99-B7B8-E9E71EC73B4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779DA87-C1DA-4C6C-87D0-6BDAF91421F9}" type="sibTrans" cxnId="{0A47C3C5-C44D-4C99-B7B8-E9E71EC73B4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0B67225-881D-45B8-A199-2C556F0FAE6F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chemeClr val="tx1"/>
              </a:solidFill>
            </a:rPr>
            <a:t>1. Признаются соответственно федеральной собственностью и собственностью субъекта Российской Федерации </a:t>
          </a:r>
          <a:endParaRPr lang="ru-RU" sz="2000" dirty="0">
            <a:solidFill>
              <a:schemeClr val="tx1"/>
            </a:solidFill>
          </a:endParaRPr>
        </a:p>
      </dgm:t>
    </dgm:pt>
    <dgm:pt modelId="{AC5AEB8D-76B0-4394-A974-669D93881E48}" type="parTrans" cxnId="{FE64BA9B-3D08-4B4B-9643-F85399A7819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25B76DF-3B4D-49A4-82DF-44B46C672EFD}" type="sibTrans" cxnId="{FE64BA9B-3D08-4B4B-9643-F85399A7819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5289FBA-E891-49ED-BD69-33D038BF45F5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chemeClr val="tx1"/>
              </a:solidFill>
            </a:rPr>
            <a:t>2. Передаются гражданским служащим по акту в государственный орган, в котором он замещает должность гражданской службы</a:t>
          </a:r>
          <a:endParaRPr lang="ru-RU" sz="2000" dirty="0">
            <a:solidFill>
              <a:schemeClr val="tx1"/>
            </a:solidFill>
          </a:endParaRPr>
        </a:p>
      </dgm:t>
    </dgm:pt>
    <dgm:pt modelId="{D10F7E1E-F394-46ED-86FB-8E6DCA17CEBA}" type="parTrans" cxnId="{A55A3E9F-D9EF-4D08-B2B8-D73BB970D9B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89FBCA9-4F82-484F-8E3B-EB68C785FFCE}" type="sibTrans" cxnId="{A55A3E9F-D9EF-4D08-B2B8-D73BB970D9B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A141AEA-5E09-4377-B614-EBC3DDB3EC37}" type="pres">
      <dgm:prSet presAssocID="{6EC5CA07-C206-4AC3-88A0-CBA86031948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C2CDCC-F189-4328-AD9F-40D29099EF99}" type="pres">
      <dgm:prSet presAssocID="{B2070D4E-BB43-49A2-B848-5A4422AC9D0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D6179E-B32E-4C3A-A39D-E363C9B64F13}" type="pres">
      <dgm:prSet presAssocID="{9DD09B21-E6E9-432D-9026-435F4F6972EB}" presName="spacer" presStyleCnt="0"/>
      <dgm:spPr/>
    </dgm:pt>
    <dgm:pt modelId="{FB559419-A34D-4152-A495-DF543DD60AE3}" type="pres">
      <dgm:prSet presAssocID="{DBD73312-BA01-4263-A9AC-67CB7A11F438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1FACAB-8F83-444A-AF5A-95C816D856A5}" type="pres">
      <dgm:prSet presAssocID="{5DD46E01-3105-453D-B5AC-1ACC5DD9D06E}" presName="spacer" presStyleCnt="0"/>
      <dgm:spPr/>
    </dgm:pt>
    <dgm:pt modelId="{FA7F8CA8-EB2B-4EEE-B34A-C6DC241C4351}" type="pres">
      <dgm:prSet presAssocID="{9136F7F8-C84C-49A4-8925-C373B93A5F07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5E299A-3432-4C24-874F-4EEEC03C1E55}" type="pres">
      <dgm:prSet presAssocID="{B72C0E00-4080-4FB9-807B-38DC38016947}" presName="spacer" presStyleCnt="0"/>
      <dgm:spPr/>
    </dgm:pt>
    <dgm:pt modelId="{ED170E39-D28A-4F60-A3A2-7E22E17EB2A8}" type="pres">
      <dgm:prSet presAssocID="{9CF55B42-5763-42FA-AB32-EAE1BDEA50D1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6D44D1-C64B-4F27-9894-3780D08C9CAC}" type="pres">
      <dgm:prSet presAssocID="{7779DA87-C1DA-4C6C-87D0-6BDAF91421F9}" presName="spacer" presStyleCnt="0"/>
      <dgm:spPr/>
    </dgm:pt>
    <dgm:pt modelId="{883F2E12-4109-4A3B-A16D-DA7317242B10}" type="pres">
      <dgm:prSet presAssocID="{C0B67225-881D-45B8-A199-2C556F0FAE6F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6CE867-C425-41A7-8887-4616CFF0D9F0}" type="pres">
      <dgm:prSet presAssocID="{725B76DF-3B4D-49A4-82DF-44B46C672EFD}" presName="spacer" presStyleCnt="0"/>
      <dgm:spPr/>
    </dgm:pt>
    <dgm:pt modelId="{7D3F2810-DD7F-4642-9A3D-31E9564345DB}" type="pres">
      <dgm:prSet presAssocID="{75289FBA-E891-49ED-BD69-33D038BF45F5}" presName="parentText" presStyleLbl="node1" presStyleIdx="5" presStyleCnt="6" custLinFactY="3679" custLinFactNeighborX="13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64BA9B-3D08-4B4B-9643-F85399A78196}" srcId="{6EC5CA07-C206-4AC3-88A0-CBA86031948B}" destId="{C0B67225-881D-45B8-A199-2C556F0FAE6F}" srcOrd="4" destOrd="0" parTransId="{AC5AEB8D-76B0-4394-A974-669D93881E48}" sibTransId="{725B76DF-3B4D-49A4-82DF-44B46C672EFD}"/>
    <dgm:cxn modelId="{66288647-CA45-4434-B666-670617E48729}" srcId="{6EC5CA07-C206-4AC3-88A0-CBA86031948B}" destId="{B2070D4E-BB43-49A2-B848-5A4422AC9D07}" srcOrd="0" destOrd="0" parTransId="{03B09ADA-5C9E-4574-9666-4B36B54FFD5F}" sibTransId="{9DD09B21-E6E9-432D-9026-435F4F6972EB}"/>
    <dgm:cxn modelId="{FD2A0921-83D0-40A5-8FE0-32D23F27BB78}" type="presOf" srcId="{B2070D4E-BB43-49A2-B848-5A4422AC9D07}" destId="{81C2CDCC-F189-4328-AD9F-40D29099EF99}" srcOrd="0" destOrd="0" presId="urn:microsoft.com/office/officeart/2005/8/layout/vList2"/>
    <dgm:cxn modelId="{B17106FF-5E6D-4C19-8B7B-8E1D90DF7B3D}" type="presOf" srcId="{75289FBA-E891-49ED-BD69-33D038BF45F5}" destId="{7D3F2810-DD7F-4642-9A3D-31E9564345DB}" srcOrd="0" destOrd="0" presId="urn:microsoft.com/office/officeart/2005/8/layout/vList2"/>
    <dgm:cxn modelId="{BE52D423-FDC5-4D33-BF0B-B4BF18C7B20A}" type="presOf" srcId="{C0B67225-881D-45B8-A199-2C556F0FAE6F}" destId="{883F2E12-4109-4A3B-A16D-DA7317242B10}" srcOrd="0" destOrd="0" presId="urn:microsoft.com/office/officeart/2005/8/layout/vList2"/>
    <dgm:cxn modelId="{0A47C3C5-C44D-4C99-B7B8-E9E71EC73B48}" srcId="{6EC5CA07-C206-4AC3-88A0-CBA86031948B}" destId="{9CF55B42-5763-42FA-AB32-EAE1BDEA50D1}" srcOrd="3" destOrd="0" parTransId="{49870BC5-D528-430A-B0C8-D1D96084949A}" sibTransId="{7779DA87-C1DA-4C6C-87D0-6BDAF91421F9}"/>
    <dgm:cxn modelId="{7BA14CF5-5163-449F-92F7-83415AF7BC6C}" srcId="{6EC5CA07-C206-4AC3-88A0-CBA86031948B}" destId="{9136F7F8-C84C-49A4-8925-C373B93A5F07}" srcOrd="2" destOrd="0" parTransId="{986BEF4D-CE03-470F-9C27-1807EF9EA8A3}" sibTransId="{B72C0E00-4080-4FB9-807B-38DC38016947}"/>
    <dgm:cxn modelId="{17311B0A-3C17-42BB-8696-96084EDA7C95}" type="presOf" srcId="{DBD73312-BA01-4263-A9AC-67CB7A11F438}" destId="{FB559419-A34D-4152-A495-DF543DD60AE3}" srcOrd="0" destOrd="0" presId="urn:microsoft.com/office/officeart/2005/8/layout/vList2"/>
    <dgm:cxn modelId="{EE49E9FA-1730-4BD0-A2BE-5A29257E107C}" srcId="{6EC5CA07-C206-4AC3-88A0-CBA86031948B}" destId="{DBD73312-BA01-4263-A9AC-67CB7A11F438}" srcOrd="1" destOrd="0" parTransId="{F4453572-2640-42DD-BBD6-EADEC021AE99}" sibTransId="{5DD46E01-3105-453D-B5AC-1ACC5DD9D06E}"/>
    <dgm:cxn modelId="{A55A3E9F-D9EF-4D08-B2B8-D73BB970D9B2}" srcId="{6EC5CA07-C206-4AC3-88A0-CBA86031948B}" destId="{75289FBA-E891-49ED-BD69-33D038BF45F5}" srcOrd="5" destOrd="0" parTransId="{D10F7E1E-F394-46ED-86FB-8E6DCA17CEBA}" sibTransId="{B89FBCA9-4F82-484F-8E3B-EB68C785FFCE}"/>
    <dgm:cxn modelId="{92A9384A-2880-429F-86F1-9CDE4C405FBD}" type="presOf" srcId="{6EC5CA07-C206-4AC3-88A0-CBA86031948B}" destId="{CA141AEA-5E09-4377-B614-EBC3DDB3EC37}" srcOrd="0" destOrd="0" presId="urn:microsoft.com/office/officeart/2005/8/layout/vList2"/>
    <dgm:cxn modelId="{E5DD08DE-FDC5-488C-A8EF-EA35A8B25AF1}" type="presOf" srcId="{9136F7F8-C84C-49A4-8925-C373B93A5F07}" destId="{FA7F8CA8-EB2B-4EEE-B34A-C6DC241C4351}" srcOrd="0" destOrd="0" presId="urn:microsoft.com/office/officeart/2005/8/layout/vList2"/>
    <dgm:cxn modelId="{BAEAFCE5-E385-458A-8D03-5A9CAC640B47}" type="presOf" srcId="{9CF55B42-5763-42FA-AB32-EAE1BDEA50D1}" destId="{ED170E39-D28A-4F60-A3A2-7E22E17EB2A8}" srcOrd="0" destOrd="0" presId="urn:microsoft.com/office/officeart/2005/8/layout/vList2"/>
    <dgm:cxn modelId="{FCD44D8B-9B2F-402E-956B-18C2E42018EB}" type="presParOf" srcId="{CA141AEA-5E09-4377-B614-EBC3DDB3EC37}" destId="{81C2CDCC-F189-4328-AD9F-40D29099EF99}" srcOrd="0" destOrd="0" presId="urn:microsoft.com/office/officeart/2005/8/layout/vList2"/>
    <dgm:cxn modelId="{A2688EBF-F044-41DF-9B11-93BD58F1230D}" type="presParOf" srcId="{CA141AEA-5E09-4377-B614-EBC3DDB3EC37}" destId="{3FD6179E-B32E-4C3A-A39D-E363C9B64F13}" srcOrd="1" destOrd="0" presId="urn:microsoft.com/office/officeart/2005/8/layout/vList2"/>
    <dgm:cxn modelId="{48B590DA-480C-4575-B1A9-751A18601248}" type="presParOf" srcId="{CA141AEA-5E09-4377-B614-EBC3DDB3EC37}" destId="{FB559419-A34D-4152-A495-DF543DD60AE3}" srcOrd="2" destOrd="0" presId="urn:microsoft.com/office/officeart/2005/8/layout/vList2"/>
    <dgm:cxn modelId="{3CC4AE53-687A-4979-B04F-84A6173D23FE}" type="presParOf" srcId="{CA141AEA-5E09-4377-B614-EBC3DDB3EC37}" destId="{F71FACAB-8F83-444A-AF5A-95C816D856A5}" srcOrd="3" destOrd="0" presId="urn:microsoft.com/office/officeart/2005/8/layout/vList2"/>
    <dgm:cxn modelId="{0FADA2A8-F16A-4705-BB38-36A6034A13F2}" type="presParOf" srcId="{CA141AEA-5E09-4377-B614-EBC3DDB3EC37}" destId="{FA7F8CA8-EB2B-4EEE-B34A-C6DC241C4351}" srcOrd="4" destOrd="0" presId="urn:microsoft.com/office/officeart/2005/8/layout/vList2"/>
    <dgm:cxn modelId="{6D966438-2C08-4C05-A2AA-4897F6DE85D4}" type="presParOf" srcId="{CA141AEA-5E09-4377-B614-EBC3DDB3EC37}" destId="{965E299A-3432-4C24-874F-4EEEC03C1E55}" srcOrd="5" destOrd="0" presId="urn:microsoft.com/office/officeart/2005/8/layout/vList2"/>
    <dgm:cxn modelId="{94EC0118-3845-4AB4-8C74-4052C69DF6FC}" type="presParOf" srcId="{CA141AEA-5E09-4377-B614-EBC3DDB3EC37}" destId="{ED170E39-D28A-4F60-A3A2-7E22E17EB2A8}" srcOrd="6" destOrd="0" presId="urn:microsoft.com/office/officeart/2005/8/layout/vList2"/>
    <dgm:cxn modelId="{5817153C-9350-4617-B7C0-F1546635B94D}" type="presParOf" srcId="{CA141AEA-5E09-4377-B614-EBC3DDB3EC37}" destId="{C16D44D1-C64B-4F27-9894-3780D08C9CAC}" srcOrd="7" destOrd="0" presId="urn:microsoft.com/office/officeart/2005/8/layout/vList2"/>
    <dgm:cxn modelId="{DECE42F7-E0E1-4BA7-A751-922DC8476ECE}" type="presParOf" srcId="{CA141AEA-5E09-4377-B614-EBC3DDB3EC37}" destId="{883F2E12-4109-4A3B-A16D-DA7317242B10}" srcOrd="8" destOrd="0" presId="urn:microsoft.com/office/officeart/2005/8/layout/vList2"/>
    <dgm:cxn modelId="{45EDF91C-AE5F-4A37-87C1-8173D77F8F29}" type="presParOf" srcId="{CA141AEA-5E09-4377-B614-EBC3DDB3EC37}" destId="{A66CE867-C425-41A7-8887-4616CFF0D9F0}" srcOrd="9" destOrd="0" presId="urn:microsoft.com/office/officeart/2005/8/layout/vList2"/>
    <dgm:cxn modelId="{C7C2B98F-CEC1-4B7B-81AA-8DCF5DCE1F61}" type="presParOf" srcId="{CA141AEA-5E09-4377-B614-EBC3DDB3EC37}" destId="{7D3F2810-DD7F-4642-9A3D-31E9564345D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8204F9-2DAE-497C-8608-77D443718EE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831243-87B7-4652-BB85-8F1B1EA5F839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1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Распоряжение Губернатора Свердловской области от 10.04.2013 № 94-РГ «Об утверждении Положения об уведомлении представителя нанимателя о фактах обращения в целях склонения к совершению коррупционных правонарушений государственных гражданских служащих Свердловской области, замещающих должности государственной гражданской службы Свердловской области, назначение на которые осуществляется Губернатором Свердловской области»</a:t>
          </a:r>
          <a:endParaRPr lang="ru-RU" sz="11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0D2943-0101-41AA-99A5-4D0AE5341DD5}" type="parTrans" cxnId="{5BA7EAC6-0B92-4070-8E2E-A27752C83042}">
      <dgm:prSet/>
      <dgm:spPr/>
      <dgm:t>
        <a:bodyPr/>
        <a:lstStyle/>
        <a:p>
          <a:endParaRPr lang="ru-RU"/>
        </a:p>
      </dgm:t>
    </dgm:pt>
    <dgm:pt modelId="{D82DEB5C-5C2A-4B4A-A2DC-7BABB7E63CE7}" type="sibTrans" cxnId="{5BA7EAC6-0B92-4070-8E2E-A27752C83042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A80267FD-B52C-4583-9618-B74D2847823A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24.07.2014 № 482  «Об утверждении Положения об уведомлении Министра социальной политики Свердловской области о фактах обращения в целях склонения к совершению коррупционных правонарушений государственных гражданских служащих Министерства социальной политики Свердловской области»</a:t>
          </a:r>
        </a:p>
      </dgm:t>
    </dgm:pt>
    <dgm:pt modelId="{E213DD43-B50E-4BD8-940A-7F46403925BE}" type="parTrans" cxnId="{A2FDABDB-DFBF-4282-85C2-B326A3483E3C}">
      <dgm:prSet/>
      <dgm:spPr/>
      <dgm:t>
        <a:bodyPr/>
        <a:lstStyle/>
        <a:p>
          <a:endParaRPr lang="ru-RU"/>
        </a:p>
      </dgm:t>
    </dgm:pt>
    <dgm:pt modelId="{A0C9E7CF-3C24-4F48-BAA5-BC0E5B3AFB86}" type="sibTrans" cxnId="{A2FDABDB-DFBF-4282-85C2-B326A3483E3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8C025357-52AB-48FC-B7A4-42E7987826A6}">
      <dgm:prSet custT="1"/>
      <dgm:spPr>
        <a:solidFill>
          <a:srgbClr val="FFFF00"/>
        </a:solidFill>
      </dgm:spPr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территориального отраслевого исполнительного органа государственной власти Свердловской области – Управления социальной политики Министерства социальной политики Свердловской области</a:t>
          </a:r>
        </a:p>
      </dgm:t>
    </dgm:pt>
    <dgm:pt modelId="{84E987E6-80FE-4888-ADDD-E03A9A2E2438}" type="parTrans" cxnId="{12EB6D56-86C7-4ED1-A140-609B3DC6C53A}">
      <dgm:prSet/>
      <dgm:spPr/>
      <dgm:t>
        <a:bodyPr/>
        <a:lstStyle/>
        <a:p>
          <a:endParaRPr lang="ru-RU"/>
        </a:p>
      </dgm:t>
    </dgm:pt>
    <dgm:pt modelId="{27D41466-16A9-486E-9027-5028962D3342}" type="sibTrans" cxnId="{12EB6D56-86C7-4ED1-A140-609B3DC6C53A}">
      <dgm:prSet/>
      <dgm:spPr/>
      <dgm:t>
        <a:bodyPr/>
        <a:lstStyle/>
        <a:p>
          <a:endParaRPr lang="ru-RU"/>
        </a:p>
      </dgm:t>
    </dgm:pt>
    <dgm:pt modelId="{57753DD4-2B4E-4C11-84C5-7A823CA381BE}" type="pres">
      <dgm:prSet presAssocID="{C58204F9-2DAE-497C-8608-77D443718E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B6FE-B37B-4687-8894-627F0CE99154}" type="pres">
      <dgm:prSet presAssocID="{C58204F9-2DAE-497C-8608-77D443718EE4}" presName="dummyMaxCanvas" presStyleCnt="0">
        <dgm:presLayoutVars/>
      </dgm:prSet>
      <dgm:spPr/>
    </dgm:pt>
    <dgm:pt modelId="{D85EEF21-837B-482D-909C-E9690490C4A2}" type="pres">
      <dgm:prSet presAssocID="{C58204F9-2DAE-497C-8608-77D443718EE4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4D4C0-0EEF-4C7E-B8F5-1DDB2232555B}" type="pres">
      <dgm:prSet presAssocID="{C58204F9-2DAE-497C-8608-77D443718EE4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1C12A7-80DD-4093-A985-6D9888E05173}" type="pres">
      <dgm:prSet presAssocID="{C58204F9-2DAE-497C-8608-77D443718EE4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EE1EAE-9663-4A5B-A873-AFE762470BF5}" type="pres">
      <dgm:prSet presAssocID="{C58204F9-2DAE-497C-8608-77D443718EE4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DDD492-2183-48C1-99BC-1FD1DBF8DBC5}" type="pres">
      <dgm:prSet presAssocID="{C58204F9-2DAE-497C-8608-77D443718EE4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7BCA9D-0067-42F7-9044-2F5974E0EA20}" type="pres">
      <dgm:prSet presAssocID="{C58204F9-2DAE-497C-8608-77D443718EE4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F91DD-3B82-4EFC-AEF7-448B16984EFE}" type="pres">
      <dgm:prSet presAssocID="{C58204F9-2DAE-497C-8608-77D443718EE4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18F61C-3857-4EF0-A832-F328EFE3D2D2}" type="pres">
      <dgm:prSet presAssocID="{C58204F9-2DAE-497C-8608-77D443718EE4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F7D465-7988-465D-8C9C-C9191D3B089A}" type="presOf" srcId="{A0C9E7CF-3C24-4F48-BAA5-BC0E5B3AFB86}" destId="{F0DDD492-2183-48C1-99BC-1FD1DBF8DBC5}" srcOrd="0" destOrd="0" presId="urn:microsoft.com/office/officeart/2005/8/layout/vProcess5"/>
    <dgm:cxn modelId="{E1E40337-9887-4CF2-958A-A87808EE4C6C}" type="presOf" srcId="{A80267FD-B52C-4583-9618-B74D2847823A}" destId="{06CF91DD-3B82-4EFC-AEF7-448B16984EFE}" srcOrd="1" destOrd="0" presId="urn:microsoft.com/office/officeart/2005/8/layout/vProcess5"/>
    <dgm:cxn modelId="{12EB6D56-86C7-4ED1-A140-609B3DC6C53A}" srcId="{C58204F9-2DAE-497C-8608-77D443718EE4}" destId="{8C025357-52AB-48FC-B7A4-42E7987826A6}" srcOrd="2" destOrd="0" parTransId="{84E987E6-80FE-4888-ADDD-E03A9A2E2438}" sibTransId="{27D41466-16A9-486E-9027-5028962D3342}"/>
    <dgm:cxn modelId="{5BA7EAC6-0B92-4070-8E2E-A27752C83042}" srcId="{C58204F9-2DAE-497C-8608-77D443718EE4}" destId="{B8831243-87B7-4652-BB85-8F1B1EA5F839}" srcOrd="0" destOrd="0" parTransId="{AF0D2943-0101-41AA-99A5-4D0AE5341DD5}" sibTransId="{D82DEB5C-5C2A-4B4A-A2DC-7BABB7E63CE7}"/>
    <dgm:cxn modelId="{B9B29075-70CD-4D11-853D-5DD92FA5D9C5}" type="presOf" srcId="{B8831243-87B7-4652-BB85-8F1B1EA5F839}" destId="{D85EEF21-837B-482D-909C-E9690490C4A2}" srcOrd="0" destOrd="0" presId="urn:microsoft.com/office/officeart/2005/8/layout/vProcess5"/>
    <dgm:cxn modelId="{8CE52DEC-C6F0-42F4-B89F-78E5DB093D13}" type="presOf" srcId="{8C025357-52AB-48FC-B7A4-42E7987826A6}" destId="{D01C12A7-80DD-4093-A985-6D9888E05173}" srcOrd="0" destOrd="0" presId="urn:microsoft.com/office/officeart/2005/8/layout/vProcess5"/>
    <dgm:cxn modelId="{B113FEA8-633B-4F8E-917D-D58F3AFADB8D}" type="presOf" srcId="{D82DEB5C-5C2A-4B4A-A2DC-7BABB7E63CE7}" destId="{55EE1EAE-9663-4A5B-A873-AFE762470BF5}" srcOrd="0" destOrd="0" presId="urn:microsoft.com/office/officeart/2005/8/layout/vProcess5"/>
    <dgm:cxn modelId="{2ED282B3-7919-4E7D-99E5-22C0569E92A1}" type="presOf" srcId="{B8831243-87B7-4652-BB85-8F1B1EA5F839}" destId="{CF7BCA9D-0067-42F7-9044-2F5974E0EA20}" srcOrd="1" destOrd="0" presId="urn:microsoft.com/office/officeart/2005/8/layout/vProcess5"/>
    <dgm:cxn modelId="{4E318856-7610-4BF8-B6B1-EE2306B9AFE8}" type="presOf" srcId="{A80267FD-B52C-4583-9618-B74D2847823A}" destId="{96C4D4C0-0EEF-4C7E-B8F5-1DDB2232555B}" srcOrd="0" destOrd="0" presId="urn:microsoft.com/office/officeart/2005/8/layout/vProcess5"/>
    <dgm:cxn modelId="{D544992B-9264-4CA0-AFDF-C89AAA773336}" type="presOf" srcId="{8C025357-52AB-48FC-B7A4-42E7987826A6}" destId="{AD18F61C-3857-4EF0-A832-F328EFE3D2D2}" srcOrd="1" destOrd="0" presId="urn:microsoft.com/office/officeart/2005/8/layout/vProcess5"/>
    <dgm:cxn modelId="{A2FDABDB-DFBF-4282-85C2-B326A3483E3C}" srcId="{C58204F9-2DAE-497C-8608-77D443718EE4}" destId="{A80267FD-B52C-4583-9618-B74D2847823A}" srcOrd="1" destOrd="0" parTransId="{E213DD43-B50E-4BD8-940A-7F46403925BE}" sibTransId="{A0C9E7CF-3C24-4F48-BAA5-BC0E5B3AFB86}"/>
    <dgm:cxn modelId="{52D15310-C669-48B5-BF13-C443299040CA}" type="presOf" srcId="{C58204F9-2DAE-497C-8608-77D443718EE4}" destId="{57753DD4-2B4E-4C11-84C5-7A823CA381BE}" srcOrd="0" destOrd="0" presId="urn:microsoft.com/office/officeart/2005/8/layout/vProcess5"/>
    <dgm:cxn modelId="{40181E01-28F0-4286-BC00-165DD68CC661}" type="presParOf" srcId="{57753DD4-2B4E-4C11-84C5-7A823CA381BE}" destId="{9952B6FE-B37B-4687-8894-627F0CE99154}" srcOrd="0" destOrd="0" presId="urn:microsoft.com/office/officeart/2005/8/layout/vProcess5"/>
    <dgm:cxn modelId="{87D53C3A-B66F-4C4B-87F9-24E9732127FF}" type="presParOf" srcId="{57753DD4-2B4E-4C11-84C5-7A823CA381BE}" destId="{D85EEF21-837B-482D-909C-E9690490C4A2}" srcOrd="1" destOrd="0" presId="urn:microsoft.com/office/officeart/2005/8/layout/vProcess5"/>
    <dgm:cxn modelId="{47F2464C-45DF-47DF-90B9-E8D2EE5BD744}" type="presParOf" srcId="{57753DD4-2B4E-4C11-84C5-7A823CA381BE}" destId="{96C4D4C0-0EEF-4C7E-B8F5-1DDB2232555B}" srcOrd="2" destOrd="0" presId="urn:microsoft.com/office/officeart/2005/8/layout/vProcess5"/>
    <dgm:cxn modelId="{8AF41917-1891-472B-B4F7-38253E26FBB2}" type="presParOf" srcId="{57753DD4-2B4E-4C11-84C5-7A823CA381BE}" destId="{D01C12A7-80DD-4093-A985-6D9888E05173}" srcOrd="3" destOrd="0" presId="urn:microsoft.com/office/officeart/2005/8/layout/vProcess5"/>
    <dgm:cxn modelId="{4928A5B4-8A9B-4E12-AE93-1E6019242474}" type="presParOf" srcId="{57753DD4-2B4E-4C11-84C5-7A823CA381BE}" destId="{55EE1EAE-9663-4A5B-A873-AFE762470BF5}" srcOrd="4" destOrd="0" presId="urn:microsoft.com/office/officeart/2005/8/layout/vProcess5"/>
    <dgm:cxn modelId="{DD5859E2-1564-4211-A745-9D8BD3CE3A6A}" type="presParOf" srcId="{57753DD4-2B4E-4C11-84C5-7A823CA381BE}" destId="{F0DDD492-2183-48C1-99BC-1FD1DBF8DBC5}" srcOrd="5" destOrd="0" presId="urn:microsoft.com/office/officeart/2005/8/layout/vProcess5"/>
    <dgm:cxn modelId="{0129241C-C396-4043-80C4-23A9227408BF}" type="presParOf" srcId="{57753DD4-2B4E-4C11-84C5-7A823CA381BE}" destId="{CF7BCA9D-0067-42F7-9044-2F5974E0EA20}" srcOrd="6" destOrd="0" presId="urn:microsoft.com/office/officeart/2005/8/layout/vProcess5"/>
    <dgm:cxn modelId="{61D458D1-5D1A-47EF-A00F-3B2EC06EBCFE}" type="presParOf" srcId="{57753DD4-2B4E-4C11-84C5-7A823CA381BE}" destId="{06CF91DD-3B82-4EFC-AEF7-448B16984EFE}" srcOrd="7" destOrd="0" presId="urn:microsoft.com/office/officeart/2005/8/layout/vProcess5"/>
    <dgm:cxn modelId="{A1B9FC75-C105-441F-93AC-F8735CFD0A82}" type="presParOf" srcId="{57753DD4-2B4E-4C11-84C5-7A823CA381BE}" destId="{AD18F61C-3857-4EF0-A832-F328EFE3D2D2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58204F9-2DAE-497C-8608-77D443718EE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831243-87B7-4652-BB85-8F1B1EA5F839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11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Распоряжение Губернатора Свердловской области от 23.05.2014 № 122-РГ «Об утверждении Порядка предварительного уведомления представителя нанимателя о выполнении иной оплачиваемой работы государственными гражданскими служащими Свердловской области, назначаемыми на должности государственной гражданской службы Свердловской области Губернатором Свердловской области»</a:t>
          </a:r>
          <a:endParaRPr lang="ru-RU" sz="11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0D2943-0101-41AA-99A5-4D0AE5341DD5}" type="parTrans" cxnId="{5BA7EAC6-0B92-4070-8E2E-A27752C83042}">
      <dgm:prSet/>
      <dgm:spPr/>
      <dgm:t>
        <a:bodyPr/>
        <a:lstStyle/>
        <a:p>
          <a:endParaRPr lang="ru-RU"/>
        </a:p>
      </dgm:t>
    </dgm:pt>
    <dgm:pt modelId="{D82DEB5C-5C2A-4B4A-A2DC-7BABB7E63CE7}" type="sibTrans" cxnId="{5BA7EAC6-0B92-4070-8E2E-A27752C83042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8C025357-52AB-48FC-B7A4-42E7987826A6}">
      <dgm:prSet custT="1"/>
      <dgm:spPr>
        <a:solidFill>
          <a:srgbClr val="FFFF00"/>
        </a:solidFill>
      </dgm:spPr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территориального отраслевого исполнительного органа государственной власти Свердловской области – Управления социальной политики Министерства социальной политики Свердловской области</a:t>
          </a:r>
        </a:p>
      </dgm:t>
    </dgm:pt>
    <dgm:pt modelId="{84E987E6-80FE-4888-ADDD-E03A9A2E2438}" type="parTrans" cxnId="{12EB6D56-86C7-4ED1-A140-609B3DC6C53A}">
      <dgm:prSet/>
      <dgm:spPr/>
      <dgm:t>
        <a:bodyPr/>
        <a:lstStyle/>
        <a:p>
          <a:endParaRPr lang="ru-RU"/>
        </a:p>
      </dgm:t>
    </dgm:pt>
    <dgm:pt modelId="{27D41466-16A9-486E-9027-5028962D3342}" type="sibTrans" cxnId="{12EB6D56-86C7-4ED1-A140-609B3DC6C53A}">
      <dgm:prSet/>
      <dgm:spPr/>
      <dgm:t>
        <a:bodyPr/>
        <a:lstStyle/>
        <a:p>
          <a:endParaRPr lang="ru-RU"/>
        </a:p>
      </dgm:t>
    </dgm:pt>
    <dgm:pt modelId="{A80267FD-B52C-4583-9618-B74D2847823A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1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28.04.2015 № 218 «Об утверждении Порядка предварительного уведомления Министра социальной политики Свердловской области о выполнении иной оплачиваемой работы государственными гражданскими служащими Министерства социальной политики Свердловской области»</a:t>
          </a:r>
        </a:p>
      </dgm:t>
    </dgm:pt>
    <dgm:pt modelId="{A0C9E7CF-3C24-4F48-BAA5-BC0E5B3AFB86}" type="sibTrans" cxnId="{A2FDABDB-DFBF-4282-85C2-B326A3483E3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E213DD43-B50E-4BD8-940A-7F46403925BE}" type="parTrans" cxnId="{A2FDABDB-DFBF-4282-85C2-B326A3483E3C}">
      <dgm:prSet/>
      <dgm:spPr/>
      <dgm:t>
        <a:bodyPr/>
        <a:lstStyle/>
        <a:p>
          <a:endParaRPr lang="ru-RU"/>
        </a:p>
      </dgm:t>
    </dgm:pt>
    <dgm:pt modelId="{57753DD4-2B4E-4C11-84C5-7A823CA381BE}" type="pres">
      <dgm:prSet presAssocID="{C58204F9-2DAE-497C-8608-77D443718E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B6FE-B37B-4687-8894-627F0CE99154}" type="pres">
      <dgm:prSet presAssocID="{C58204F9-2DAE-497C-8608-77D443718EE4}" presName="dummyMaxCanvas" presStyleCnt="0">
        <dgm:presLayoutVars/>
      </dgm:prSet>
      <dgm:spPr/>
    </dgm:pt>
    <dgm:pt modelId="{CA2B9A4D-272B-4335-A593-36F968FD607E}" type="pres">
      <dgm:prSet presAssocID="{C58204F9-2DAE-497C-8608-77D443718EE4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C1BA63-EE7F-4E61-95CD-D2CE2FC4AEBD}" type="pres">
      <dgm:prSet presAssocID="{C58204F9-2DAE-497C-8608-77D443718EE4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BC554-F4DF-4A8E-ADC5-5E1C84E12811}" type="pres">
      <dgm:prSet presAssocID="{C58204F9-2DAE-497C-8608-77D443718EE4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78750F-3D6D-47C4-8173-AEE8A63BBF9C}" type="pres">
      <dgm:prSet presAssocID="{C58204F9-2DAE-497C-8608-77D443718EE4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B115CF-6DE1-4CAC-9199-1E31AA51E129}" type="pres">
      <dgm:prSet presAssocID="{C58204F9-2DAE-497C-8608-77D443718EE4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18D95B-EE54-4FB1-ACAB-3CAD0F9EE6AA}" type="pres">
      <dgm:prSet presAssocID="{C58204F9-2DAE-497C-8608-77D443718EE4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19D08B-F742-4BD6-A4EF-1CFDEAC46F2C}" type="pres">
      <dgm:prSet presAssocID="{C58204F9-2DAE-497C-8608-77D443718EE4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C809B-5B9F-42E3-B451-1ED29C67A757}" type="pres">
      <dgm:prSet presAssocID="{C58204F9-2DAE-497C-8608-77D443718EE4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A5DF1B-3FC2-405D-98AE-971BA436D4E2}" type="presOf" srcId="{A80267FD-B52C-4583-9618-B74D2847823A}" destId="{2919D08B-F742-4BD6-A4EF-1CFDEAC46F2C}" srcOrd="1" destOrd="0" presId="urn:microsoft.com/office/officeart/2005/8/layout/vProcess5"/>
    <dgm:cxn modelId="{F924D324-CBA4-4B5F-858F-88D4D4DE60EE}" type="presOf" srcId="{A0C9E7CF-3C24-4F48-BAA5-BC0E5B3AFB86}" destId="{E5B115CF-6DE1-4CAC-9199-1E31AA51E129}" srcOrd="0" destOrd="0" presId="urn:microsoft.com/office/officeart/2005/8/layout/vProcess5"/>
    <dgm:cxn modelId="{1D745248-B4C4-4D37-A039-2FA104C6B515}" type="presOf" srcId="{C58204F9-2DAE-497C-8608-77D443718EE4}" destId="{57753DD4-2B4E-4C11-84C5-7A823CA381BE}" srcOrd="0" destOrd="0" presId="urn:microsoft.com/office/officeart/2005/8/layout/vProcess5"/>
    <dgm:cxn modelId="{B2939318-6244-4EF6-B3D8-80D6FD52A6AE}" type="presOf" srcId="{A80267FD-B52C-4583-9618-B74D2847823A}" destId="{DFC1BA63-EE7F-4E61-95CD-D2CE2FC4AEBD}" srcOrd="0" destOrd="0" presId="urn:microsoft.com/office/officeart/2005/8/layout/vProcess5"/>
    <dgm:cxn modelId="{5BA7EAC6-0B92-4070-8E2E-A27752C83042}" srcId="{C58204F9-2DAE-497C-8608-77D443718EE4}" destId="{B8831243-87B7-4652-BB85-8F1B1EA5F839}" srcOrd="0" destOrd="0" parTransId="{AF0D2943-0101-41AA-99A5-4D0AE5341DD5}" sibTransId="{D82DEB5C-5C2A-4B4A-A2DC-7BABB7E63CE7}"/>
    <dgm:cxn modelId="{1E69F6F2-7448-466F-851B-DEB4E9593268}" type="presOf" srcId="{8C025357-52AB-48FC-B7A4-42E7987826A6}" destId="{256BC554-F4DF-4A8E-ADC5-5E1C84E12811}" srcOrd="0" destOrd="0" presId="urn:microsoft.com/office/officeart/2005/8/layout/vProcess5"/>
    <dgm:cxn modelId="{F0CCDB0D-951F-4E91-8236-5D959B8AE597}" type="presOf" srcId="{D82DEB5C-5C2A-4B4A-A2DC-7BABB7E63CE7}" destId="{4D78750F-3D6D-47C4-8173-AEE8A63BBF9C}" srcOrd="0" destOrd="0" presId="urn:microsoft.com/office/officeart/2005/8/layout/vProcess5"/>
    <dgm:cxn modelId="{12EB6D56-86C7-4ED1-A140-609B3DC6C53A}" srcId="{C58204F9-2DAE-497C-8608-77D443718EE4}" destId="{8C025357-52AB-48FC-B7A4-42E7987826A6}" srcOrd="2" destOrd="0" parTransId="{84E987E6-80FE-4888-ADDD-E03A9A2E2438}" sibTransId="{27D41466-16A9-486E-9027-5028962D3342}"/>
    <dgm:cxn modelId="{EE5FA7F6-C2CD-4FBE-A802-8883BBBCAD91}" type="presOf" srcId="{B8831243-87B7-4652-BB85-8F1B1EA5F839}" destId="{CA2B9A4D-272B-4335-A593-36F968FD607E}" srcOrd="0" destOrd="0" presId="urn:microsoft.com/office/officeart/2005/8/layout/vProcess5"/>
    <dgm:cxn modelId="{A2FDABDB-DFBF-4282-85C2-B326A3483E3C}" srcId="{C58204F9-2DAE-497C-8608-77D443718EE4}" destId="{A80267FD-B52C-4583-9618-B74D2847823A}" srcOrd="1" destOrd="0" parTransId="{E213DD43-B50E-4BD8-940A-7F46403925BE}" sibTransId="{A0C9E7CF-3C24-4F48-BAA5-BC0E5B3AFB86}"/>
    <dgm:cxn modelId="{ED8F20D7-8FFB-4A62-9989-708B33098582}" type="presOf" srcId="{B8831243-87B7-4652-BB85-8F1B1EA5F839}" destId="{1018D95B-EE54-4FB1-ACAB-3CAD0F9EE6AA}" srcOrd="1" destOrd="0" presId="urn:microsoft.com/office/officeart/2005/8/layout/vProcess5"/>
    <dgm:cxn modelId="{9FDBEB85-FE8C-4CC9-B1FB-09753BEDB968}" type="presOf" srcId="{8C025357-52AB-48FC-B7A4-42E7987826A6}" destId="{18BC809B-5B9F-42E3-B451-1ED29C67A757}" srcOrd="1" destOrd="0" presId="urn:microsoft.com/office/officeart/2005/8/layout/vProcess5"/>
    <dgm:cxn modelId="{DE944652-9C67-4DCE-B210-25AB7341A8C7}" type="presParOf" srcId="{57753DD4-2B4E-4C11-84C5-7A823CA381BE}" destId="{9952B6FE-B37B-4687-8894-627F0CE99154}" srcOrd="0" destOrd="0" presId="urn:microsoft.com/office/officeart/2005/8/layout/vProcess5"/>
    <dgm:cxn modelId="{8588D1CE-114D-4006-B518-06E3AF0F6306}" type="presParOf" srcId="{57753DD4-2B4E-4C11-84C5-7A823CA381BE}" destId="{CA2B9A4D-272B-4335-A593-36F968FD607E}" srcOrd="1" destOrd="0" presId="urn:microsoft.com/office/officeart/2005/8/layout/vProcess5"/>
    <dgm:cxn modelId="{92DC0E85-2925-43AD-A972-55D17FDF294E}" type="presParOf" srcId="{57753DD4-2B4E-4C11-84C5-7A823CA381BE}" destId="{DFC1BA63-EE7F-4E61-95CD-D2CE2FC4AEBD}" srcOrd="2" destOrd="0" presId="urn:microsoft.com/office/officeart/2005/8/layout/vProcess5"/>
    <dgm:cxn modelId="{B2EBD5FD-4620-46DC-8375-5D95CE9F04C9}" type="presParOf" srcId="{57753DD4-2B4E-4C11-84C5-7A823CA381BE}" destId="{256BC554-F4DF-4A8E-ADC5-5E1C84E12811}" srcOrd="3" destOrd="0" presId="urn:microsoft.com/office/officeart/2005/8/layout/vProcess5"/>
    <dgm:cxn modelId="{90117929-6231-4C08-8197-C15E20421F83}" type="presParOf" srcId="{57753DD4-2B4E-4C11-84C5-7A823CA381BE}" destId="{4D78750F-3D6D-47C4-8173-AEE8A63BBF9C}" srcOrd="4" destOrd="0" presId="urn:microsoft.com/office/officeart/2005/8/layout/vProcess5"/>
    <dgm:cxn modelId="{08155332-988D-422F-B840-C3CAEB848EF1}" type="presParOf" srcId="{57753DD4-2B4E-4C11-84C5-7A823CA381BE}" destId="{E5B115CF-6DE1-4CAC-9199-1E31AA51E129}" srcOrd="5" destOrd="0" presId="urn:microsoft.com/office/officeart/2005/8/layout/vProcess5"/>
    <dgm:cxn modelId="{64B609D9-970E-405D-851D-11C9BFD63D3B}" type="presParOf" srcId="{57753DD4-2B4E-4C11-84C5-7A823CA381BE}" destId="{1018D95B-EE54-4FB1-ACAB-3CAD0F9EE6AA}" srcOrd="6" destOrd="0" presId="urn:microsoft.com/office/officeart/2005/8/layout/vProcess5"/>
    <dgm:cxn modelId="{E9A8B1B8-8592-4C08-BF6F-2AA870E31821}" type="presParOf" srcId="{57753DD4-2B4E-4C11-84C5-7A823CA381BE}" destId="{2919D08B-F742-4BD6-A4EF-1CFDEAC46F2C}" srcOrd="7" destOrd="0" presId="urn:microsoft.com/office/officeart/2005/8/layout/vProcess5"/>
    <dgm:cxn modelId="{C7C30462-DDAD-420F-BB6D-6874BD9137FD}" type="presParOf" srcId="{57753DD4-2B4E-4C11-84C5-7A823CA381BE}" destId="{18BC809B-5B9F-42E3-B451-1ED29C67A75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58204F9-2DAE-497C-8608-77D443718EE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52AEB0-90EF-43C5-AC54-7E021CC3A31A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algn="just"/>
          <a:endParaRPr lang="ru-RU" sz="11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/>
          <a:r>
            <a:rPr lang="ru-RU" sz="11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Указ Президента РФ от 22.12.2015 № 650 «О порядке сообщения лицами, замещающими отдельные государственные должности РФ, должности федеральной государственной службы, и иными лицами о возникновении личной заинтересованности при исполнении должностных обязанностей, которая приводит или может привести к конфликту интересов, и о внесении изменений в некоторые акты Президента РФ»</a:t>
          </a:r>
          <a:endParaRPr lang="ru-RU" sz="1050" b="1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endParaRPr lang="ru-RU" sz="900" dirty="0"/>
        </a:p>
      </dgm:t>
    </dgm:pt>
    <dgm:pt modelId="{326A0A85-23AF-408D-A9AE-4B5C33E9F4B5}" type="parTrans" cxnId="{212B4FD4-0EDF-46EA-A825-8196B21546A8}">
      <dgm:prSet/>
      <dgm:spPr/>
      <dgm:t>
        <a:bodyPr/>
        <a:lstStyle/>
        <a:p>
          <a:endParaRPr lang="ru-RU"/>
        </a:p>
      </dgm:t>
    </dgm:pt>
    <dgm:pt modelId="{187C333B-C299-4C2B-AA9D-2B52F2984347}" type="sibTrans" cxnId="{212B4FD4-0EDF-46EA-A825-8196B21546A8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B8831243-87B7-4652-BB85-8F1B1EA5F839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9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Указ Губернатора Свердловской области от 04.03.2016 № 112-УГ «Об утверждении Порядка сообщения государственными гражданскими служащими Свердловской области, замещающими должности государственной гражданской службы Свердловской области в исполнительных органах государственной власти Свердловской области, назначение на которые и освобождение от которых осуществляется Губернатором Свердловской области, о возникновении личной заинтересованности при исполнении должностных обязанностей, которая приводит или может привести к конфликту интересов</a:t>
          </a:r>
          <a:r>
            <a:rPr lang="ru-RU" sz="9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»</a:t>
          </a:r>
          <a:endParaRPr lang="ru-RU" sz="9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0D2943-0101-41AA-99A5-4D0AE5341DD5}" type="parTrans" cxnId="{5BA7EAC6-0B92-4070-8E2E-A27752C83042}">
      <dgm:prSet/>
      <dgm:spPr/>
      <dgm:t>
        <a:bodyPr/>
        <a:lstStyle/>
        <a:p>
          <a:endParaRPr lang="ru-RU"/>
        </a:p>
      </dgm:t>
    </dgm:pt>
    <dgm:pt modelId="{D82DEB5C-5C2A-4B4A-A2DC-7BABB7E63CE7}" type="sibTrans" cxnId="{5BA7EAC6-0B92-4070-8E2E-A27752C83042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8C025357-52AB-48FC-B7A4-42E7987826A6}">
      <dgm:prSet custT="1"/>
      <dgm:spPr>
        <a:solidFill>
          <a:srgbClr val="FFFF00"/>
        </a:solidFill>
      </dgm:spPr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территориального отраслевого исполнительного органа государственной власти Свердловской области – Управления социальной политики Министерства социальной политики Свердловской области</a:t>
          </a:r>
        </a:p>
      </dgm:t>
    </dgm:pt>
    <dgm:pt modelId="{84E987E6-80FE-4888-ADDD-E03A9A2E2438}" type="parTrans" cxnId="{12EB6D56-86C7-4ED1-A140-609B3DC6C53A}">
      <dgm:prSet/>
      <dgm:spPr/>
      <dgm:t>
        <a:bodyPr/>
        <a:lstStyle/>
        <a:p>
          <a:endParaRPr lang="ru-RU"/>
        </a:p>
      </dgm:t>
    </dgm:pt>
    <dgm:pt modelId="{27D41466-16A9-486E-9027-5028962D3342}" type="sibTrans" cxnId="{12EB6D56-86C7-4ED1-A140-609B3DC6C53A}">
      <dgm:prSet/>
      <dgm:spPr/>
      <dgm:t>
        <a:bodyPr/>
        <a:lstStyle/>
        <a:p>
          <a:endParaRPr lang="ru-RU"/>
        </a:p>
      </dgm:t>
    </dgm:pt>
    <dgm:pt modelId="{A80267FD-B52C-4583-9618-B74D2847823A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0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06.05.2015 № 185 «Об утверждении Порядка сообщения государственными гражданскими служащими Свердловской области, замещающими должности государственной гражданской службы Свердловской области в Министерстве социальной политики Свердловской области, о возникновении личной заинтересованности при исполнении должностных обязанностей, которая приводит или может привести к конфликту интересов»</a:t>
          </a:r>
        </a:p>
      </dgm:t>
    </dgm:pt>
    <dgm:pt modelId="{A0C9E7CF-3C24-4F48-BAA5-BC0E5B3AFB86}" type="sibTrans" cxnId="{A2FDABDB-DFBF-4282-85C2-B326A3483E3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E213DD43-B50E-4BD8-940A-7F46403925BE}" type="parTrans" cxnId="{A2FDABDB-DFBF-4282-85C2-B326A3483E3C}">
      <dgm:prSet/>
      <dgm:spPr/>
      <dgm:t>
        <a:bodyPr/>
        <a:lstStyle/>
        <a:p>
          <a:endParaRPr lang="ru-RU"/>
        </a:p>
      </dgm:t>
    </dgm:pt>
    <dgm:pt modelId="{57753DD4-2B4E-4C11-84C5-7A823CA381BE}" type="pres">
      <dgm:prSet presAssocID="{C58204F9-2DAE-497C-8608-77D443718E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B6FE-B37B-4687-8894-627F0CE99154}" type="pres">
      <dgm:prSet presAssocID="{C58204F9-2DAE-497C-8608-77D443718EE4}" presName="dummyMaxCanvas" presStyleCnt="0">
        <dgm:presLayoutVars/>
      </dgm:prSet>
      <dgm:spPr/>
    </dgm:pt>
    <dgm:pt modelId="{38B30B91-C87F-4A51-BF73-302B2D26D0B3}" type="pres">
      <dgm:prSet presAssocID="{C58204F9-2DAE-497C-8608-77D443718EE4}" presName="FourNodes_1" presStyleLbl="node1" presStyleIdx="0" presStyleCnt="4" custScaleY="1235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C9E233-096D-47C1-9D70-A8931492315B}" type="pres">
      <dgm:prSet presAssocID="{C58204F9-2DAE-497C-8608-77D443718EE4}" presName="FourNodes_2" presStyleLbl="node1" presStyleIdx="1" presStyleCnt="4" custScaleY="1138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5412FA-8174-4FBE-A4A6-FB8E9E0F601C}" type="pres">
      <dgm:prSet presAssocID="{C58204F9-2DAE-497C-8608-77D443718EE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17C514-EBB0-4A0E-BB0C-4AD26A334178}" type="pres">
      <dgm:prSet presAssocID="{C58204F9-2DAE-497C-8608-77D443718EE4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5629E3-8D4D-46DF-A9EF-2DEF208150EA}" type="pres">
      <dgm:prSet presAssocID="{C58204F9-2DAE-497C-8608-77D443718EE4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169D1B-8FC3-4C2A-8DEC-12A7F5ED3139}" type="pres">
      <dgm:prSet presAssocID="{C58204F9-2DAE-497C-8608-77D443718EE4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6B2A4-5E0D-4D2C-90BA-929C538FD5B5}" type="pres">
      <dgm:prSet presAssocID="{C58204F9-2DAE-497C-8608-77D443718EE4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4CE43-F185-4B09-A764-5562EF3A5810}" type="pres">
      <dgm:prSet presAssocID="{C58204F9-2DAE-497C-8608-77D443718EE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A13911-67BF-4303-B577-8AC7926BE00F}" type="pres">
      <dgm:prSet presAssocID="{C58204F9-2DAE-497C-8608-77D443718EE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43DE5D-AA01-4B09-B511-7FB1FBCB3B09}" type="pres">
      <dgm:prSet presAssocID="{C58204F9-2DAE-497C-8608-77D443718EE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C1BB12-B8AB-410B-B71E-C7B0511107DB}" type="pres">
      <dgm:prSet presAssocID="{C58204F9-2DAE-497C-8608-77D443718EE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77E2C8-533E-4104-BC1E-D4AC1956CFB2}" type="presOf" srcId="{D82DEB5C-5C2A-4B4A-A2DC-7BABB7E63CE7}" destId="{62169D1B-8FC3-4C2A-8DEC-12A7F5ED3139}" srcOrd="0" destOrd="0" presId="urn:microsoft.com/office/officeart/2005/8/layout/vProcess5"/>
    <dgm:cxn modelId="{212B4FD4-0EDF-46EA-A825-8196B21546A8}" srcId="{C58204F9-2DAE-497C-8608-77D443718EE4}" destId="{AB52AEB0-90EF-43C5-AC54-7E021CC3A31A}" srcOrd="0" destOrd="0" parTransId="{326A0A85-23AF-408D-A9AE-4B5C33E9F4B5}" sibTransId="{187C333B-C299-4C2B-AA9D-2B52F2984347}"/>
    <dgm:cxn modelId="{0C88E896-1946-4F11-B000-D219A027D79C}" type="presOf" srcId="{8C025357-52AB-48FC-B7A4-42E7987826A6}" destId="{EEC1BB12-B8AB-410B-B71E-C7B0511107DB}" srcOrd="1" destOrd="0" presId="urn:microsoft.com/office/officeart/2005/8/layout/vProcess5"/>
    <dgm:cxn modelId="{7728E9E8-44C9-4351-A402-F1C36E53BE18}" type="presOf" srcId="{AB52AEB0-90EF-43C5-AC54-7E021CC3A31A}" destId="{38B30B91-C87F-4A51-BF73-302B2D26D0B3}" srcOrd="0" destOrd="0" presId="urn:microsoft.com/office/officeart/2005/8/layout/vProcess5"/>
    <dgm:cxn modelId="{4F5BCC29-EA15-42DE-ADAB-7CDC19DF348A}" type="presOf" srcId="{8C025357-52AB-48FC-B7A4-42E7987826A6}" destId="{E117C514-EBB0-4A0E-BB0C-4AD26A334178}" srcOrd="0" destOrd="0" presId="urn:microsoft.com/office/officeart/2005/8/layout/vProcess5"/>
    <dgm:cxn modelId="{A41BEA05-1FEA-41BC-B056-1424D8A7948D}" type="presOf" srcId="{B8831243-87B7-4652-BB85-8F1B1EA5F839}" destId="{09C9E233-096D-47C1-9D70-A8931492315B}" srcOrd="0" destOrd="0" presId="urn:microsoft.com/office/officeart/2005/8/layout/vProcess5"/>
    <dgm:cxn modelId="{5BA7EAC6-0B92-4070-8E2E-A27752C83042}" srcId="{C58204F9-2DAE-497C-8608-77D443718EE4}" destId="{B8831243-87B7-4652-BB85-8F1B1EA5F839}" srcOrd="1" destOrd="0" parTransId="{AF0D2943-0101-41AA-99A5-4D0AE5341DD5}" sibTransId="{D82DEB5C-5C2A-4B4A-A2DC-7BABB7E63CE7}"/>
    <dgm:cxn modelId="{119FA0E0-B187-4E7B-B3B3-4699128B4935}" type="presOf" srcId="{B8831243-87B7-4652-BB85-8F1B1EA5F839}" destId="{1CA13911-67BF-4303-B577-8AC7926BE00F}" srcOrd="1" destOrd="0" presId="urn:microsoft.com/office/officeart/2005/8/layout/vProcess5"/>
    <dgm:cxn modelId="{12EB6D56-86C7-4ED1-A140-609B3DC6C53A}" srcId="{C58204F9-2DAE-497C-8608-77D443718EE4}" destId="{8C025357-52AB-48FC-B7A4-42E7987826A6}" srcOrd="3" destOrd="0" parTransId="{84E987E6-80FE-4888-ADDD-E03A9A2E2438}" sibTransId="{27D41466-16A9-486E-9027-5028962D3342}"/>
    <dgm:cxn modelId="{A2FDABDB-DFBF-4282-85C2-B326A3483E3C}" srcId="{C58204F9-2DAE-497C-8608-77D443718EE4}" destId="{A80267FD-B52C-4583-9618-B74D2847823A}" srcOrd="2" destOrd="0" parTransId="{E213DD43-B50E-4BD8-940A-7F46403925BE}" sibTransId="{A0C9E7CF-3C24-4F48-BAA5-BC0E5B3AFB86}"/>
    <dgm:cxn modelId="{814D464A-16C1-44F8-88C3-8A45929FCF32}" type="presOf" srcId="{C58204F9-2DAE-497C-8608-77D443718EE4}" destId="{57753DD4-2B4E-4C11-84C5-7A823CA381BE}" srcOrd="0" destOrd="0" presId="urn:microsoft.com/office/officeart/2005/8/layout/vProcess5"/>
    <dgm:cxn modelId="{E5DE9417-8829-4D7D-B0E6-0C8F005B0542}" type="presOf" srcId="{AB52AEB0-90EF-43C5-AC54-7E021CC3A31A}" destId="{9D04CE43-F185-4B09-A764-5562EF3A5810}" srcOrd="1" destOrd="0" presId="urn:microsoft.com/office/officeart/2005/8/layout/vProcess5"/>
    <dgm:cxn modelId="{350CF3A4-EFEB-4989-99FB-35524246FA97}" type="presOf" srcId="{A0C9E7CF-3C24-4F48-BAA5-BC0E5B3AFB86}" destId="{A766B2A4-5E0D-4D2C-90BA-929C538FD5B5}" srcOrd="0" destOrd="0" presId="urn:microsoft.com/office/officeart/2005/8/layout/vProcess5"/>
    <dgm:cxn modelId="{29C70790-D952-4218-ADB5-87C5BA97C98A}" type="presOf" srcId="{A80267FD-B52C-4583-9618-B74D2847823A}" destId="{415412FA-8174-4FBE-A4A6-FB8E9E0F601C}" srcOrd="0" destOrd="0" presId="urn:microsoft.com/office/officeart/2005/8/layout/vProcess5"/>
    <dgm:cxn modelId="{B754122B-1C5F-4F9D-B79A-54AB80B510F2}" type="presOf" srcId="{A80267FD-B52C-4583-9618-B74D2847823A}" destId="{7143DE5D-AA01-4B09-B511-7FB1FBCB3B09}" srcOrd="1" destOrd="0" presId="urn:microsoft.com/office/officeart/2005/8/layout/vProcess5"/>
    <dgm:cxn modelId="{6AC536D0-D3F4-4188-A353-CB42ED7101CD}" type="presOf" srcId="{187C333B-C299-4C2B-AA9D-2B52F2984347}" destId="{695629E3-8D4D-46DF-A9EF-2DEF208150EA}" srcOrd="0" destOrd="0" presId="urn:microsoft.com/office/officeart/2005/8/layout/vProcess5"/>
    <dgm:cxn modelId="{C2CB2341-65DF-4975-9F28-2DD264F97C3D}" type="presParOf" srcId="{57753DD4-2B4E-4C11-84C5-7A823CA381BE}" destId="{9952B6FE-B37B-4687-8894-627F0CE99154}" srcOrd="0" destOrd="0" presId="urn:microsoft.com/office/officeart/2005/8/layout/vProcess5"/>
    <dgm:cxn modelId="{57641558-E264-4E65-80E6-14F065556D70}" type="presParOf" srcId="{57753DD4-2B4E-4C11-84C5-7A823CA381BE}" destId="{38B30B91-C87F-4A51-BF73-302B2D26D0B3}" srcOrd="1" destOrd="0" presId="urn:microsoft.com/office/officeart/2005/8/layout/vProcess5"/>
    <dgm:cxn modelId="{D1E573D8-2156-4164-8EE0-ED010D394D9C}" type="presParOf" srcId="{57753DD4-2B4E-4C11-84C5-7A823CA381BE}" destId="{09C9E233-096D-47C1-9D70-A8931492315B}" srcOrd="2" destOrd="0" presId="urn:microsoft.com/office/officeart/2005/8/layout/vProcess5"/>
    <dgm:cxn modelId="{B2A1726E-435D-47AD-8236-004DCCBA0DB9}" type="presParOf" srcId="{57753DD4-2B4E-4C11-84C5-7A823CA381BE}" destId="{415412FA-8174-4FBE-A4A6-FB8E9E0F601C}" srcOrd="3" destOrd="0" presId="urn:microsoft.com/office/officeart/2005/8/layout/vProcess5"/>
    <dgm:cxn modelId="{79466D00-0783-4816-8C71-B1DFE4F853AB}" type="presParOf" srcId="{57753DD4-2B4E-4C11-84C5-7A823CA381BE}" destId="{E117C514-EBB0-4A0E-BB0C-4AD26A334178}" srcOrd="4" destOrd="0" presId="urn:microsoft.com/office/officeart/2005/8/layout/vProcess5"/>
    <dgm:cxn modelId="{9195907D-958A-4A01-88C7-4FADB7AFCFD9}" type="presParOf" srcId="{57753DD4-2B4E-4C11-84C5-7A823CA381BE}" destId="{695629E3-8D4D-46DF-A9EF-2DEF208150EA}" srcOrd="5" destOrd="0" presId="urn:microsoft.com/office/officeart/2005/8/layout/vProcess5"/>
    <dgm:cxn modelId="{B7A62C83-CF01-46F5-A948-451E3B06ECEA}" type="presParOf" srcId="{57753DD4-2B4E-4C11-84C5-7A823CA381BE}" destId="{62169D1B-8FC3-4C2A-8DEC-12A7F5ED3139}" srcOrd="6" destOrd="0" presId="urn:microsoft.com/office/officeart/2005/8/layout/vProcess5"/>
    <dgm:cxn modelId="{B05D4AA7-DA93-4BAE-A187-FEFD9BC7348D}" type="presParOf" srcId="{57753DD4-2B4E-4C11-84C5-7A823CA381BE}" destId="{A766B2A4-5E0D-4D2C-90BA-929C538FD5B5}" srcOrd="7" destOrd="0" presId="urn:microsoft.com/office/officeart/2005/8/layout/vProcess5"/>
    <dgm:cxn modelId="{4A72AFAF-CAB3-4675-84D6-22D8E86096D5}" type="presParOf" srcId="{57753DD4-2B4E-4C11-84C5-7A823CA381BE}" destId="{9D04CE43-F185-4B09-A764-5562EF3A5810}" srcOrd="8" destOrd="0" presId="urn:microsoft.com/office/officeart/2005/8/layout/vProcess5"/>
    <dgm:cxn modelId="{81736762-0943-4586-B3B6-5231DFD14C03}" type="presParOf" srcId="{57753DD4-2B4E-4C11-84C5-7A823CA381BE}" destId="{1CA13911-67BF-4303-B577-8AC7926BE00F}" srcOrd="9" destOrd="0" presId="urn:microsoft.com/office/officeart/2005/8/layout/vProcess5"/>
    <dgm:cxn modelId="{210671D0-A975-42AE-A3D0-3C9C6E421A1F}" type="presParOf" srcId="{57753DD4-2B4E-4C11-84C5-7A823CA381BE}" destId="{7143DE5D-AA01-4B09-B511-7FB1FBCB3B09}" srcOrd="10" destOrd="0" presId="urn:microsoft.com/office/officeart/2005/8/layout/vProcess5"/>
    <dgm:cxn modelId="{7DD88F0C-11E2-4905-8622-C562B0448AA4}" type="presParOf" srcId="{57753DD4-2B4E-4C11-84C5-7A823CA381BE}" destId="{EEC1BB12-B8AB-410B-B71E-C7B0511107DB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54DAE06-FBA4-4DD5-B5CB-63C4B561EB64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0626D96F-1F86-4C13-AD22-2969C20D8852}">
      <dgm:prSet phldrT="[Текст]" custT="1"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rgbClr val="FF0000"/>
          </a:solidFill>
        </a:ln>
        <a:effectLst>
          <a:glow rad="139700">
            <a:schemeClr val="accent2">
              <a:satMod val="175000"/>
              <a:alpha val="40000"/>
            </a:schemeClr>
          </a:glow>
          <a:innerShdw blurRad="63500" dist="50800" dir="18900000">
            <a:prstClr val="black">
              <a:alpha val="50000"/>
            </a:prstClr>
          </a:innerShdw>
          <a:softEdge rad="127000"/>
        </a:effectLst>
      </dgm:spPr>
      <dgm:t>
        <a:bodyPr/>
        <a:lstStyle/>
        <a:p>
          <a:pPr algn="just"/>
          <a:r>
            <a:rPr lang="ru-RU" sz="1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Государственный служащий обязан принимать меры по недопущению </a:t>
          </a:r>
          <a:r>
            <a:rPr lang="ru-RU" sz="140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любой возможности возникновения </a:t>
          </a:r>
          <a:r>
            <a:rPr lang="ru-RU" sz="1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конфликта интересов</a:t>
          </a:r>
          <a:r>
            <a:rPr lang="ru-RU" sz="140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400" b="1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71AEE3-FA87-4D1E-8609-12158B4E7DC5}" type="parTrans" cxnId="{1C77F9E1-3CE2-43B5-A3A2-1925D5FE74B0}">
      <dgm:prSet/>
      <dgm:spPr/>
      <dgm:t>
        <a:bodyPr/>
        <a:lstStyle/>
        <a:p>
          <a:endParaRPr lang="ru-RU"/>
        </a:p>
      </dgm:t>
    </dgm:pt>
    <dgm:pt modelId="{F431D717-FA91-47FF-9E08-E2DF75B4C2A9}" type="sibTrans" cxnId="{1C77F9E1-3CE2-43B5-A3A2-1925D5FE74B0}">
      <dgm:prSet/>
      <dgm:spPr/>
      <dgm:t>
        <a:bodyPr/>
        <a:lstStyle/>
        <a:p>
          <a:endParaRPr lang="ru-RU"/>
        </a:p>
      </dgm:t>
    </dgm:pt>
    <dgm:pt modelId="{4B3BA812-92A8-4821-846B-16A5981F0C83}">
      <dgm:prSet custT="1"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rgbClr val="7030A0"/>
          </a:solidFill>
        </a:ln>
        <a:effectLst>
          <a:glow rad="139700">
            <a:schemeClr val="accent5">
              <a:satMod val="175000"/>
              <a:alpha val="40000"/>
            </a:schemeClr>
          </a:glow>
          <a:innerShdw blurRad="63500" dist="50800" dir="18900000">
            <a:prstClr val="black">
              <a:alpha val="50000"/>
            </a:prstClr>
          </a:innerShdw>
          <a:softEdge rad="127000"/>
        </a:effectLst>
        <a:scene3d>
          <a:camera prst="obliqueTopLeft"/>
          <a:lightRig rig="threePt" dir="t"/>
        </a:scene3d>
      </dgm:spPr>
      <dgm:t>
        <a:bodyPr/>
        <a:lstStyle/>
        <a:p>
          <a:pPr algn="just"/>
          <a:r>
            <a:rPr lang="ru-RU" sz="135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Государственный служащий обязан </a:t>
          </a:r>
          <a:r>
            <a:rPr lang="ru-RU" sz="135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письменной форме </a:t>
          </a:r>
          <a:r>
            <a:rPr lang="ru-RU" sz="135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уведомить</a:t>
          </a:r>
          <a:r>
            <a:rPr lang="ru-RU" sz="135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своего непосредственного начальника </a:t>
          </a:r>
          <a:r>
            <a:rPr lang="ru-RU" sz="135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 возникшем конфликте интересов </a:t>
          </a:r>
          <a:r>
            <a:rPr lang="ru-RU" sz="135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или о возможности его возникновения, как только ему станет об этом известно.</a:t>
          </a:r>
          <a:endParaRPr lang="ru-RU" sz="1350" b="1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E26382-48DE-4D27-9DBB-DAAD4DB7A8ED}" type="parTrans" cxnId="{0751FA54-29C6-4CC1-8BC7-8BD58FB2E189}">
      <dgm:prSet/>
      <dgm:spPr/>
      <dgm:t>
        <a:bodyPr/>
        <a:lstStyle/>
        <a:p>
          <a:endParaRPr lang="ru-RU"/>
        </a:p>
      </dgm:t>
    </dgm:pt>
    <dgm:pt modelId="{3CD9173D-1D1F-43B5-937A-6F940F4A218C}" type="sibTrans" cxnId="{0751FA54-29C6-4CC1-8BC7-8BD58FB2E189}">
      <dgm:prSet/>
      <dgm:spPr/>
      <dgm:t>
        <a:bodyPr/>
        <a:lstStyle/>
        <a:p>
          <a:endParaRPr lang="ru-RU"/>
        </a:p>
      </dgm:t>
    </dgm:pt>
    <dgm:pt modelId="{592F9E49-A6CE-4DCC-BA0B-26D52C329645}">
      <dgm:prSet custT="1"/>
      <dgm:spPr>
        <a:solidFill>
          <a:schemeClr val="accent2">
            <a:lumMod val="20000"/>
            <a:lumOff val="80000"/>
            <a:alpha val="90000"/>
          </a:schemeClr>
        </a:solidFill>
        <a:ln>
          <a:solidFill>
            <a:srgbClr val="7030A0"/>
          </a:solidFill>
        </a:ln>
        <a:effectLst>
          <a:glow rad="139700">
            <a:schemeClr val="accent6">
              <a:satMod val="175000"/>
              <a:alpha val="40000"/>
            </a:schemeClr>
          </a:glow>
          <a:innerShdw blurRad="63500" dist="50800" dir="8100000">
            <a:prstClr val="black">
              <a:alpha val="50000"/>
            </a:prstClr>
          </a:innerShdw>
          <a:softEdge rad="127000"/>
        </a:effectLst>
        <a:scene3d>
          <a:camera prst="obliqueTopLeft"/>
          <a:lightRig rig="threePt" dir="t"/>
        </a:scene3d>
      </dgm:spPr>
      <dgm:t>
        <a:bodyPr/>
        <a:lstStyle/>
        <a:p>
          <a:pPr algn="just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3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Представитель нанимателя</a:t>
          </a:r>
          <a:r>
            <a:rPr lang="ru-RU" sz="130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если ему стало известно о возникновении у государственного служащего личной заинтересованности, которая приводит или может привести к конфликту интересов, </a:t>
          </a:r>
          <a:r>
            <a:rPr lang="ru-RU" sz="13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обязан принять меры по предотвращению или урегулированию конфликта интересов</a:t>
          </a:r>
          <a:r>
            <a:rPr lang="ru-RU" sz="130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1300" b="1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52B4FB-EC7C-4FD9-941E-A587408175B9}" type="parTrans" cxnId="{EF7141FD-607F-4CDF-B234-C6415DD5B284}">
      <dgm:prSet/>
      <dgm:spPr/>
      <dgm:t>
        <a:bodyPr/>
        <a:lstStyle/>
        <a:p>
          <a:endParaRPr lang="ru-RU"/>
        </a:p>
      </dgm:t>
    </dgm:pt>
    <dgm:pt modelId="{EA5846A4-3F55-40B5-A453-67B6359C0C78}" type="sibTrans" cxnId="{EF7141FD-607F-4CDF-B234-C6415DD5B284}">
      <dgm:prSet/>
      <dgm:spPr/>
      <dgm:t>
        <a:bodyPr/>
        <a:lstStyle/>
        <a:p>
          <a:endParaRPr lang="ru-RU"/>
        </a:p>
      </dgm:t>
    </dgm:pt>
    <dgm:pt modelId="{0D663E64-FE64-43B3-9E21-DD316BCD050F}">
      <dgm:prSet custT="1"/>
      <dgm:spPr>
        <a:solidFill>
          <a:schemeClr val="accent1">
            <a:lumMod val="60000"/>
            <a:lumOff val="40000"/>
            <a:alpha val="90000"/>
          </a:schemeClr>
        </a:solidFill>
        <a:ln>
          <a:solidFill>
            <a:srgbClr val="7030A0"/>
          </a:solidFill>
        </a:ln>
        <a:effectLst>
          <a:glow rad="139700">
            <a:schemeClr val="accent2">
              <a:satMod val="175000"/>
              <a:alpha val="40000"/>
            </a:schemeClr>
          </a:glow>
          <a:innerShdw blurRad="63500" dist="50800" dir="18900000">
            <a:prstClr val="black">
              <a:alpha val="50000"/>
            </a:prstClr>
          </a:innerShdw>
          <a:softEdge rad="127000"/>
        </a:effectLst>
      </dgm:spPr>
      <dgm:t>
        <a:bodyPr/>
        <a:lstStyle/>
        <a:p>
          <a:pPr algn="just"/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Предотвращение или урегулирование конфликта интересов может состоять 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изменении должностного или служебного положения 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государственного служащего, являющегося стороной конфликта интересов, вплоть до его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отстранения от исполнения должностных (служебных) обязанностей 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 установленном порядке, и (или) в </a:t>
          </a:r>
          <a:r>
            <a:rPr lang="ru-RU" sz="135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отказе его от выгоды</a:t>
          </a:r>
          <a:r>
            <a:rPr lang="ru-RU" sz="135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явившейся причиной возникновения конфликта интересов.</a:t>
          </a:r>
          <a:endParaRPr lang="ru-RU" sz="1350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E75355-06EF-4E17-9BB8-2ADC643BA62B}" type="parTrans" cxnId="{FC196A44-E0CD-4052-A46D-382F64926039}">
      <dgm:prSet/>
      <dgm:spPr/>
      <dgm:t>
        <a:bodyPr/>
        <a:lstStyle/>
        <a:p>
          <a:endParaRPr lang="ru-RU"/>
        </a:p>
      </dgm:t>
    </dgm:pt>
    <dgm:pt modelId="{DC3A233A-B29E-4918-AC0B-83A4070D4DBF}" type="sibTrans" cxnId="{FC196A44-E0CD-4052-A46D-382F64926039}">
      <dgm:prSet/>
      <dgm:spPr/>
      <dgm:t>
        <a:bodyPr/>
        <a:lstStyle/>
        <a:p>
          <a:endParaRPr lang="ru-RU"/>
        </a:p>
      </dgm:t>
    </dgm:pt>
    <dgm:pt modelId="{7A18226F-D084-4889-9B53-D3A6C690E847}">
      <dgm:prSet custT="1"/>
      <dgm:spPr>
        <a:solidFill>
          <a:schemeClr val="accent5">
            <a:lumMod val="40000"/>
            <a:lumOff val="60000"/>
            <a:alpha val="90000"/>
          </a:schemeClr>
        </a:solidFill>
        <a:ln>
          <a:solidFill>
            <a:srgbClr val="7030A0"/>
          </a:solidFill>
        </a:ln>
        <a:effectLst>
          <a:glow rad="139700">
            <a:schemeClr val="accent5">
              <a:satMod val="175000"/>
              <a:alpha val="40000"/>
            </a:schemeClr>
          </a:glow>
          <a:innerShdw blurRad="114300">
            <a:prstClr val="black"/>
          </a:innerShdw>
          <a:softEdge rad="127000"/>
        </a:effectLst>
      </dgm:spPr>
      <dgm:t>
        <a:bodyPr/>
        <a:lstStyle/>
        <a:p>
          <a:pPr algn="just"/>
          <a:r>
            <a:rPr lang="ru-RU" sz="135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Предотвращение и урегулирование конфликта интересов</a:t>
          </a:r>
          <a:r>
            <a:rPr lang="ru-RU" sz="135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, стороной которого является государственный служащий, </a:t>
          </a:r>
          <a:r>
            <a:rPr lang="ru-RU" sz="135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осуществляются путем отвода или самоотвода государственного служащего</a:t>
          </a:r>
          <a:r>
            <a:rPr lang="ru-RU" sz="135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в случаях и порядке, предусмотренных законодательством Российской Федерации.</a:t>
          </a:r>
          <a:endParaRPr lang="ru-RU" sz="1350" b="1" dirty="0">
            <a:solidFill>
              <a:schemeClr val="accent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B6D4C6-C9CD-490C-BE6C-C16EE9B0BF10}" type="parTrans" cxnId="{1BE357B1-2061-466A-A818-C656E2051787}">
      <dgm:prSet/>
      <dgm:spPr/>
      <dgm:t>
        <a:bodyPr/>
        <a:lstStyle/>
        <a:p>
          <a:endParaRPr lang="ru-RU"/>
        </a:p>
      </dgm:t>
    </dgm:pt>
    <dgm:pt modelId="{9881B3C6-3B0C-4594-8AFD-3B832553CAA4}" type="sibTrans" cxnId="{1BE357B1-2061-466A-A818-C656E2051787}">
      <dgm:prSet/>
      <dgm:spPr/>
      <dgm:t>
        <a:bodyPr/>
        <a:lstStyle/>
        <a:p>
          <a:endParaRPr lang="ru-RU"/>
        </a:p>
      </dgm:t>
    </dgm:pt>
    <dgm:pt modelId="{FF6418E4-E082-485F-9D54-CAF82A94A25D}" type="pres">
      <dgm:prSet presAssocID="{554DAE06-FBA4-4DD5-B5CB-63C4B561EB64}" presName="compositeShape" presStyleCnt="0">
        <dgm:presLayoutVars>
          <dgm:dir/>
          <dgm:resizeHandles/>
        </dgm:presLayoutVars>
      </dgm:prSet>
      <dgm:spPr/>
    </dgm:pt>
    <dgm:pt modelId="{9C0B319F-666C-4FD9-859B-6306F7BC3BE7}" type="pres">
      <dgm:prSet presAssocID="{554DAE06-FBA4-4DD5-B5CB-63C4B561EB64}" presName="pyramid" presStyleLbl="node1" presStyleIdx="0" presStyleCnt="1" custScaleX="149425" custLinFactNeighborX="-13630" custLinFactNeighborY="1449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accent3">
            <a:lumMod val="60000"/>
            <a:lumOff val="40000"/>
          </a:schemeClr>
        </a:solidFill>
        <a:ln>
          <a:solidFill>
            <a:srgbClr val="FF3F3F"/>
          </a:solidFill>
        </a:ln>
        <a:effectLst>
          <a:softEdge rad="127000"/>
        </a:effectLst>
      </dgm:spPr>
    </dgm:pt>
    <dgm:pt modelId="{2607C727-6A0D-4F6D-9550-409F22F447DA}" type="pres">
      <dgm:prSet presAssocID="{554DAE06-FBA4-4DD5-B5CB-63C4B561EB64}" presName="theList" presStyleCnt="0"/>
      <dgm:spPr/>
    </dgm:pt>
    <dgm:pt modelId="{4F112720-6BDA-4076-83E9-3CB5012F4C1A}" type="pres">
      <dgm:prSet presAssocID="{0626D96F-1F86-4C13-AD22-2969C20D8852}" presName="aNode" presStyleLbl="fgAcc1" presStyleIdx="0" presStyleCnt="5" custScaleX="189963" custScaleY="480674" custLinFactNeighborX="749" custLinFactNeighborY="-19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30ECDB-D454-4B82-AA55-C0C0EB0C5940}" type="pres">
      <dgm:prSet presAssocID="{0626D96F-1F86-4C13-AD22-2969C20D8852}" presName="aSpace" presStyleCnt="0"/>
      <dgm:spPr/>
    </dgm:pt>
    <dgm:pt modelId="{2A533B2E-BD6E-4D22-8B8B-2683D5DEF887}" type="pres">
      <dgm:prSet presAssocID="{4B3BA812-92A8-4821-846B-16A5981F0C83}" presName="aNode" presStyleLbl="fgAcc1" presStyleIdx="1" presStyleCnt="5" custScaleX="189828" custScaleY="6992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9D0A6A-3B48-447C-8B9A-EE2A58064118}" type="pres">
      <dgm:prSet presAssocID="{4B3BA812-92A8-4821-846B-16A5981F0C83}" presName="aSpace" presStyleCnt="0"/>
      <dgm:spPr/>
    </dgm:pt>
    <dgm:pt modelId="{0E2AE604-C425-4AE2-AC1E-A654EEECFFBB}" type="pres">
      <dgm:prSet presAssocID="{592F9E49-A6CE-4DCC-BA0B-26D52C329645}" presName="aNode" presStyleLbl="fgAcc1" presStyleIdx="2" presStyleCnt="5" custScaleX="188942" custScaleY="7942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6B27A6-9E52-4EFA-9967-37B9385D8445}" type="pres">
      <dgm:prSet presAssocID="{592F9E49-A6CE-4DCC-BA0B-26D52C329645}" presName="aSpace" presStyleCnt="0"/>
      <dgm:spPr/>
    </dgm:pt>
    <dgm:pt modelId="{FA003DA8-3668-4F77-8F0B-074E637B31C3}" type="pres">
      <dgm:prSet presAssocID="{0D663E64-FE64-43B3-9E21-DD316BCD050F}" presName="aNode" presStyleLbl="fgAcc1" presStyleIdx="3" presStyleCnt="5" custScaleX="188942" custScaleY="1012700" custLinFactNeighborX="614" custLinFactNeighborY="-18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7822E6-F396-438E-AD4B-2C211CF20D07}" type="pres">
      <dgm:prSet presAssocID="{0D663E64-FE64-43B3-9E21-DD316BCD050F}" presName="aSpace" presStyleCnt="0"/>
      <dgm:spPr/>
    </dgm:pt>
    <dgm:pt modelId="{6B2780CB-2685-4461-94F9-5057F01A2659}" type="pres">
      <dgm:prSet presAssocID="{7A18226F-D084-4889-9B53-D3A6C690E847}" presName="aNode" presStyleLbl="fgAcc1" presStyleIdx="4" presStyleCnt="5" custScaleX="188942" custScaleY="835376" custLinFactY="16098" custLinFactNeighborX="1626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B80B7B-D49A-4CE7-8570-658B2A1716A1}" type="pres">
      <dgm:prSet presAssocID="{7A18226F-D084-4889-9B53-D3A6C690E847}" presName="aSpace" presStyleCnt="0"/>
      <dgm:spPr/>
    </dgm:pt>
  </dgm:ptLst>
  <dgm:cxnLst>
    <dgm:cxn modelId="{FC196A44-E0CD-4052-A46D-382F64926039}" srcId="{554DAE06-FBA4-4DD5-B5CB-63C4B561EB64}" destId="{0D663E64-FE64-43B3-9E21-DD316BCD050F}" srcOrd="3" destOrd="0" parTransId="{70E75355-06EF-4E17-9BB8-2ADC643BA62B}" sibTransId="{DC3A233A-B29E-4918-AC0B-83A4070D4DBF}"/>
    <dgm:cxn modelId="{3796301C-70F8-416E-9887-07C8154AC1BD}" type="presOf" srcId="{4B3BA812-92A8-4821-846B-16A5981F0C83}" destId="{2A533B2E-BD6E-4D22-8B8B-2683D5DEF887}" srcOrd="0" destOrd="0" presId="urn:microsoft.com/office/officeart/2005/8/layout/pyramid2"/>
    <dgm:cxn modelId="{1BE357B1-2061-466A-A818-C656E2051787}" srcId="{554DAE06-FBA4-4DD5-B5CB-63C4B561EB64}" destId="{7A18226F-D084-4889-9B53-D3A6C690E847}" srcOrd="4" destOrd="0" parTransId="{F0B6D4C6-C9CD-490C-BE6C-C16EE9B0BF10}" sibTransId="{9881B3C6-3B0C-4594-8AFD-3B832553CAA4}"/>
    <dgm:cxn modelId="{69526A56-181E-4465-A171-4431EC195FB8}" type="presOf" srcId="{0D663E64-FE64-43B3-9E21-DD316BCD050F}" destId="{FA003DA8-3668-4F77-8F0B-074E637B31C3}" srcOrd="0" destOrd="0" presId="urn:microsoft.com/office/officeart/2005/8/layout/pyramid2"/>
    <dgm:cxn modelId="{96188400-EC5B-4E7D-91B5-A37CF2D05D38}" type="presOf" srcId="{7A18226F-D084-4889-9B53-D3A6C690E847}" destId="{6B2780CB-2685-4461-94F9-5057F01A2659}" srcOrd="0" destOrd="0" presId="urn:microsoft.com/office/officeart/2005/8/layout/pyramid2"/>
    <dgm:cxn modelId="{552F350C-4AF6-4026-99F5-057E85749FFA}" type="presOf" srcId="{592F9E49-A6CE-4DCC-BA0B-26D52C329645}" destId="{0E2AE604-C425-4AE2-AC1E-A654EEECFFBB}" srcOrd="0" destOrd="0" presId="urn:microsoft.com/office/officeart/2005/8/layout/pyramid2"/>
    <dgm:cxn modelId="{1C77F9E1-3CE2-43B5-A3A2-1925D5FE74B0}" srcId="{554DAE06-FBA4-4DD5-B5CB-63C4B561EB64}" destId="{0626D96F-1F86-4C13-AD22-2969C20D8852}" srcOrd="0" destOrd="0" parTransId="{8C71AEE3-FA87-4D1E-8609-12158B4E7DC5}" sibTransId="{F431D717-FA91-47FF-9E08-E2DF75B4C2A9}"/>
    <dgm:cxn modelId="{0751FA54-29C6-4CC1-8BC7-8BD58FB2E189}" srcId="{554DAE06-FBA4-4DD5-B5CB-63C4B561EB64}" destId="{4B3BA812-92A8-4821-846B-16A5981F0C83}" srcOrd="1" destOrd="0" parTransId="{8BE26382-48DE-4D27-9DBB-DAAD4DB7A8ED}" sibTransId="{3CD9173D-1D1F-43B5-937A-6F940F4A218C}"/>
    <dgm:cxn modelId="{1FBC5CE0-099A-48F3-BFC3-624845D02BB0}" type="presOf" srcId="{0626D96F-1F86-4C13-AD22-2969C20D8852}" destId="{4F112720-6BDA-4076-83E9-3CB5012F4C1A}" srcOrd="0" destOrd="0" presId="urn:microsoft.com/office/officeart/2005/8/layout/pyramid2"/>
    <dgm:cxn modelId="{E345B7DB-085D-4763-942C-AD05C8259DB4}" type="presOf" srcId="{554DAE06-FBA4-4DD5-B5CB-63C4B561EB64}" destId="{FF6418E4-E082-485F-9D54-CAF82A94A25D}" srcOrd="0" destOrd="0" presId="urn:microsoft.com/office/officeart/2005/8/layout/pyramid2"/>
    <dgm:cxn modelId="{EF7141FD-607F-4CDF-B234-C6415DD5B284}" srcId="{554DAE06-FBA4-4DD5-B5CB-63C4B561EB64}" destId="{592F9E49-A6CE-4DCC-BA0B-26D52C329645}" srcOrd="2" destOrd="0" parTransId="{1952B4FB-EC7C-4FD9-941E-A587408175B9}" sibTransId="{EA5846A4-3F55-40B5-A453-67B6359C0C78}"/>
    <dgm:cxn modelId="{F0D2065A-A2E1-4036-9F33-B303E6CBCBD9}" type="presParOf" srcId="{FF6418E4-E082-485F-9D54-CAF82A94A25D}" destId="{9C0B319F-666C-4FD9-859B-6306F7BC3BE7}" srcOrd="0" destOrd="0" presId="urn:microsoft.com/office/officeart/2005/8/layout/pyramid2"/>
    <dgm:cxn modelId="{DFC5840E-F8E4-431D-821F-DEA0C721D5E0}" type="presParOf" srcId="{FF6418E4-E082-485F-9D54-CAF82A94A25D}" destId="{2607C727-6A0D-4F6D-9550-409F22F447DA}" srcOrd="1" destOrd="0" presId="urn:microsoft.com/office/officeart/2005/8/layout/pyramid2"/>
    <dgm:cxn modelId="{12B33078-54C5-4B6F-AEF9-9F4735255B01}" type="presParOf" srcId="{2607C727-6A0D-4F6D-9550-409F22F447DA}" destId="{4F112720-6BDA-4076-83E9-3CB5012F4C1A}" srcOrd="0" destOrd="0" presId="urn:microsoft.com/office/officeart/2005/8/layout/pyramid2"/>
    <dgm:cxn modelId="{F7FF8100-D4A2-41AA-BFB6-AD7EA3FAAC9C}" type="presParOf" srcId="{2607C727-6A0D-4F6D-9550-409F22F447DA}" destId="{7D30ECDB-D454-4B82-AA55-C0C0EB0C5940}" srcOrd="1" destOrd="0" presId="urn:microsoft.com/office/officeart/2005/8/layout/pyramid2"/>
    <dgm:cxn modelId="{5FDF1CC4-F441-481D-84E3-1F75F9F7A0B5}" type="presParOf" srcId="{2607C727-6A0D-4F6D-9550-409F22F447DA}" destId="{2A533B2E-BD6E-4D22-8B8B-2683D5DEF887}" srcOrd="2" destOrd="0" presId="urn:microsoft.com/office/officeart/2005/8/layout/pyramid2"/>
    <dgm:cxn modelId="{6A29F316-20B7-409A-824E-855904D6E1F0}" type="presParOf" srcId="{2607C727-6A0D-4F6D-9550-409F22F447DA}" destId="{C69D0A6A-3B48-447C-8B9A-EE2A58064118}" srcOrd="3" destOrd="0" presId="urn:microsoft.com/office/officeart/2005/8/layout/pyramid2"/>
    <dgm:cxn modelId="{6042FFF9-E03F-4BE4-AC56-E1326E9C6EC7}" type="presParOf" srcId="{2607C727-6A0D-4F6D-9550-409F22F447DA}" destId="{0E2AE604-C425-4AE2-AC1E-A654EEECFFBB}" srcOrd="4" destOrd="0" presId="urn:microsoft.com/office/officeart/2005/8/layout/pyramid2"/>
    <dgm:cxn modelId="{2B8BD749-13E3-47D8-914C-38FE9E8AF46E}" type="presParOf" srcId="{2607C727-6A0D-4F6D-9550-409F22F447DA}" destId="{C66B27A6-9E52-4EFA-9967-37B9385D8445}" srcOrd="5" destOrd="0" presId="urn:microsoft.com/office/officeart/2005/8/layout/pyramid2"/>
    <dgm:cxn modelId="{73FCC1E0-63F5-40E5-9170-4CEEAD88ADAB}" type="presParOf" srcId="{2607C727-6A0D-4F6D-9550-409F22F447DA}" destId="{FA003DA8-3668-4F77-8F0B-074E637B31C3}" srcOrd="6" destOrd="0" presId="urn:microsoft.com/office/officeart/2005/8/layout/pyramid2"/>
    <dgm:cxn modelId="{98F28CEF-9FCF-41F5-AAF5-67225C3B4026}" type="presParOf" srcId="{2607C727-6A0D-4F6D-9550-409F22F447DA}" destId="{EF7822E6-F396-438E-AD4B-2C211CF20D07}" srcOrd="7" destOrd="0" presId="urn:microsoft.com/office/officeart/2005/8/layout/pyramid2"/>
    <dgm:cxn modelId="{C8DB9D0D-9679-4626-83E6-C5560E704B0D}" type="presParOf" srcId="{2607C727-6A0D-4F6D-9550-409F22F447DA}" destId="{6B2780CB-2685-4461-94F9-5057F01A2659}" srcOrd="8" destOrd="0" presId="urn:microsoft.com/office/officeart/2005/8/layout/pyramid2"/>
    <dgm:cxn modelId="{1A81C0F4-675C-4E55-91B4-628A1C3AEBF7}" type="presParOf" srcId="{2607C727-6A0D-4F6D-9550-409F22F447DA}" destId="{8CB80B7B-D49A-4CE7-8570-658B2A1716A1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58204F9-2DAE-497C-8608-77D443718EE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52AEB0-90EF-43C5-AC54-7E021CC3A31A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endParaRPr lang="ru-RU" sz="11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/>
          <a:r>
            <a:rPr lang="ru-RU" sz="1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Указ Президента РФ от 01.07.2010 № 821 «О комиссиях по соблюдению требований к служебному поведению федеральных государственных служащих и урегулированию конфликта интересов»</a:t>
          </a:r>
          <a:endParaRPr lang="ru-RU" sz="1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26A0A85-23AF-408D-A9AE-4B5C33E9F4B5}" type="parTrans" cxnId="{212B4FD4-0EDF-46EA-A825-8196B21546A8}">
      <dgm:prSet/>
      <dgm:spPr/>
      <dgm:t>
        <a:bodyPr/>
        <a:lstStyle/>
        <a:p>
          <a:endParaRPr lang="ru-RU"/>
        </a:p>
      </dgm:t>
    </dgm:pt>
    <dgm:pt modelId="{187C333B-C299-4C2B-AA9D-2B52F2984347}" type="sibTrans" cxnId="{212B4FD4-0EDF-46EA-A825-8196B21546A8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B8831243-87B7-4652-BB85-8F1B1EA5F839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Указ Губернатора Свердловской области от 10.07.2013 № 358-УГ «Об утверждении Положения о комиссии по соблюдению требований к служебному поведению государственных гражданских служащих Свердловской области и урегулированию конфликта интересов при Администрации Губернатора Свердловской области»</a:t>
          </a:r>
          <a:endParaRPr lang="ru-RU" sz="12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0D2943-0101-41AA-99A5-4D0AE5341DD5}" type="parTrans" cxnId="{5BA7EAC6-0B92-4070-8E2E-A27752C83042}">
      <dgm:prSet/>
      <dgm:spPr/>
      <dgm:t>
        <a:bodyPr/>
        <a:lstStyle/>
        <a:p>
          <a:endParaRPr lang="ru-RU"/>
        </a:p>
      </dgm:t>
    </dgm:pt>
    <dgm:pt modelId="{D82DEB5C-5C2A-4B4A-A2DC-7BABB7E63CE7}" type="sibTrans" cxnId="{5BA7EAC6-0B92-4070-8E2E-A27752C83042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8C025357-52AB-48FC-B7A4-42E7987826A6}">
      <dgm:prSet custT="1"/>
      <dgm:spPr>
        <a:solidFill>
          <a:srgbClr val="FFFF00"/>
        </a:solidFill>
      </dgm:spPr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территориального отраслевого исполнительного органа государственной власти Свердловской области – Управления социальной политики Министерства социальной политики Свердловской области</a:t>
          </a:r>
        </a:p>
      </dgm:t>
    </dgm:pt>
    <dgm:pt modelId="{84E987E6-80FE-4888-ADDD-E03A9A2E2438}" type="parTrans" cxnId="{12EB6D56-86C7-4ED1-A140-609B3DC6C53A}">
      <dgm:prSet/>
      <dgm:spPr/>
      <dgm:t>
        <a:bodyPr/>
        <a:lstStyle/>
        <a:p>
          <a:endParaRPr lang="ru-RU"/>
        </a:p>
      </dgm:t>
    </dgm:pt>
    <dgm:pt modelId="{27D41466-16A9-486E-9027-5028962D3342}" type="sibTrans" cxnId="{12EB6D56-86C7-4ED1-A140-609B3DC6C53A}">
      <dgm:prSet/>
      <dgm:spPr/>
      <dgm:t>
        <a:bodyPr/>
        <a:lstStyle/>
        <a:p>
          <a:endParaRPr lang="ru-RU"/>
        </a:p>
      </dgm:t>
    </dgm:pt>
    <dgm:pt modelId="{A80267FD-B52C-4583-9618-B74D2847823A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11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14.05.2015 № 300 «О комиссии Министерства социальной политики Свердловской области по соблюдению требований к служебному поведению государственных гражданских служащих и урегулированию конфликта интересов»</a:t>
          </a:r>
        </a:p>
      </dgm:t>
    </dgm:pt>
    <dgm:pt modelId="{A0C9E7CF-3C24-4F48-BAA5-BC0E5B3AFB86}" type="sibTrans" cxnId="{A2FDABDB-DFBF-4282-85C2-B326A3483E3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E213DD43-B50E-4BD8-940A-7F46403925BE}" type="parTrans" cxnId="{A2FDABDB-DFBF-4282-85C2-B326A3483E3C}">
      <dgm:prSet/>
      <dgm:spPr/>
      <dgm:t>
        <a:bodyPr/>
        <a:lstStyle/>
        <a:p>
          <a:endParaRPr lang="ru-RU"/>
        </a:p>
      </dgm:t>
    </dgm:pt>
    <dgm:pt modelId="{57753DD4-2B4E-4C11-84C5-7A823CA381BE}" type="pres">
      <dgm:prSet presAssocID="{C58204F9-2DAE-497C-8608-77D443718E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B6FE-B37B-4687-8894-627F0CE99154}" type="pres">
      <dgm:prSet presAssocID="{C58204F9-2DAE-497C-8608-77D443718EE4}" presName="dummyMaxCanvas" presStyleCnt="0">
        <dgm:presLayoutVars/>
      </dgm:prSet>
      <dgm:spPr/>
    </dgm:pt>
    <dgm:pt modelId="{38B30B91-C87F-4A51-BF73-302B2D26D0B3}" type="pres">
      <dgm:prSet presAssocID="{C58204F9-2DAE-497C-8608-77D443718EE4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C9E233-096D-47C1-9D70-A8931492315B}" type="pres">
      <dgm:prSet presAssocID="{C58204F9-2DAE-497C-8608-77D443718EE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5412FA-8174-4FBE-A4A6-FB8E9E0F601C}" type="pres">
      <dgm:prSet presAssocID="{C58204F9-2DAE-497C-8608-77D443718EE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17C514-EBB0-4A0E-BB0C-4AD26A334178}" type="pres">
      <dgm:prSet presAssocID="{C58204F9-2DAE-497C-8608-77D443718EE4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5629E3-8D4D-46DF-A9EF-2DEF208150EA}" type="pres">
      <dgm:prSet presAssocID="{C58204F9-2DAE-497C-8608-77D443718EE4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169D1B-8FC3-4C2A-8DEC-12A7F5ED3139}" type="pres">
      <dgm:prSet presAssocID="{C58204F9-2DAE-497C-8608-77D443718EE4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6B2A4-5E0D-4D2C-90BA-929C538FD5B5}" type="pres">
      <dgm:prSet presAssocID="{C58204F9-2DAE-497C-8608-77D443718EE4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4CE43-F185-4B09-A764-5562EF3A5810}" type="pres">
      <dgm:prSet presAssocID="{C58204F9-2DAE-497C-8608-77D443718EE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A13911-67BF-4303-B577-8AC7926BE00F}" type="pres">
      <dgm:prSet presAssocID="{C58204F9-2DAE-497C-8608-77D443718EE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43DE5D-AA01-4B09-B511-7FB1FBCB3B09}" type="pres">
      <dgm:prSet presAssocID="{C58204F9-2DAE-497C-8608-77D443718EE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C1BB12-B8AB-410B-B71E-C7B0511107DB}" type="pres">
      <dgm:prSet presAssocID="{C58204F9-2DAE-497C-8608-77D443718EE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2B4FD4-0EDF-46EA-A825-8196B21546A8}" srcId="{C58204F9-2DAE-497C-8608-77D443718EE4}" destId="{AB52AEB0-90EF-43C5-AC54-7E021CC3A31A}" srcOrd="0" destOrd="0" parTransId="{326A0A85-23AF-408D-A9AE-4B5C33E9F4B5}" sibTransId="{187C333B-C299-4C2B-AA9D-2B52F2984347}"/>
    <dgm:cxn modelId="{5BA7EAC6-0B92-4070-8E2E-A27752C83042}" srcId="{C58204F9-2DAE-497C-8608-77D443718EE4}" destId="{B8831243-87B7-4652-BB85-8F1B1EA5F839}" srcOrd="1" destOrd="0" parTransId="{AF0D2943-0101-41AA-99A5-4D0AE5341DD5}" sibTransId="{D82DEB5C-5C2A-4B4A-A2DC-7BABB7E63CE7}"/>
    <dgm:cxn modelId="{59819149-56BA-44A6-8771-BE6A5962B31F}" type="presOf" srcId="{D82DEB5C-5C2A-4B4A-A2DC-7BABB7E63CE7}" destId="{62169D1B-8FC3-4C2A-8DEC-12A7F5ED3139}" srcOrd="0" destOrd="0" presId="urn:microsoft.com/office/officeart/2005/8/layout/vProcess5"/>
    <dgm:cxn modelId="{B73547CF-2179-4792-A9AB-ECCA5255BB88}" type="presOf" srcId="{AB52AEB0-90EF-43C5-AC54-7E021CC3A31A}" destId="{38B30B91-C87F-4A51-BF73-302B2D26D0B3}" srcOrd="0" destOrd="0" presId="urn:microsoft.com/office/officeart/2005/8/layout/vProcess5"/>
    <dgm:cxn modelId="{12EB6D56-86C7-4ED1-A140-609B3DC6C53A}" srcId="{C58204F9-2DAE-497C-8608-77D443718EE4}" destId="{8C025357-52AB-48FC-B7A4-42E7987826A6}" srcOrd="3" destOrd="0" parTransId="{84E987E6-80FE-4888-ADDD-E03A9A2E2438}" sibTransId="{27D41466-16A9-486E-9027-5028962D3342}"/>
    <dgm:cxn modelId="{8FBFB7A4-1750-4148-84F3-15DA63147705}" type="presOf" srcId="{AB52AEB0-90EF-43C5-AC54-7E021CC3A31A}" destId="{9D04CE43-F185-4B09-A764-5562EF3A5810}" srcOrd="1" destOrd="0" presId="urn:microsoft.com/office/officeart/2005/8/layout/vProcess5"/>
    <dgm:cxn modelId="{A2FDABDB-DFBF-4282-85C2-B326A3483E3C}" srcId="{C58204F9-2DAE-497C-8608-77D443718EE4}" destId="{A80267FD-B52C-4583-9618-B74D2847823A}" srcOrd="2" destOrd="0" parTransId="{E213DD43-B50E-4BD8-940A-7F46403925BE}" sibTransId="{A0C9E7CF-3C24-4F48-BAA5-BC0E5B3AFB86}"/>
    <dgm:cxn modelId="{B51C6A46-BFC0-4906-9BED-0273136B2290}" type="presOf" srcId="{8C025357-52AB-48FC-B7A4-42E7987826A6}" destId="{E117C514-EBB0-4A0E-BB0C-4AD26A334178}" srcOrd="0" destOrd="0" presId="urn:microsoft.com/office/officeart/2005/8/layout/vProcess5"/>
    <dgm:cxn modelId="{186169AA-28D3-4DB1-8D94-F14CC9A43A9A}" type="presOf" srcId="{B8831243-87B7-4652-BB85-8F1B1EA5F839}" destId="{09C9E233-096D-47C1-9D70-A8931492315B}" srcOrd="0" destOrd="0" presId="urn:microsoft.com/office/officeart/2005/8/layout/vProcess5"/>
    <dgm:cxn modelId="{7CEC8FE9-4AA6-44CA-B76C-157C1E224FA3}" type="presOf" srcId="{B8831243-87B7-4652-BB85-8F1B1EA5F839}" destId="{1CA13911-67BF-4303-B577-8AC7926BE00F}" srcOrd="1" destOrd="0" presId="urn:microsoft.com/office/officeart/2005/8/layout/vProcess5"/>
    <dgm:cxn modelId="{49592B58-65F8-4F92-AA17-9E7F866F4FFF}" type="presOf" srcId="{C58204F9-2DAE-497C-8608-77D443718EE4}" destId="{57753DD4-2B4E-4C11-84C5-7A823CA381BE}" srcOrd="0" destOrd="0" presId="urn:microsoft.com/office/officeart/2005/8/layout/vProcess5"/>
    <dgm:cxn modelId="{E0E9BE9B-9615-49C5-90CB-C40F0E77B298}" type="presOf" srcId="{A0C9E7CF-3C24-4F48-BAA5-BC0E5B3AFB86}" destId="{A766B2A4-5E0D-4D2C-90BA-929C538FD5B5}" srcOrd="0" destOrd="0" presId="urn:microsoft.com/office/officeart/2005/8/layout/vProcess5"/>
    <dgm:cxn modelId="{7EF9A8A8-E434-4904-BCDA-BDD1E2288FED}" type="presOf" srcId="{8C025357-52AB-48FC-B7A4-42E7987826A6}" destId="{EEC1BB12-B8AB-410B-B71E-C7B0511107DB}" srcOrd="1" destOrd="0" presId="urn:microsoft.com/office/officeart/2005/8/layout/vProcess5"/>
    <dgm:cxn modelId="{47B2A5DE-5E62-436C-B8FD-481A6E3B13C9}" type="presOf" srcId="{A80267FD-B52C-4583-9618-B74D2847823A}" destId="{415412FA-8174-4FBE-A4A6-FB8E9E0F601C}" srcOrd="0" destOrd="0" presId="urn:microsoft.com/office/officeart/2005/8/layout/vProcess5"/>
    <dgm:cxn modelId="{998EA21B-4871-4F4D-9776-4E3FCA98A1E8}" type="presOf" srcId="{A80267FD-B52C-4583-9618-B74D2847823A}" destId="{7143DE5D-AA01-4B09-B511-7FB1FBCB3B09}" srcOrd="1" destOrd="0" presId="urn:microsoft.com/office/officeart/2005/8/layout/vProcess5"/>
    <dgm:cxn modelId="{78510BDE-8962-4485-BC06-2E6E21AEC53D}" type="presOf" srcId="{187C333B-C299-4C2B-AA9D-2B52F2984347}" destId="{695629E3-8D4D-46DF-A9EF-2DEF208150EA}" srcOrd="0" destOrd="0" presId="urn:microsoft.com/office/officeart/2005/8/layout/vProcess5"/>
    <dgm:cxn modelId="{F2C6401C-2BF0-40E0-86F0-3E9C00B23A9F}" type="presParOf" srcId="{57753DD4-2B4E-4C11-84C5-7A823CA381BE}" destId="{9952B6FE-B37B-4687-8894-627F0CE99154}" srcOrd="0" destOrd="0" presId="urn:microsoft.com/office/officeart/2005/8/layout/vProcess5"/>
    <dgm:cxn modelId="{E116FC38-FFC8-47C9-A198-044E9909B0F2}" type="presParOf" srcId="{57753DD4-2B4E-4C11-84C5-7A823CA381BE}" destId="{38B30B91-C87F-4A51-BF73-302B2D26D0B3}" srcOrd="1" destOrd="0" presId="urn:microsoft.com/office/officeart/2005/8/layout/vProcess5"/>
    <dgm:cxn modelId="{AF6983A6-9343-4877-B833-8CCBFBF8DCD4}" type="presParOf" srcId="{57753DD4-2B4E-4C11-84C5-7A823CA381BE}" destId="{09C9E233-096D-47C1-9D70-A8931492315B}" srcOrd="2" destOrd="0" presId="urn:microsoft.com/office/officeart/2005/8/layout/vProcess5"/>
    <dgm:cxn modelId="{DEFABFCF-3FAD-4BF8-AEF5-38C40D9D97D6}" type="presParOf" srcId="{57753DD4-2B4E-4C11-84C5-7A823CA381BE}" destId="{415412FA-8174-4FBE-A4A6-FB8E9E0F601C}" srcOrd="3" destOrd="0" presId="urn:microsoft.com/office/officeart/2005/8/layout/vProcess5"/>
    <dgm:cxn modelId="{B4C9AB3D-C455-49BB-9261-44F9E75FB1EB}" type="presParOf" srcId="{57753DD4-2B4E-4C11-84C5-7A823CA381BE}" destId="{E117C514-EBB0-4A0E-BB0C-4AD26A334178}" srcOrd="4" destOrd="0" presId="urn:microsoft.com/office/officeart/2005/8/layout/vProcess5"/>
    <dgm:cxn modelId="{9B83BDB4-B255-4284-B48E-C454F7700AB1}" type="presParOf" srcId="{57753DD4-2B4E-4C11-84C5-7A823CA381BE}" destId="{695629E3-8D4D-46DF-A9EF-2DEF208150EA}" srcOrd="5" destOrd="0" presId="urn:microsoft.com/office/officeart/2005/8/layout/vProcess5"/>
    <dgm:cxn modelId="{C1E55BF4-C0A8-49B3-BCE4-44CD3D77C996}" type="presParOf" srcId="{57753DD4-2B4E-4C11-84C5-7A823CA381BE}" destId="{62169D1B-8FC3-4C2A-8DEC-12A7F5ED3139}" srcOrd="6" destOrd="0" presId="urn:microsoft.com/office/officeart/2005/8/layout/vProcess5"/>
    <dgm:cxn modelId="{B46FDB50-43D4-4B76-80E5-F8D34087F0D9}" type="presParOf" srcId="{57753DD4-2B4E-4C11-84C5-7A823CA381BE}" destId="{A766B2A4-5E0D-4D2C-90BA-929C538FD5B5}" srcOrd="7" destOrd="0" presId="urn:microsoft.com/office/officeart/2005/8/layout/vProcess5"/>
    <dgm:cxn modelId="{EF3A9C9D-BB5A-4C0C-974F-74F76D5684C1}" type="presParOf" srcId="{57753DD4-2B4E-4C11-84C5-7A823CA381BE}" destId="{9D04CE43-F185-4B09-A764-5562EF3A5810}" srcOrd="8" destOrd="0" presId="urn:microsoft.com/office/officeart/2005/8/layout/vProcess5"/>
    <dgm:cxn modelId="{314D98E6-81E2-4E80-A017-403295BA8B72}" type="presParOf" srcId="{57753DD4-2B4E-4C11-84C5-7A823CA381BE}" destId="{1CA13911-67BF-4303-B577-8AC7926BE00F}" srcOrd="9" destOrd="0" presId="urn:microsoft.com/office/officeart/2005/8/layout/vProcess5"/>
    <dgm:cxn modelId="{92572F4B-3D90-4D65-B20E-45213AF7EC1C}" type="presParOf" srcId="{57753DD4-2B4E-4C11-84C5-7A823CA381BE}" destId="{7143DE5D-AA01-4B09-B511-7FB1FBCB3B09}" srcOrd="10" destOrd="0" presId="urn:microsoft.com/office/officeart/2005/8/layout/vProcess5"/>
    <dgm:cxn modelId="{FFD57835-9866-46AE-B629-AAD21F6951BB}" type="presParOf" srcId="{57753DD4-2B4E-4C11-84C5-7A823CA381BE}" destId="{EEC1BB12-B8AB-410B-B71E-C7B0511107DB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58204F9-2DAE-497C-8608-77D443718EE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52AEB0-90EF-43C5-AC54-7E021CC3A31A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endParaRPr lang="ru-RU" sz="11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/>
          <a:r>
            <a:rPr lang="ru-RU" sz="1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Указ Президента РФ от 01.07.2010 № 821 «О комиссиях по соблюдению требований к служебному поведению федеральных государственных служащих и урегулированию конфликта интересов»</a:t>
          </a:r>
          <a:endParaRPr lang="ru-RU" sz="1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26A0A85-23AF-408D-A9AE-4B5C33E9F4B5}" type="parTrans" cxnId="{212B4FD4-0EDF-46EA-A825-8196B21546A8}">
      <dgm:prSet/>
      <dgm:spPr/>
      <dgm:t>
        <a:bodyPr/>
        <a:lstStyle/>
        <a:p>
          <a:endParaRPr lang="ru-RU"/>
        </a:p>
      </dgm:t>
    </dgm:pt>
    <dgm:pt modelId="{187C333B-C299-4C2B-AA9D-2B52F2984347}" type="sibTrans" cxnId="{212B4FD4-0EDF-46EA-A825-8196B21546A8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B8831243-87B7-4652-BB85-8F1B1EA5F839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Указ Губернатора Свердловской области от 10.07.2013 № 358-УГ «"Об утверждении Положения о комиссии по соблюдению требований к служебному поведению государственных гражданских служащих Свердловской области и урегулированию конфликта интересов при Администрации Губернатора Свердловской области»</a:t>
          </a:r>
          <a:endParaRPr lang="ru-RU" sz="12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0D2943-0101-41AA-99A5-4D0AE5341DD5}" type="parTrans" cxnId="{5BA7EAC6-0B92-4070-8E2E-A27752C83042}">
      <dgm:prSet/>
      <dgm:spPr/>
      <dgm:t>
        <a:bodyPr/>
        <a:lstStyle/>
        <a:p>
          <a:endParaRPr lang="ru-RU"/>
        </a:p>
      </dgm:t>
    </dgm:pt>
    <dgm:pt modelId="{D82DEB5C-5C2A-4B4A-A2DC-7BABB7E63CE7}" type="sibTrans" cxnId="{5BA7EAC6-0B92-4070-8E2E-A27752C83042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8C025357-52AB-48FC-B7A4-42E7987826A6}">
      <dgm:prSet custT="1"/>
      <dgm:spPr>
        <a:solidFill>
          <a:srgbClr val="FFFF00"/>
        </a:solidFill>
      </dgm:spPr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территориального отраслевого исполнительного органа государственной власти Свердловской области – Управления социальной политики Министерства социальной политики Свердловской области</a:t>
          </a:r>
        </a:p>
      </dgm:t>
    </dgm:pt>
    <dgm:pt modelId="{84E987E6-80FE-4888-ADDD-E03A9A2E2438}" type="parTrans" cxnId="{12EB6D56-86C7-4ED1-A140-609B3DC6C53A}">
      <dgm:prSet/>
      <dgm:spPr/>
      <dgm:t>
        <a:bodyPr/>
        <a:lstStyle/>
        <a:p>
          <a:endParaRPr lang="ru-RU"/>
        </a:p>
      </dgm:t>
    </dgm:pt>
    <dgm:pt modelId="{27D41466-16A9-486E-9027-5028962D3342}" type="sibTrans" cxnId="{12EB6D56-86C7-4ED1-A140-609B3DC6C53A}">
      <dgm:prSet/>
      <dgm:spPr/>
      <dgm:t>
        <a:bodyPr/>
        <a:lstStyle/>
        <a:p>
          <a:endParaRPr lang="ru-RU"/>
        </a:p>
      </dgm:t>
    </dgm:pt>
    <dgm:pt modelId="{A80267FD-B52C-4583-9618-B74D2847823A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ru-RU" sz="11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14.05.2015 № 300 «О комиссии Министерства социальной политики Свердловской области по соблюдению требований к служебному поведению государственных гражданских служащих и урегулированию конфликта интересов»</a:t>
          </a:r>
        </a:p>
      </dgm:t>
    </dgm:pt>
    <dgm:pt modelId="{A0C9E7CF-3C24-4F48-BAA5-BC0E5B3AFB86}" type="sibTrans" cxnId="{A2FDABDB-DFBF-4282-85C2-B326A3483E3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E213DD43-B50E-4BD8-940A-7F46403925BE}" type="parTrans" cxnId="{A2FDABDB-DFBF-4282-85C2-B326A3483E3C}">
      <dgm:prSet/>
      <dgm:spPr/>
      <dgm:t>
        <a:bodyPr/>
        <a:lstStyle/>
        <a:p>
          <a:endParaRPr lang="ru-RU"/>
        </a:p>
      </dgm:t>
    </dgm:pt>
    <dgm:pt modelId="{57753DD4-2B4E-4C11-84C5-7A823CA381BE}" type="pres">
      <dgm:prSet presAssocID="{C58204F9-2DAE-497C-8608-77D443718EE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B6FE-B37B-4687-8894-627F0CE99154}" type="pres">
      <dgm:prSet presAssocID="{C58204F9-2DAE-497C-8608-77D443718EE4}" presName="dummyMaxCanvas" presStyleCnt="0">
        <dgm:presLayoutVars/>
      </dgm:prSet>
      <dgm:spPr/>
    </dgm:pt>
    <dgm:pt modelId="{38B30B91-C87F-4A51-BF73-302B2D26D0B3}" type="pres">
      <dgm:prSet presAssocID="{C58204F9-2DAE-497C-8608-77D443718EE4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C9E233-096D-47C1-9D70-A8931492315B}" type="pres">
      <dgm:prSet presAssocID="{C58204F9-2DAE-497C-8608-77D443718EE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5412FA-8174-4FBE-A4A6-FB8E9E0F601C}" type="pres">
      <dgm:prSet presAssocID="{C58204F9-2DAE-497C-8608-77D443718EE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17C514-EBB0-4A0E-BB0C-4AD26A334178}" type="pres">
      <dgm:prSet presAssocID="{C58204F9-2DAE-497C-8608-77D443718EE4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5629E3-8D4D-46DF-A9EF-2DEF208150EA}" type="pres">
      <dgm:prSet presAssocID="{C58204F9-2DAE-497C-8608-77D443718EE4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169D1B-8FC3-4C2A-8DEC-12A7F5ED3139}" type="pres">
      <dgm:prSet presAssocID="{C58204F9-2DAE-497C-8608-77D443718EE4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6B2A4-5E0D-4D2C-90BA-929C538FD5B5}" type="pres">
      <dgm:prSet presAssocID="{C58204F9-2DAE-497C-8608-77D443718EE4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4CE43-F185-4B09-A764-5562EF3A5810}" type="pres">
      <dgm:prSet presAssocID="{C58204F9-2DAE-497C-8608-77D443718EE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A13911-67BF-4303-B577-8AC7926BE00F}" type="pres">
      <dgm:prSet presAssocID="{C58204F9-2DAE-497C-8608-77D443718EE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43DE5D-AA01-4B09-B511-7FB1FBCB3B09}" type="pres">
      <dgm:prSet presAssocID="{C58204F9-2DAE-497C-8608-77D443718EE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C1BB12-B8AB-410B-B71E-C7B0511107DB}" type="pres">
      <dgm:prSet presAssocID="{C58204F9-2DAE-497C-8608-77D443718EE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A95915-45E0-4274-88FF-0CE4450AEE18}" type="presOf" srcId="{8C025357-52AB-48FC-B7A4-42E7987826A6}" destId="{E117C514-EBB0-4A0E-BB0C-4AD26A334178}" srcOrd="0" destOrd="0" presId="urn:microsoft.com/office/officeart/2005/8/layout/vProcess5"/>
    <dgm:cxn modelId="{8DDF7907-9E66-477A-831E-1F0115EB3901}" type="presOf" srcId="{C58204F9-2DAE-497C-8608-77D443718EE4}" destId="{57753DD4-2B4E-4C11-84C5-7A823CA381BE}" srcOrd="0" destOrd="0" presId="urn:microsoft.com/office/officeart/2005/8/layout/vProcess5"/>
    <dgm:cxn modelId="{212B4FD4-0EDF-46EA-A825-8196B21546A8}" srcId="{C58204F9-2DAE-497C-8608-77D443718EE4}" destId="{AB52AEB0-90EF-43C5-AC54-7E021CC3A31A}" srcOrd="0" destOrd="0" parTransId="{326A0A85-23AF-408D-A9AE-4B5C33E9F4B5}" sibTransId="{187C333B-C299-4C2B-AA9D-2B52F2984347}"/>
    <dgm:cxn modelId="{F607D65F-F8E9-4D83-8A6B-FA13BDEE982C}" type="presOf" srcId="{8C025357-52AB-48FC-B7A4-42E7987826A6}" destId="{EEC1BB12-B8AB-410B-B71E-C7B0511107DB}" srcOrd="1" destOrd="0" presId="urn:microsoft.com/office/officeart/2005/8/layout/vProcess5"/>
    <dgm:cxn modelId="{5BA7EAC6-0B92-4070-8E2E-A27752C83042}" srcId="{C58204F9-2DAE-497C-8608-77D443718EE4}" destId="{B8831243-87B7-4652-BB85-8F1B1EA5F839}" srcOrd="1" destOrd="0" parTransId="{AF0D2943-0101-41AA-99A5-4D0AE5341DD5}" sibTransId="{D82DEB5C-5C2A-4B4A-A2DC-7BABB7E63CE7}"/>
    <dgm:cxn modelId="{225A3170-E0C7-4C08-9D41-273205FDC897}" type="presOf" srcId="{AB52AEB0-90EF-43C5-AC54-7E021CC3A31A}" destId="{9D04CE43-F185-4B09-A764-5562EF3A5810}" srcOrd="1" destOrd="0" presId="urn:microsoft.com/office/officeart/2005/8/layout/vProcess5"/>
    <dgm:cxn modelId="{FD275A2E-DF3F-4443-BCF0-3B7B4DBEAC5F}" type="presOf" srcId="{B8831243-87B7-4652-BB85-8F1B1EA5F839}" destId="{09C9E233-096D-47C1-9D70-A8931492315B}" srcOrd="0" destOrd="0" presId="urn:microsoft.com/office/officeart/2005/8/layout/vProcess5"/>
    <dgm:cxn modelId="{0F95DB18-8EE5-4E8F-BEB6-CE1E910579BF}" type="presOf" srcId="{A80267FD-B52C-4583-9618-B74D2847823A}" destId="{415412FA-8174-4FBE-A4A6-FB8E9E0F601C}" srcOrd="0" destOrd="0" presId="urn:microsoft.com/office/officeart/2005/8/layout/vProcess5"/>
    <dgm:cxn modelId="{12EB6D56-86C7-4ED1-A140-609B3DC6C53A}" srcId="{C58204F9-2DAE-497C-8608-77D443718EE4}" destId="{8C025357-52AB-48FC-B7A4-42E7987826A6}" srcOrd="3" destOrd="0" parTransId="{84E987E6-80FE-4888-ADDD-E03A9A2E2438}" sibTransId="{27D41466-16A9-486E-9027-5028962D3342}"/>
    <dgm:cxn modelId="{9C9AFF82-2AED-447D-944C-A8A2720AC992}" type="presOf" srcId="{187C333B-C299-4C2B-AA9D-2B52F2984347}" destId="{695629E3-8D4D-46DF-A9EF-2DEF208150EA}" srcOrd="0" destOrd="0" presId="urn:microsoft.com/office/officeart/2005/8/layout/vProcess5"/>
    <dgm:cxn modelId="{8BA4B846-F0B1-4F1B-AADF-80AC9518B8FE}" type="presOf" srcId="{B8831243-87B7-4652-BB85-8F1B1EA5F839}" destId="{1CA13911-67BF-4303-B577-8AC7926BE00F}" srcOrd="1" destOrd="0" presId="urn:microsoft.com/office/officeart/2005/8/layout/vProcess5"/>
    <dgm:cxn modelId="{A2FDABDB-DFBF-4282-85C2-B326A3483E3C}" srcId="{C58204F9-2DAE-497C-8608-77D443718EE4}" destId="{A80267FD-B52C-4583-9618-B74D2847823A}" srcOrd="2" destOrd="0" parTransId="{E213DD43-B50E-4BD8-940A-7F46403925BE}" sibTransId="{A0C9E7CF-3C24-4F48-BAA5-BC0E5B3AFB86}"/>
    <dgm:cxn modelId="{607CCD6C-93F8-415F-B4BF-D2C1101F3E42}" type="presOf" srcId="{AB52AEB0-90EF-43C5-AC54-7E021CC3A31A}" destId="{38B30B91-C87F-4A51-BF73-302B2D26D0B3}" srcOrd="0" destOrd="0" presId="urn:microsoft.com/office/officeart/2005/8/layout/vProcess5"/>
    <dgm:cxn modelId="{B9EA41E8-96DD-4389-B458-BF923C7ACF01}" type="presOf" srcId="{D82DEB5C-5C2A-4B4A-A2DC-7BABB7E63CE7}" destId="{62169D1B-8FC3-4C2A-8DEC-12A7F5ED3139}" srcOrd="0" destOrd="0" presId="urn:microsoft.com/office/officeart/2005/8/layout/vProcess5"/>
    <dgm:cxn modelId="{CA643AFF-A520-40C8-9C72-E0198C5D3E83}" type="presOf" srcId="{A80267FD-B52C-4583-9618-B74D2847823A}" destId="{7143DE5D-AA01-4B09-B511-7FB1FBCB3B09}" srcOrd="1" destOrd="0" presId="urn:microsoft.com/office/officeart/2005/8/layout/vProcess5"/>
    <dgm:cxn modelId="{CFA775E7-5D88-4209-BFFE-C80707DC5089}" type="presOf" srcId="{A0C9E7CF-3C24-4F48-BAA5-BC0E5B3AFB86}" destId="{A766B2A4-5E0D-4D2C-90BA-929C538FD5B5}" srcOrd="0" destOrd="0" presId="urn:microsoft.com/office/officeart/2005/8/layout/vProcess5"/>
    <dgm:cxn modelId="{7DFDA8F9-0273-4433-9F03-BF1C81ECF3F9}" type="presParOf" srcId="{57753DD4-2B4E-4C11-84C5-7A823CA381BE}" destId="{9952B6FE-B37B-4687-8894-627F0CE99154}" srcOrd="0" destOrd="0" presId="urn:microsoft.com/office/officeart/2005/8/layout/vProcess5"/>
    <dgm:cxn modelId="{8FD5D784-6030-4D6F-8299-24A23128A875}" type="presParOf" srcId="{57753DD4-2B4E-4C11-84C5-7A823CA381BE}" destId="{38B30B91-C87F-4A51-BF73-302B2D26D0B3}" srcOrd="1" destOrd="0" presId="urn:microsoft.com/office/officeart/2005/8/layout/vProcess5"/>
    <dgm:cxn modelId="{463DEA1E-3495-4620-BAE1-A85ABD8AF2D1}" type="presParOf" srcId="{57753DD4-2B4E-4C11-84C5-7A823CA381BE}" destId="{09C9E233-096D-47C1-9D70-A8931492315B}" srcOrd="2" destOrd="0" presId="urn:microsoft.com/office/officeart/2005/8/layout/vProcess5"/>
    <dgm:cxn modelId="{469F34CE-707B-4432-9315-CA5259CD37A9}" type="presParOf" srcId="{57753DD4-2B4E-4C11-84C5-7A823CA381BE}" destId="{415412FA-8174-4FBE-A4A6-FB8E9E0F601C}" srcOrd="3" destOrd="0" presId="urn:microsoft.com/office/officeart/2005/8/layout/vProcess5"/>
    <dgm:cxn modelId="{C965B9E5-75EB-408B-A59D-417D6A72718F}" type="presParOf" srcId="{57753DD4-2B4E-4C11-84C5-7A823CA381BE}" destId="{E117C514-EBB0-4A0E-BB0C-4AD26A334178}" srcOrd="4" destOrd="0" presId="urn:microsoft.com/office/officeart/2005/8/layout/vProcess5"/>
    <dgm:cxn modelId="{671E160A-99FD-4242-8810-CD86A42C47E2}" type="presParOf" srcId="{57753DD4-2B4E-4C11-84C5-7A823CA381BE}" destId="{695629E3-8D4D-46DF-A9EF-2DEF208150EA}" srcOrd="5" destOrd="0" presId="urn:microsoft.com/office/officeart/2005/8/layout/vProcess5"/>
    <dgm:cxn modelId="{5AEEF6D5-9A28-4E0A-B85A-9FE54170D399}" type="presParOf" srcId="{57753DD4-2B4E-4C11-84C5-7A823CA381BE}" destId="{62169D1B-8FC3-4C2A-8DEC-12A7F5ED3139}" srcOrd="6" destOrd="0" presId="urn:microsoft.com/office/officeart/2005/8/layout/vProcess5"/>
    <dgm:cxn modelId="{592532A4-FC4F-42CC-93B1-814C13EF9888}" type="presParOf" srcId="{57753DD4-2B4E-4C11-84C5-7A823CA381BE}" destId="{A766B2A4-5E0D-4D2C-90BA-929C538FD5B5}" srcOrd="7" destOrd="0" presId="urn:microsoft.com/office/officeart/2005/8/layout/vProcess5"/>
    <dgm:cxn modelId="{72B818B8-F7F7-44A7-B4FD-AD05C6A75472}" type="presParOf" srcId="{57753DD4-2B4E-4C11-84C5-7A823CA381BE}" destId="{9D04CE43-F185-4B09-A764-5562EF3A5810}" srcOrd="8" destOrd="0" presId="urn:microsoft.com/office/officeart/2005/8/layout/vProcess5"/>
    <dgm:cxn modelId="{D15BDC22-AB77-4F76-B3A1-C7A99C69773F}" type="presParOf" srcId="{57753DD4-2B4E-4C11-84C5-7A823CA381BE}" destId="{1CA13911-67BF-4303-B577-8AC7926BE00F}" srcOrd="9" destOrd="0" presId="urn:microsoft.com/office/officeart/2005/8/layout/vProcess5"/>
    <dgm:cxn modelId="{80B4A42C-DD53-49B5-B943-4560DFEE8F75}" type="presParOf" srcId="{57753DD4-2B4E-4C11-84C5-7A823CA381BE}" destId="{7143DE5D-AA01-4B09-B511-7FB1FBCB3B09}" srcOrd="10" destOrd="0" presId="urn:microsoft.com/office/officeart/2005/8/layout/vProcess5"/>
    <dgm:cxn modelId="{865326BB-5531-4E9B-9CAE-8AA7666477FE}" type="presParOf" srcId="{57753DD4-2B4E-4C11-84C5-7A823CA381BE}" destId="{EEC1BB12-B8AB-410B-B71E-C7B0511107DB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BD3A4A1-12A1-4484-ACA4-4072408730D6}" type="doc">
      <dgm:prSet loTypeId="urn:microsoft.com/office/officeart/2005/8/layout/vList3" loCatId="pictur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C3B2BD5-16A3-4B32-9721-2D9B4F12A4A2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        </a:t>
          </a:r>
          <a:r>
            <a: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 несоблюдение </a:t>
          </a:r>
          <a:r>
            <a:rPr lang="ru-RU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гражданским служащим ограничений и запретов, требований о предотвращении или об урегулировании конфликта интересов и неисполнение обязанностей, установленных в целях противодействия коррупции настоящим Федеральным законом, Федеральным законом от 25 декабря 2008 года </a:t>
          </a:r>
          <a:r>
            <a: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№</a:t>
          </a:r>
          <a:r>
            <a:rPr lang="ru-RU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273-ФЗ «О противодействии коррупции»</a:t>
          </a:r>
          <a:r>
            <a:rPr lang="ru-RU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и другими федеральными законами</a:t>
          </a:r>
          <a:r>
            <a:rPr lang="ru-RU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endParaRPr lang="ru-RU" sz="16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1EF0F-B71C-4717-921E-E61EFB5813B4}" type="parTrans" cxnId="{5A6789AD-14DA-42EB-BD45-93BD19292033}">
      <dgm:prSet/>
      <dgm:spPr/>
      <dgm:t>
        <a:bodyPr/>
        <a:lstStyle/>
        <a:p>
          <a:endParaRPr lang="ru-RU"/>
        </a:p>
      </dgm:t>
    </dgm:pt>
    <dgm:pt modelId="{1D138431-BCA4-4009-B3EE-7A9DEC076259}" type="sibTrans" cxnId="{5A6789AD-14DA-42EB-BD45-93BD19292033}">
      <dgm:prSet/>
      <dgm:spPr/>
      <dgm:t>
        <a:bodyPr/>
        <a:lstStyle/>
        <a:p>
          <a:endParaRPr lang="ru-RU"/>
        </a:p>
      </dgm:t>
    </dgm:pt>
    <dgm:pt modelId="{268BF69F-30E7-43E0-AA5A-22B90619F97E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применяются следующие </a:t>
          </a:r>
          <a:r>
            <a:rPr lang="ru-RU" sz="1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взыскания</a:t>
          </a:r>
          <a:r>
            <a:rPr lang="ru-RU" sz="1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: </a:t>
          </a:r>
        </a:p>
        <a:p>
          <a:r>
            <a:rPr lang="ru-RU" sz="1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замечание, выговор, предупреждение о неполном  должностном соответствии</a:t>
          </a:r>
          <a:endParaRPr lang="ru-RU" sz="18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AB0B1E-56CC-4AD6-B126-7BDED4273343}" type="parTrans" cxnId="{C9548B41-5ED3-4FE9-A1E0-E702B18292F2}">
      <dgm:prSet/>
      <dgm:spPr/>
      <dgm:t>
        <a:bodyPr/>
        <a:lstStyle/>
        <a:p>
          <a:endParaRPr lang="ru-RU"/>
        </a:p>
      </dgm:t>
    </dgm:pt>
    <dgm:pt modelId="{7B0709CA-AC86-41B3-B30D-ABCAD8080E64}" type="sibTrans" cxnId="{C9548B41-5ED3-4FE9-A1E0-E702B18292F2}">
      <dgm:prSet/>
      <dgm:spPr/>
      <dgm:t>
        <a:bodyPr/>
        <a:lstStyle/>
        <a:p>
          <a:endParaRPr lang="ru-RU"/>
        </a:p>
      </dgm:t>
    </dgm:pt>
    <dgm:pt modelId="{419F78EA-5362-4542-96C6-B1EB1EDA2FFC}" type="pres">
      <dgm:prSet presAssocID="{6BD3A4A1-12A1-4484-ACA4-4072408730D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AA1A4F-343B-44E5-AE22-22CF7510A497}" type="pres">
      <dgm:prSet presAssocID="{AC3B2BD5-16A3-4B32-9721-2D9B4F12A4A2}" presName="composite" presStyleCnt="0"/>
      <dgm:spPr/>
    </dgm:pt>
    <dgm:pt modelId="{9CC1AD97-1E53-487A-AF4B-162531BD68DA}" type="pres">
      <dgm:prSet presAssocID="{AC3B2BD5-16A3-4B32-9721-2D9B4F12A4A2}" presName="imgShp" presStyleLbl="fgImgPlace1" presStyleIdx="0" presStyleCnt="2" custScaleX="59649" custScaleY="59571" custLinFactNeighborX="-16998" custLinFactNeighborY="2344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1D0A6638-B564-473B-B819-20D85A7A2F15}" type="pres">
      <dgm:prSet presAssocID="{AC3B2BD5-16A3-4B32-9721-2D9B4F12A4A2}" presName="txShp" presStyleLbl="node1" presStyleIdx="0" presStyleCnt="2" custScaleX="137758" custScaleY="67991" custLinFactNeighborX="9552" custLinFactNeighborY="22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888B7-CF0F-4D3C-8682-DE9E4492966C}" type="pres">
      <dgm:prSet presAssocID="{1D138431-BCA4-4009-B3EE-7A9DEC076259}" presName="spacing" presStyleCnt="0"/>
      <dgm:spPr/>
    </dgm:pt>
    <dgm:pt modelId="{93B3163E-4472-494C-BE7D-413918851BD6}" type="pres">
      <dgm:prSet presAssocID="{268BF69F-30E7-43E0-AA5A-22B90619F97E}" presName="composite" presStyleCnt="0"/>
      <dgm:spPr/>
    </dgm:pt>
    <dgm:pt modelId="{34165670-70D5-4FFE-BF69-4EE96132CCF9}" type="pres">
      <dgm:prSet presAssocID="{268BF69F-30E7-43E0-AA5A-22B90619F97E}" presName="imgShp" presStyleLbl="fgImgPlace1" presStyleIdx="1" presStyleCnt="2" custScaleX="37387" custScaleY="31813" custLinFactNeighborX="-67566" custLinFactNeighborY="-5890"/>
      <dgm:spPr/>
      <dgm:t>
        <a:bodyPr/>
        <a:lstStyle/>
        <a:p>
          <a:endParaRPr lang="ru-RU"/>
        </a:p>
      </dgm:t>
    </dgm:pt>
    <dgm:pt modelId="{A24B5F15-3BA8-4E6D-8492-C56D7EC7B522}" type="pres">
      <dgm:prSet presAssocID="{268BF69F-30E7-43E0-AA5A-22B90619F97E}" presName="txShp" presStyleLbl="node1" presStyleIdx="1" presStyleCnt="2" custScaleX="137806" custScaleY="53706" custLinFactNeighborX="7195" custLinFactNeighborY="2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9994E7A-4AFD-4E4B-957A-C022A4A6EB3D}" type="presOf" srcId="{268BF69F-30E7-43E0-AA5A-22B90619F97E}" destId="{A24B5F15-3BA8-4E6D-8492-C56D7EC7B522}" srcOrd="0" destOrd="0" presId="urn:microsoft.com/office/officeart/2005/8/layout/vList3"/>
    <dgm:cxn modelId="{5A6789AD-14DA-42EB-BD45-93BD19292033}" srcId="{6BD3A4A1-12A1-4484-ACA4-4072408730D6}" destId="{AC3B2BD5-16A3-4B32-9721-2D9B4F12A4A2}" srcOrd="0" destOrd="0" parTransId="{C031EF0F-B71C-4717-921E-E61EFB5813B4}" sibTransId="{1D138431-BCA4-4009-B3EE-7A9DEC076259}"/>
    <dgm:cxn modelId="{D14A8D75-0C55-4DD4-B5F3-576F62A66292}" type="presOf" srcId="{AC3B2BD5-16A3-4B32-9721-2D9B4F12A4A2}" destId="{1D0A6638-B564-473B-B819-20D85A7A2F15}" srcOrd="0" destOrd="0" presId="urn:microsoft.com/office/officeart/2005/8/layout/vList3"/>
    <dgm:cxn modelId="{C9548B41-5ED3-4FE9-A1E0-E702B18292F2}" srcId="{6BD3A4A1-12A1-4484-ACA4-4072408730D6}" destId="{268BF69F-30E7-43E0-AA5A-22B90619F97E}" srcOrd="1" destOrd="0" parTransId="{C0AB0B1E-56CC-4AD6-B126-7BDED4273343}" sibTransId="{7B0709CA-AC86-41B3-B30D-ABCAD8080E64}"/>
    <dgm:cxn modelId="{A55E9E31-E5DD-407D-A294-E6421FE4A7D4}" type="presOf" srcId="{6BD3A4A1-12A1-4484-ACA4-4072408730D6}" destId="{419F78EA-5362-4542-96C6-B1EB1EDA2FFC}" srcOrd="0" destOrd="0" presId="urn:microsoft.com/office/officeart/2005/8/layout/vList3"/>
    <dgm:cxn modelId="{73F3D107-32BE-4F32-BBA3-35E0897A93B3}" type="presParOf" srcId="{419F78EA-5362-4542-96C6-B1EB1EDA2FFC}" destId="{41AA1A4F-343B-44E5-AE22-22CF7510A497}" srcOrd="0" destOrd="0" presId="urn:microsoft.com/office/officeart/2005/8/layout/vList3"/>
    <dgm:cxn modelId="{A1C6015E-F8F3-4164-ABB7-F33E4E9B953E}" type="presParOf" srcId="{41AA1A4F-343B-44E5-AE22-22CF7510A497}" destId="{9CC1AD97-1E53-487A-AF4B-162531BD68DA}" srcOrd="0" destOrd="0" presId="urn:microsoft.com/office/officeart/2005/8/layout/vList3"/>
    <dgm:cxn modelId="{7E923690-2DC0-4B2A-BB45-BA169D9603CC}" type="presParOf" srcId="{41AA1A4F-343B-44E5-AE22-22CF7510A497}" destId="{1D0A6638-B564-473B-B819-20D85A7A2F15}" srcOrd="1" destOrd="0" presId="urn:microsoft.com/office/officeart/2005/8/layout/vList3"/>
    <dgm:cxn modelId="{36B4D1EA-F44F-4B05-B3F5-48AFECC66FAF}" type="presParOf" srcId="{419F78EA-5362-4542-96C6-B1EB1EDA2FFC}" destId="{6ED888B7-CF0F-4D3C-8682-DE9E4492966C}" srcOrd="1" destOrd="0" presId="urn:microsoft.com/office/officeart/2005/8/layout/vList3"/>
    <dgm:cxn modelId="{FE72DE87-BFFC-4DC8-AF27-8C48580CB6FF}" type="presParOf" srcId="{419F78EA-5362-4542-96C6-B1EB1EDA2FFC}" destId="{93B3163E-4472-494C-BE7D-413918851BD6}" srcOrd="2" destOrd="0" presId="urn:microsoft.com/office/officeart/2005/8/layout/vList3"/>
    <dgm:cxn modelId="{BA666B57-E115-4626-B988-787C25409285}" type="presParOf" srcId="{93B3163E-4472-494C-BE7D-413918851BD6}" destId="{34165670-70D5-4FFE-BF69-4EE96132CCF9}" srcOrd="0" destOrd="0" presId="urn:microsoft.com/office/officeart/2005/8/layout/vList3"/>
    <dgm:cxn modelId="{0B14743A-5342-4B56-B517-034EBA57F1C7}" type="presParOf" srcId="{93B3163E-4472-494C-BE7D-413918851BD6}" destId="{A24B5F15-3BA8-4E6D-8492-C56D7EC7B52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BD3A4A1-12A1-4484-ACA4-4072408730D6}" type="doc">
      <dgm:prSet loTypeId="urn:microsoft.com/office/officeart/2005/8/layout/vList3" loCatId="pictur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19F78EA-5362-4542-96C6-B1EB1EDA2FFC}" type="pres">
      <dgm:prSet presAssocID="{6BD3A4A1-12A1-4484-ACA4-4072408730D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1C3229A-6D65-4946-953A-D95487347761}" type="presOf" srcId="{6BD3A4A1-12A1-4484-ACA4-4072408730D6}" destId="{419F78EA-5362-4542-96C6-B1EB1EDA2FFC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52D3E09-99E8-4520-A169-2E8209805C7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FCE5DC-342C-4F7A-A8C3-8D14F2D1DF3F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dirty="0" smtClean="0">
              <a:solidFill>
                <a:schemeClr val="accent5">
                  <a:lumMod val="40000"/>
                  <a:lumOff val="60000"/>
                </a:schemeClr>
              </a:solidFill>
            </a:rPr>
            <a:t>1</a:t>
          </a:r>
          <a:endParaRPr lang="ru-RU" dirty="0">
            <a:solidFill>
              <a:schemeClr val="accent5">
                <a:lumMod val="40000"/>
                <a:lumOff val="60000"/>
              </a:schemeClr>
            </a:solidFill>
          </a:endParaRPr>
        </a:p>
      </dgm:t>
    </dgm:pt>
    <dgm:pt modelId="{855EFE91-C64D-4EC3-B70A-098B78DE6ED1}" type="parTrans" cxnId="{C3DDC4EE-965B-4A38-B20B-BF0D66D57D3B}">
      <dgm:prSet/>
      <dgm:spPr/>
      <dgm:t>
        <a:bodyPr/>
        <a:lstStyle/>
        <a:p>
          <a:endParaRPr lang="ru-RU"/>
        </a:p>
      </dgm:t>
    </dgm:pt>
    <dgm:pt modelId="{1178356A-33B4-44E3-BB86-D87739AB98ED}" type="sibTrans" cxnId="{C3DDC4EE-965B-4A38-B20B-BF0D66D57D3B}">
      <dgm:prSet/>
      <dgm:spPr/>
      <dgm:t>
        <a:bodyPr/>
        <a:lstStyle/>
        <a:p>
          <a:endParaRPr lang="ru-RU"/>
        </a:p>
      </dgm:t>
    </dgm:pt>
    <dgm:pt modelId="{BA2F4235-04F6-4C84-8AA6-1011B4329FAC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rgbClr val="F5A540"/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Гражданский служащий подлежит увольнению в связи с утратой доверия в случае: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4440DE-3245-45B8-B701-C0898A0CF3C1}" type="parTrans" cxnId="{9ECB6C8D-5BD9-4215-8104-A3B8588A1A94}">
      <dgm:prSet/>
      <dgm:spPr/>
      <dgm:t>
        <a:bodyPr/>
        <a:lstStyle/>
        <a:p>
          <a:endParaRPr lang="ru-RU"/>
        </a:p>
      </dgm:t>
    </dgm:pt>
    <dgm:pt modelId="{7E1F0DB6-95E6-44D8-B3CF-E0E091CCE864}" type="sibTrans" cxnId="{9ECB6C8D-5BD9-4215-8104-A3B8588A1A94}">
      <dgm:prSet/>
      <dgm:spPr/>
      <dgm:t>
        <a:bodyPr/>
        <a:lstStyle/>
        <a:p>
          <a:endParaRPr lang="ru-RU"/>
        </a:p>
      </dgm:t>
    </dgm:pt>
    <dgm:pt modelId="{9EB5B14F-B3FE-41ED-8A0B-93EA2802B5A4}">
      <dgm:prSet phldrT="[Текст]" custT="1"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rgbClr val="F5A540"/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1) непринятия гражданским служащим мер по предотвращению и (или) урегулированию конфликта интересов, стороной которого </a:t>
          </a:r>
          <a:r>
            <a:rPr lang="ru-RU" sz="1400" smtClean="0">
              <a:latin typeface="Arial" panose="020B0604020202020204" pitchFamily="34" charset="0"/>
              <a:cs typeface="Arial" panose="020B0604020202020204" pitchFamily="34" charset="0"/>
            </a:rPr>
            <a:t>он является;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CC5EE4-B85F-4F39-8E8E-B6A289AE3EAB}" type="parTrans" cxnId="{4A05A497-3636-429F-AEEE-6296B7A07135}">
      <dgm:prSet/>
      <dgm:spPr/>
      <dgm:t>
        <a:bodyPr/>
        <a:lstStyle/>
        <a:p>
          <a:endParaRPr lang="ru-RU"/>
        </a:p>
      </dgm:t>
    </dgm:pt>
    <dgm:pt modelId="{7571CF19-7D4B-4248-932B-E8D06F39E495}" type="sibTrans" cxnId="{4A05A497-3636-429F-AEEE-6296B7A07135}">
      <dgm:prSet/>
      <dgm:spPr/>
      <dgm:t>
        <a:bodyPr/>
        <a:lstStyle/>
        <a:p>
          <a:endParaRPr lang="ru-RU"/>
        </a:p>
      </dgm:t>
    </dgm:pt>
    <dgm:pt modelId="{1FD18BA9-6E68-48A7-9971-CC2330DBEF3F}">
      <dgm:prSet phldrT="[Текст]" custT="1"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2) непредставления гражданским служащим сведений о своих доходах, расходах, об имуществе и обязательствах имущественного характера, а также о доходах, расходах, об имуществе и обязательствах имущественного характера своих супруги (супруга) и несовершеннолетних детей либо представления заведомо недостоверных или неполных сведений;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F9AD61-AA21-4859-B23D-CA2C05D09240}" type="parTrans" cxnId="{1DB0EB1A-3B37-4995-8C0F-AEF435BD9696}">
      <dgm:prSet/>
      <dgm:spPr/>
      <dgm:t>
        <a:bodyPr/>
        <a:lstStyle/>
        <a:p>
          <a:endParaRPr lang="ru-RU"/>
        </a:p>
      </dgm:t>
    </dgm:pt>
    <dgm:pt modelId="{86ECE25D-2135-4E26-8693-2B55484AD59C}" type="sibTrans" cxnId="{1DB0EB1A-3B37-4995-8C0F-AEF435BD9696}">
      <dgm:prSet/>
      <dgm:spPr/>
      <dgm:t>
        <a:bodyPr/>
        <a:lstStyle/>
        <a:p>
          <a:endParaRPr lang="ru-RU"/>
        </a:p>
      </dgm:t>
    </dgm:pt>
    <dgm:pt modelId="{45C97CA1-A41B-4DB9-92B6-8B1A935D0609}">
      <dgm:prSet phldrT="[Текст]" custT="1"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3) участия гражданского служащего на платной основе в деятельности органа управления коммерческой организацией, за исключением случаев, установленных федеральным законом;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502B2D-C5CA-432B-B0ED-A48CDBF8E740}" type="parTrans" cxnId="{97681387-6BB6-4A62-99D9-2D30DDB20FC5}">
      <dgm:prSet/>
      <dgm:spPr/>
      <dgm:t>
        <a:bodyPr/>
        <a:lstStyle/>
        <a:p>
          <a:endParaRPr lang="ru-RU"/>
        </a:p>
      </dgm:t>
    </dgm:pt>
    <dgm:pt modelId="{DA0A9011-7B9E-4515-8F7A-A9C8F7F1353F}" type="sibTrans" cxnId="{97681387-6BB6-4A62-99D9-2D30DDB20FC5}">
      <dgm:prSet/>
      <dgm:spPr/>
      <dgm:t>
        <a:bodyPr/>
        <a:lstStyle/>
        <a:p>
          <a:endParaRPr lang="ru-RU"/>
        </a:p>
      </dgm:t>
    </dgm:pt>
    <dgm:pt modelId="{60A02A3F-7D42-402D-964C-14A514CC1189}">
      <dgm:prSet phldrT="[Текст]" custT="1"/>
      <dgm:spPr>
        <a:solidFill>
          <a:schemeClr val="accent2">
            <a:lumMod val="40000"/>
            <a:lumOff val="60000"/>
            <a:alpha val="90000"/>
          </a:schemeClr>
        </a:solidFill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4) осуществления гражданским служащим предпринимательской деятельности;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FC2032-048F-433A-AA05-BF91E2BE6C82}" type="parTrans" cxnId="{7C150DCD-A722-4B1E-BD97-EEE743F10F97}">
      <dgm:prSet/>
      <dgm:spPr/>
      <dgm:t>
        <a:bodyPr/>
        <a:lstStyle/>
        <a:p>
          <a:endParaRPr lang="ru-RU"/>
        </a:p>
      </dgm:t>
    </dgm:pt>
    <dgm:pt modelId="{41C0F259-7D31-4ABB-B626-2F5328A57347}" type="sibTrans" cxnId="{7C150DCD-A722-4B1E-BD97-EEE743F10F97}">
      <dgm:prSet/>
      <dgm:spPr/>
      <dgm:t>
        <a:bodyPr/>
        <a:lstStyle/>
        <a:p>
          <a:endParaRPr lang="ru-RU"/>
        </a:p>
      </dgm:t>
    </dgm:pt>
    <dgm:pt modelId="{7962D633-4CFC-4132-BD40-222970DE68EE}">
      <dgm:prSet phldrT="[Текст]" custT="1"/>
      <dgm:spPr>
        <a:solidFill>
          <a:schemeClr val="accent2">
            <a:lumMod val="40000"/>
            <a:lumOff val="60000"/>
            <a:alpha val="90000"/>
          </a:schemeClr>
        </a:solidFill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5) вхождения гражданского служащего в состав органов управления, попечительских или наблюдательных советов, иных органов иностранных некоммерческих неправительственных организаций и действующих на территории Российской Федерации их структурных подразделений, если иное не предусмотрено международным договором Российской Федерации или законодательством Российской Федерации;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A2DB89-407B-475F-9DE9-793D59E1CD85}" type="parTrans" cxnId="{F1D44B42-4F78-41E6-BAE4-D79BCDB5F95F}">
      <dgm:prSet/>
      <dgm:spPr/>
      <dgm:t>
        <a:bodyPr/>
        <a:lstStyle/>
        <a:p>
          <a:endParaRPr lang="ru-RU"/>
        </a:p>
      </dgm:t>
    </dgm:pt>
    <dgm:pt modelId="{105E7808-34F0-4AD5-A2EA-5DF79602FC0A}" type="sibTrans" cxnId="{F1D44B42-4F78-41E6-BAE4-D79BCDB5F95F}">
      <dgm:prSet/>
      <dgm:spPr/>
      <dgm:t>
        <a:bodyPr/>
        <a:lstStyle/>
        <a:p>
          <a:endParaRPr lang="ru-RU"/>
        </a:p>
      </dgm:t>
    </dgm:pt>
    <dgm:pt modelId="{CF6907F5-8205-49F1-8E4A-3616B5231B45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ru-RU" dirty="0"/>
        </a:p>
      </dgm:t>
    </dgm:pt>
    <dgm:pt modelId="{9A8DD74B-0DBD-4277-8448-68776AAD74C9}" type="parTrans" cxnId="{1CECE311-CD54-4883-AB78-77147EE2429C}">
      <dgm:prSet/>
      <dgm:spPr/>
      <dgm:t>
        <a:bodyPr/>
        <a:lstStyle/>
        <a:p>
          <a:endParaRPr lang="ru-RU"/>
        </a:p>
      </dgm:t>
    </dgm:pt>
    <dgm:pt modelId="{86B86CE1-B282-43F0-AA86-D68CDB8851A9}" type="sibTrans" cxnId="{1CECE311-CD54-4883-AB78-77147EE2429C}">
      <dgm:prSet/>
      <dgm:spPr/>
      <dgm:t>
        <a:bodyPr/>
        <a:lstStyle/>
        <a:p>
          <a:endParaRPr lang="ru-RU"/>
        </a:p>
      </dgm:t>
    </dgm:pt>
    <dgm:pt modelId="{6D107D58-3956-4936-B90D-F0F3EF3BA681}">
      <dgm:prSet phldrT="[Текст]" custT="1"/>
      <dgm:spPr>
        <a:solidFill>
          <a:schemeClr val="accent2">
            <a:lumMod val="40000"/>
            <a:lumOff val="60000"/>
            <a:alpha val="90000"/>
          </a:schemeClr>
        </a:solidFill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ru-RU" sz="11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3EC5BE-F488-4C58-B2F2-B19B4ADCAC03}" type="parTrans" cxnId="{20E3C265-EE37-4247-9570-A863C74AE622}">
      <dgm:prSet/>
      <dgm:spPr/>
      <dgm:t>
        <a:bodyPr/>
        <a:lstStyle/>
        <a:p>
          <a:endParaRPr lang="ru-RU"/>
        </a:p>
      </dgm:t>
    </dgm:pt>
    <dgm:pt modelId="{C68FD617-A439-498D-A065-0FF5CBDE7D85}" type="sibTrans" cxnId="{20E3C265-EE37-4247-9570-A863C74AE622}">
      <dgm:prSet/>
      <dgm:spPr/>
      <dgm:t>
        <a:bodyPr/>
        <a:lstStyle/>
        <a:p>
          <a:endParaRPr lang="ru-RU"/>
        </a:p>
      </dgm:t>
    </dgm:pt>
    <dgm:pt modelId="{6F7C72D8-53E5-47C5-AB28-22042CDECF13}">
      <dgm:prSet custT="1"/>
      <dgm:spPr>
        <a:solidFill>
          <a:schemeClr val="accent4">
            <a:lumMod val="60000"/>
            <a:lumOff val="4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6) нарушения гражданским служащим, его супругой (супругом) и несовершеннолетними детьми запрета открывать и иметь счета (вклады), хранить наличные денежные средства и ценности в иностранных банках, расположенных за пределами территории Российской Федерации, владеть и (или) пользоваться иностранными финансовыми инструментами.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906288-C14D-4C67-9B15-7DDCEB687D8E}" type="parTrans" cxnId="{5AA38E07-1174-4596-8233-7A7D4B870971}">
      <dgm:prSet/>
      <dgm:spPr/>
      <dgm:t>
        <a:bodyPr/>
        <a:lstStyle/>
        <a:p>
          <a:endParaRPr lang="ru-RU"/>
        </a:p>
      </dgm:t>
    </dgm:pt>
    <dgm:pt modelId="{FF3D9689-E50F-483E-951D-CFED94EE29CC}" type="sibTrans" cxnId="{5AA38E07-1174-4596-8233-7A7D4B870971}">
      <dgm:prSet/>
      <dgm:spPr/>
      <dgm:t>
        <a:bodyPr/>
        <a:lstStyle/>
        <a:p>
          <a:endParaRPr lang="ru-RU"/>
        </a:p>
      </dgm:t>
    </dgm:pt>
    <dgm:pt modelId="{9898BDD5-7E72-4115-B4EC-04BF4C540FBB}">
      <dgm:prSet custT="1"/>
      <dgm:spPr>
        <a:solidFill>
          <a:schemeClr val="accent4">
            <a:lumMod val="60000"/>
            <a:lumOff val="4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Представитель нанимателя, которому стало известно о возникновении у гражданского служащего личной заинтересованности, которая приводит или может привести к конфликту интересов, подлежит увольнению в связи с утратой доверия также в случае непринятия представителем нанимателя мер по предотвращению и (или) урегулированию конфликта интересов, стороной которого является подчиненный ему гражданский служащий.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AEED9C-34FB-4C52-834F-0E6CFDEEE7F6}" type="parTrans" cxnId="{46CC6C41-71D1-4E8B-8F90-64B2F9293B31}">
      <dgm:prSet/>
      <dgm:spPr/>
      <dgm:t>
        <a:bodyPr/>
        <a:lstStyle/>
        <a:p>
          <a:endParaRPr lang="ru-RU"/>
        </a:p>
      </dgm:t>
    </dgm:pt>
    <dgm:pt modelId="{31ABAB5A-D01A-4739-9124-D1F2506F8840}" type="sibTrans" cxnId="{46CC6C41-71D1-4E8B-8F90-64B2F9293B31}">
      <dgm:prSet/>
      <dgm:spPr/>
      <dgm:t>
        <a:bodyPr/>
        <a:lstStyle/>
        <a:p>
          <a:endParaRPr lang="ru-RU"/>
        </a:p>
      </dgm:t>
    </dgm:pt>
    <dgm:pt modelId="{0F96B53C-D869-49C9-A061-90DF73B67A7A}">
      <dgm:prSet/>
      <dgm:spPr>
        <a:solidFill>
          <a:schemeClr val="accent4">
            <a:lumMod val="60000"/>
            <a:lumOff val="4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endParaRPr lang="ru-RU" sz="700" dirty="0"/>
        </a:p>
      </dgm:t>
    </dgm:pt>
    <dgm:pt modelId="{086E3FE9-0C64-49FE-966F-FE1CB538ECB6}" type="parTrans" cxnId="{F5993B2C-2F39-4942-80EC-F2A6A084FB59}">
      <dgm:prSet/>
      <dgm:spPr/>
      <dgm:t>
        <a:bodyPr/>
        <a:lstStyle/>
        <a:p>
          <a:endParaRPr lang="ru-RU"/>
        </a:p>
      </dgm:t>
    </dgm:pt>
    <dgm:pt modelId="{2E76339D-E864-422E-9723-76FB65873F34}" type="sibTrans" cxnId="{F5993B2C-2F39-4942-80EC-F2A6A084FB59}">
      <dgm:prSet/>
      <dgm:spPr/>
      <dgm:t>
        <a:bodyPr/>
        <a:lstStyle/>
        <a:p>
          <a:endParaRPr lang="ru-RU"/>
        </a:p>
      </dgm:t>
    </dgm:pt>
    <dgm:pt modelId="{BB14E2BF-B606-42CC-AC12-E073BF0AE7C7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dirty="0" smtClean="0">
              <a:solidFill>
                <a:schemeClr val="accent2">
                  <a:lumMod val="40000"/>
                  <a:lumOff val="60000"/>
                </a:schemeClr>
              </a:solidFill>
            </a:rPr>
            <a:t>3</a:t>
          </a:r>
          <a:endParaRPr lang="ru-RU" dirty="0">
            <a:solidFill>
              <a:schemeClr val="accent2">
                <a:lumMod val="40000"/>
                <a:lumOff val="60000"/>
              </a:schemeClr>
            </a:solidFill>
          </a:endParaRPr>
        </a:p>
      </dgm:t>
    </dgm:pt>
    <dgm:pt modelId="{8C59EC0C-C8A0-4B91-8B1D-61C75E222034}" type="sibTrans" cxnId="{1145499E-D3F6-4B42-B06D-68CF1693E038}">
      <dgm:prSet/>
      <dgm:spPr/>
      <dgm:t>
        <a:bodyPr/>
        <a:lstStyle/>
        <a:p>
          <a:endParaRPr lang="ru-RU"/>
        </a:p>
      </dgm:t>
    </dgm:pt>
    <dgm:pt modelId="{0613FB5D-B0A5-4953-ACBF-E8DBFC8018AB}" type="parTrans" cxnId="{1145499E-D3F6-4B42-B06D-68CF1693E038}">
      <dgm:prSet/>
      <dgm:spPr/>
      <dgm:t>
        <a:bodyPr/>
        <a:lstStyle/>
        <a:p>
          <a:endParaRPr lang="ru-RU"/>
        </a:p>
      </dgm:t>
    </dgm:pt>
    <dgm:pt modelId="{AA5E047E-C95F-4D36-90FB-3C5D4277CE7B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01600" prst="riblet"/>
        </a:sp3d>
      </dgm:spPr>
      <dgm:t>
        <a:bodyPr/>
        <a:lstStyle/>
        <a:p>
          <a:r>
            <a:rPr lang="ru-RU" dirty="0" smtClean="0">
              <a:solidFill>
                <a:schemeClr val="accent6">
                  <a:lumMod val="40000"/>
                  <a:lumOff val="60000"/>
                </a:schemeClr>
              </a:solidFill>
            </a:rPr>
            <a:t>2</a:t>
          </a:r>
          <a:endParaRPr lang="ru-RU" dirty="0">
            <a:solidFill>
              <a:schemeClr val="accent6">
                <a:lumMod val="40000"/>
                <a:lumOff val="60000"/>
              </a:schemeClr>
            </a:solidFill>
          </a:endParaRPr>
        </a:p>
      </dgm:t>
    </dgm:pt>
    <dgm:pt modelId="{91B6AADC-B0D8-4ACD-99CE-57E866128D7A}" type="sibTrans" cxnId="{A8586955-F507-458B-8991-06197D76FB01}">
      <dgm:prSet/>
      <dgm:spPr/>
      <dgm:t>
        <a:bodyPr/>
        <a:lstStyle/>
        <a:p>
          <a:endParaRPr lang="ru-RU"/>
        </a:p>
      </dgm:t>
    </dgm:pt>
    <dgm:pt modelId="{5A908292-C951-458E-9AF6-9A12A790378E}" type="parTrans" cxnId="{A8586955-F507-458B-8991-06197D76FB01}">
      <dgm:prSet/>
      <dgm:spPr/>
      <dgm:t>
        <a:bodyPr/>
        <a:lstStyle/>
        <a:p>
          <a:endParaRPr lang="ru-RU"/>
        </a:p>
      </dgm:t>
    </dgm:pt>
    <dgm:pt modelId="{32F69A23-8BAD-40DA-B70E-2752F53781F8}" type="pres">
      <dgm:prSet presAssocID="{F52D3E09-99E8-4520-A169-2E8209805C7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664679-5F8C-4691-BDBB-F146FD5A9F5E}" type="pres">
      <dgm:prSet presAssocID="{3CFCE5DC-342C-4F7A-A8C3-8D14F2D1DF3F}" presName="composite" presStyleCnt="0"/>
      <dgm:spPr/>
    </dgm:pt>
    <dgm:pt modelId="{48B5FC93-DB0A-4B78-B62B-58E1AE4105E5}" type="pres">
      <dgm:prSet presAssocID="{3CFCE5DC-342C-4F7A-A8C3-8D14F2D1DF3F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FCFE05-38AD-49C7-BDB0-5F540B8F9CAB}" type="pres">
      <dgm:prSet presAssocID="{3CFCE5DC-342C-4F7A-A8C3-8D14F2D1DF3F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CAF8D5-5F94-4152-9066-61251539BE5D}" type="pres">
      <dgm:prSet presAssocID="{1178356A-33B4-44E3-BB86-D87739AB98ED}" presName="sp" presStyleCnt="0"/>
      <dgm:spPr/>
    </dgm:pt>
    <dgm:pt modelId="{B18104CA-EB4D-4F55-B485-270B6EF641DA}" type="pres">
      <dgm:prSet presAssocID="{AA5E047E-C95F-4D36-90FB-3C5D4277CE7B}" presName="composite" presStyleCnt="0"/>
      <dgm:spPr/>
    </dgm:pt>
    <dgm:pt modelId="{68071F5E-D662-4C3E-A489-1A66480985AC}" type="pres">
      <dgm:prSet presAssocID="{AA5E047E-C95F-4D36-90FB-3C5D4277CE7B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27B2A-2FE5-426A-8E49-30A9895DBDE8}" type="pres">
      <dgm:prSet presAssocID="{AA5E047E-C95F-4D36-90FB-3C5D4277CE7B}" presName="descendantText" presStyleLbl="alignAcc1" presStyleIdx="1" presStyleCnt="4" custScaleY="197320" custLinFactNeighborX="378" custLinFactNeighborY="-292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FA6816-5AC6-4F15-8D74-57AC537E4A65}" type="pres">
      <dgm:prSet presAssocID="{91B6AADC-B0D8-4ACD-99CE-57E866128D7A}" presName="sp" presStyleCnt="0"/>
      <dgm:spPr/>
    </dgm:pt>
    <dgm:pt modelId="{5A33F4CA-DC5B-46FC-AA3F-050A5627CCB9}" type="pres">
      <dgm:prSet presAssocID="{BB14E2BF-B606-42CC-AC12-E073BF0AE7C7}" presName="composite" presStyleCnt="0"/>
      <dgm:spPr/>
    </dgm:pt>
    <dgm:pt modelId="{53D17625-D647-492C-B360-73BAFDEB15B2}" type="pres">
      <dgm:prSet presAssocID="{BB14E2BF-B606-42CC-AC12-E073BF0AE7C7}" presName="parentText" presStyleLbl="alignNode1" presStyleIdx="2" presStyleCnt="4" custScaleY="14213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865B30-D775-460D-ABB1-703B145E9FF5}" type="pres">
      <dgm:prSet presAssocID="{BB14E2BF-B606-42CC-AC12-E073BF0AE7C7}" presName="descendantText" presStyleLbl="alignAcc1" presStyleIdx="2" presStyleCnt="4" custScaleY="1934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DF6BA1-3696-4548-A428-C0B33F5BEDBF}" type="pres">
      <dgm:prSet presAssocID="{8C59EC0C-C8A0-4B91-8B1D-61C75E222034}" presName="sp" presStyleCnt="0"/>
      <dgm:spPr/>
    </dgm:pt>
    <dgm:pt modelId="{CBBD840E-9D4E-4714-A8E1-3226EC7FB774}" type="pres">
      <dgm:prSet presAssocID="{CF6907F5-8205-49F1-8E4A-3616B5231B45}" presName="composite" presStyleCnt="0"/>
      <dgm:spPr/>
    </dgm:pt>
    <dgm:pt modelId="{C9A8334D-E6F7-445A-8DF5-D561596F52A8}" type="pres">
      <dgm:prSet presAssocID="{CF6907F5-8205-49F1-8E4A-3616B5231B45}" presName="parentText" presStyleLbl="alignNode1" presStyleIdx="3" presStyleCnt="4" custScaleY="1594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1D6F97-C0FD-4C2E-9A22-EC59438724D9}" type="pres">
      <dgm:prSet presAssocID="{CF6907F5-8205-49F1-8E4A-3616B5231B45}" presName="descendantText" presStyleLbl="alignAcc1" presStyleIdx="3" presStyleCnt="4" custScaleY="247916" custLinFactNeighborX="498" custLinFactNeighborY="-8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E75AE5-3756-4719-B355-A253396B155D}" type="presOf" srcId="{BA2F4235-04F6-4C84-8AA6-1011B4329FAC}" destId="{C3FCFE05-38AD-49C7-BDB0-5F540B8F9CAB}" srcOrd="0" destOrd="0" presId="urn:microsoft.com/office/officeart/2005/8/layout/chevron2"/>
    <dgm:cxn modelId="{A8586955-F507-458B-8991-06197D76FB01}" srcId="{F52D3E09-99E8-4520-A169-2E8209805C7F}" destId="{AA5E047E-C95F-4D36-90FB-3C5D4277CE7B}" srcOrd="1" destOrd="0" parTransId="{5A908292-C951-458E-9AF6-9A12A790378E}" sibTransId="{91B6AADC-B0D8-4ACD-99CE-57E866128D7A}"/>
    <dgm:cxn modelId="{7C150DCD-A722-4B1E-BD97-EEE743F10F97}" srcId="{BB14E2BF-B606-42CC-AC12-E073BF0AE7C7}" destId="{60A02A3F-7D42-402D-964C-14A514CC1189}" srcOrd="0" destOrd="0" parTransId="{42FC2032-048F-433A-AA05-BF91E2BE6C82}" sibTransId="{41C0F259-7D31-4ABB-B626-2F5328A57347}"/>
    <dgm:cxn modelId="{2CCBB64E-9199-446E-AE90-7A2274EB888E}" type="presOf" srcId="{6D107D58-3956-4936-B90D-F0F3EF3BA681}" destId="{E2865B30-D775-460D-ABB1-703B145E9FF5}" srcOrd="0" destOrd="2" presId="urn:microsoft.com/office/officeart/2005/8/layout/chevron2"/>
    <dgm:cxn modelId="{5A6DDD81-AA7A-4FEC-B0B5-5DC98D950646}" type="presOf" srcId="{1FD18BA9-6E68-48A7-9971-CC2330DBEF3F}" destId="{1E027B2A-2FE5-426A-8E49-30A9895DBDE8}" srcOrd="0" destOrd="0" presId="urn:microsoft.com/office/officeart/2005/8/layout/chevron2"/>
    <dgm:cxn modelId="{38DCC462-810E-4053-B2EA-7666E3B8F021}" type="presOf" srcId="{0F96B53C-D869-49C9-A061-90DF73B67A7A}" destId="{E11D6F97-C0FD-4C2E-9A22-EC59438724D9}" srcOrd="0" destOrd="2" presId="urn:microsoft.com/office/officeart/2005/8/layout/chevron2"/>
    <dgm:cxn modelId="{2684450A-BEFF-440E-B477-395C606A7900}" type="presOf" srcId="{9898BDD5-7E72-4115-B4EC-04BF4C540FBB}" destId="{E11D6F97-C0FD-4C2E-9A22-EC59438724D9}" srcOrd="0" destOrd="1" presId="urn:microsoft.com/office/officeart/2005/8/layout/chevron2"/>
    <dgm:cxn modelId="{48C43D8E-4A44-45C2-9BCD-46AB52DDCF5A}" type="presOf" srcId="{CF6907F5-8205-49F1-8E4A-3616B5231B45}" destId="{C9A8334D-E6F7-445A-8DF5-D561596F52A8}" srcOrd="0" destOrd="0" presId="urn:microsoft.com/office/officeart/2005/8/layout/chevron2"/>
    <dgm:cxn modelId="{00F49A21-ADE0-484E-B9BF-D50ECCACD40B}" type="presOf" srcId="{3CFCE5DC-342C-4F7A-A8C3-8D14F2D1DF3F}" destId="{48B5FC93-DB0A-4B78-B62B-58E1AE4105E5}" srcOrd="0" destOrd="0" presId="urn:microsoft.com/office/officeart/2005/8/layout/chevron2"/>
    <dgm:cxn modelId="{13F0F0F6-5761-45C0-8B0D-E233FF460E03}" type="presOf" srcId="{45C97CA1-A41B-4DB9-92B6-8B1A935D0609}" destId="{1E027B2A-2FE5-426A-8E49-30A9895DBDE8}" srcOrd="0" destOrd="1" presId="urn:microsoft.com/office/officeart/2005/8/layout/chevron2"/>
    <dgm:cxn modelId="{A4610CE8-F7ED-4851-968F-D62F8640E2B7}" type="presOf" srcId="{AA5E047E-C95F-4D36-90FB-3C5D4277CE7B}" destId="{68071F5E-D662-4C3E-A489-1A66480985AC}" srcOrd="0" destOrd="0" presId="urn:microsoft.com/office/officeart/2005/8/layout/chevron2"/>
    <dgm:cxn modelId="{4317F1A7-287A-4E04-AD69-DA74A0660BDC}" type="presOf" srcId="{7962D633-4CFC-4132-BD40-222970DE68EE}" destId="{E2865B30-D775-460D-ABB1-703B145E9FF5}" srcOrd="0" destOrd="1" presId="urn:microsoft.com/office/officeart/2005/8/layout/chevron2"/>
    <dgm:cxn modelId="{6356EF7D-22C7-4352-AA7B-30A269B609FA}" type="presOf" srcId="{9EB5B14F-B3FE-41ED-8A0B-93EA2802B5A4}" destId="{C3FCFE05-38AD-49C7-BDB0-5F540B8F9CAB}" srcOrd="0" destOrd="1" presId="urn:microsoft.com/office/officeart/2005/8/layout/chevron2"/>
    <dgm:cxn modelId="{46CC6C41-71D1-4E8B-8F90-64B2F9293B31}" srcId="{CF6907F5-8205-49F1-8E4A-3616B5231B45}" destId="{9898BDD5-7E72-4115-B4EC-04BF4C540FBB}" srcOrd="1" destOrd="0" parTransId="{4CAEED9C-34FB-4C52-834F-0E6CFDEEE7F6}" sibTransId="{31ABAB5A-D01A-4739-9124-D1F2506F8840}"/>
    <dgm:cxn modelId="{DC9CFE49-DC00-4D95-99C3-0BD6A6B3662A}" type="presOf" srcId="{BB14E2BF-B606-42CC-AC12-E073BF0AE7C7}" destId="{53D17625-D647-492C-B360-73BAFDEB15B2}" srcOrd="0" destOrd="0" presId="urn:microsoft.com/office/officeart/2005/8/layout/chevron2"/>
    <dgm:cxn modelId="{20E3C265-EE37-4247-9570-A863C74AE622}" srcId="{BB14E2BF-B606-42CC-AC12-E073BF0AE7C7}" destId="{6D107D58-3956-4936-B90D-F0F3EF3BA681}" srcOrd="2" destOrd="0" parTransId="{073EC5BE-F488-4C58-B2F2-B19B4ADCAC03}" sibTransId="{C68FD617-A439-498D-A065-0FF5CBDE7D85}"/>
    <dgm:cxn modelId="{CA834938-085A-4E12-9B08-2975F2FEE995}" type="presOf" srcId="{F52D3E09-99E8-4520-A169-2E8209805C7F}" destId="{32F69A23-8BAD-40DA-B70E-2752F53781F8}" srcOrd="0" destOrd="0" presId="urn:microsoft.com/office/officeart/2005/8/layout/chevron2"/>
    <dgm:cxn modelId="{0240CC69-00F4-4BAA-9AD6-45223D929AC8}" type="presOf" srcId="{6F7C72D8-53E5-47C5-AB28-22042CDECF13}" destId="{E11D6F97-C0FD-4C2E-9A22-EC59438724D9}" srcOrd="0" destOrd="0" presId="urn:microsoft.com/office/officeart/2005/8/layout/chevron2"/>
    <dgm:cxn modelId="{1145499E-D3F6-4B42-B06D-68CF1693E038}" srcId="{F52D3E09-99E8-4520-A169-2E8209805C7F}" destId="{BB14E2BF-B606-42CC-AC12-E073BF0AE7C7}" srcOrd="2" destOrd="0" parTransId="{0613FB5D-B0A5-4953-ACBF-E8DBFC8018AB}" sibTransId="{8C59EC0C-C8A0-4B91-8B1D-61C75E222034}"/>
    <dgm:cxn modelId="{0DB6F43C-F1B9-46A6-B333-6C2BF481C90F}" type="presOf" srcId="{60A02A3F-7D42-402D-964C-14A514CC1189}" destId="{E2865B30-D775-460D-ABB1-703B145E9FF5}" srcOrd="0" destOrd="0" presId="urn:microsoft.com/office/officeart/2005/8/layout/chevron2"/>
    <dgm:cxn modelId="{1CECE311-CD54-4883-AB78-77147EE2429C}" srcId="{F52D3E09-99E8-4520-A169-2E8209805C7F}" destId="{CF6907F5-8205-49F1-8E4A-3616B5231B45}" srcOrd="3" destOrd="0" parTransId="{9A8DD74B-0DBD-4277-8448-68776AAD74C9}" sibTransId="{86B86CE1-B282-43F0-AA86-D68CDB8851A9}"/>
    <dgm:cxn modelId="{4A05A497-3636-429F-AEEE-6296B7A07135}" srcId="{3CFCE5DC-342C-4F7A-A8C3-8D14F2D1DF3F}" destId="{9EB5B14F-B3FE-41ED-8A0B-93EA2802B5A4}" srcOrd="1" destOrd="0" parTransId="{C4CC5EE4-B85F-4F39-8E8E-B6A289AE3EAB}" sibTransId="{7571CF19-7D4B-4248-932B-E8D06F39E495}"/>
    <dgm:cxn modelId="{1DB0EB1A-3B37-4995-8C0F-AEF435BD9696}" srcId="{AA5E047E-C95F-4D36-90FB-3C5D4277CE7B}" destId="{1FD18BA9-6E68-48A7-9971-CC2330DBEF3F}" srcOrd="0" destOrd="0" parTransId="{7BF9AD61-AA21-4859-B23D-CA2C05D09240}" sibTransId="{86ECE25D-2135-4E26-8693-2B55484AD59C}"/>
    <dgm:cxn modelId="{C3DDC4EE-965B-4A38-B20B-BF0D66D57D3B}" srcId="{F52D3E09-99E8-4520-A169-2E8209805C7F}" destId="{3CFCE5DC-342C-4F7A-A8C3-8D14F2D1DF3F}" srcOrd="0" destOrd="0" parTransId="{855EFE91-C64D-4EC3-B70A-098B78DE6ED1}" sibTransId="{1178356A-33B4-44E3-BB86-D87739AB98ED}"/>
    <dgm:cxn modelId="{9ECB6C8D-5BD9-4215-8104-A3B8588A1A94}" srcId="{3CFCE5DC-342C-4F7A-A8C3-8D14F2D1DF3F}" destId="{BA2F4235-04F6-4C84-8AA6-1011B4329FAC}" srcOrd="0" destOrd="0" parTransId="{194440DE-3245-45B8-B701-C0898A0CF3C1}" sibTransId="{7E1F0DB6-95E6-44D8-B3CF-E0E091CCE864}"/>
    <dgm:cxn modelId="{97681387-6BB6-4A62-99D9-2D30DDB20FC5}" srcId="{AA5E047E-C95F-4D36-90FB-3C5D4277CE7B}" destId="{45C97CA1-A41B-4DB9-92B6-8B1A935D0609}" srcOrd="1" destOrd="0" parTransId="{00502B2D-C5CA-432B-B0ED-A48CDBF8E740}" sibTransId="{DA0A9011-7B9E-4515-8F7A-A9C8F7F1353F}"/>
    <dgm:cxn modelId="{F1D44B42-4F78-41E6-BAE4-D79BCDB5F95F}" srcId="{BB14E2BF-B606-42CC-AC12-E073BF0AE7C7}" destId="{7962D633-4CFC-4132-BD40-222970DE68EE}" srcOrd="1" destOrd="0" parTransId="{1BA2DB89-407B-475F-9DE9-793D59E1CD85}" sibTransId="{105E7808-34F0-4AD5-A2EA-5DF79602FC0A}"/>
    <dgm:cxn modelId="{F5993B2C-2F39-4942-80EC-F2A6A084FB59}" srcId="{CF6907F5-8205-49F1-8E4A-3616B5231B45}" destId="{0F96B53C-D869-49C9-A061-90DF73B67A7A}" srcOrd="2" destOrd="0" parTransId="{086E3FE9-0C64-49FE-966F-FE1CB538ECB6}" sibTransId="{2E76339D-E864-422E-9723-76FB65873F34}"/>
    <dgm:cxn modelId="{5AA38E07-1174-4596-8233-7A7D4B870971}" srcId="{CF6907F5-8205-49F1-8E4A-3616B5231B45}" destId="{6F7C72D8-53E5-47C5-AB28-22042CDECF13}" srcOrd="0" destOrd="0" parTransId="{30906288-C14D-4C67-9B15-7DDCEB687D8E}" sibTransId="{FF3D9689-E50F-483E-951D-CFED94EE29CC}"/>
    <dgm:cxn modelId="{40C3A3BC-C37C-4977-B419-6053FAD68311}" type="presParOf" srcId="{32F69A23-8BAD-40DA-B70E-2752F53781F8}" destId="{E6664679-5F8C-4691-BDBB-F146FD5A9F5E}" srcOrd="0" destOrd="0" presId="urn:microsoft.com/office/officeart/2005/8/layout/chevron2"/>
    <dgm:cxn modelId="{815ACE91-46D8-4FE0-AF0A-39D67D025BD9}" type="presParOf" srcId="{E6664679-5F8C-4691-BDBB-F146FD5A9F5E}" destId="{48B5FC93-DB0A-4B78-B62B-58E1AE4105E5}" srcOrd="0" destOrd="0" presId="urn:microsoft.com/office/officeart/2005/8/layout/chevron2"/>
    <dgm:cxn modelId="{9874EBAE-B074-4BAD-8931-3832CCC21F35}" type="presParOf" srcId="{E6664679-5F8C-4691-BDBB-F146FD5A9F5E}" destId="{C3FCFE05-38AD-49C7-BDB0-5F540B8F9CAB}" srcOrd="1" destOrd="0" presId="urn:microsoft.com/office/officeart/2005/8/layout/chevron2"/>
    <dgm:cxn modelId="{BBAB9CFD-B1A1-4EBC-8E6D-12B2B016E0FF}" type="presParOf" srcId="{32F69A23-8BAD-40DA-B70E-2752F53781F8}" destId="{B9CAF8D5-5F94-4152-9066-61251539BE5D}" srcOrd="1" destOrd="0" presId="urn:microsoft.com/office/officeart/2005/8/layout/chevron2"/>
    <dgm:cxn modelId="{83982542-226F-40C6-939B-224009722FF2}" type="presParOf" srcId="{32F69A23-8BAD-40DA-B70E-2752F53781F8}" destId="{B18104CA-EB4D-4F55-B485-270B6EF641DA}" srcOrd="2" destOrd="0" presId="urn:microsoft.com/office/officeart/2005/8/layout/chevron2"/>
    <dgm:cxn modelId="{8506AA7D-9F02-4C23-963A-06318C2AAEBF}" type="presParOf" srcId="{B18104CA-EB4D-4F55-B485-270B6EF641DA}" destId="{68071F5E-D662-4C3E-A489-1A66480985AC}" srcOrd="0" destOrd="0" presId="urn:microsoft.com/office/officeart/2005/8/layout/chevron2"/>
    <dgm:cxn modelId="{C343E724-567C-46D7-8F6C-963753E4C18F}" type="presParOf" srcId="{B18104CA-EB4D-4F55-B485-270B6EF641DA}" destId="{1E027B2A-2FE5-426A-8E49-30A9895DBDE8}" srcOrd="1" destOrd="0" presId="urn:microsoft.com/office/officeart/2005/8/layout/chevron2"/>
    <dgm:cxn modelId="{1D0B7B97-F0B7-41A2-BA8E-C7A8F6114353}" type="presParOf" srcId="{32F69A23-8BAD-40DA-B70E-2752F53781F8}" destId="{59FA6816-5AC6-4F15-8D74-57AC537E4A65}" srcOrd="3" destOrd="0" presId="urn:microsoft.com/office/officeart/2005/8/layout/chevron2"/>
    <dgm:cxn modelId="{A51FED98-2496-4607-8AE7-D13397A70F55}" type="presParOf" srcId="{32F69A23-8BAD-40DA-B70E-2752F53781F8}" destId="{5A33F4CA-DC5B-46FC-AA3F-050A5627CCB9}" srcOrd="4" destOrd="0" presId="urn:microsoft.com/office/officeart/2005/8/layout/chevron2"/>
    <dgm:cxn modelId="{F18EC431-09C0-422B-BDF3-D720D60C6191}" type="presParOf" srcId="{5A33F4CA-DC5B-46FC-AA3F-050A5627CCB9}" destId="{53D17625-D647-492C-B360-73BAFDEB15B2}" srcOrd="0" destOrd="0" presId="urn:microsoft.com/office/officeart/2005/8/layout/chevron2"/>
    <dgm:cxn modelId="{0910FDD2-7FBE-4AB0-8794-C6C5A981621F}" type="presParOf" srcId="{5A33F4CA-DC5B-46FC-AA3F-050A5627CCB9}" destId="{E2865B30-D775-460D-ABB1-703B145E9FF5}" srcOrd="1" destOrd="0" presId="urn:microsoft.com/office/officeart/2005/8/layout/chevron2"/>
    <dgm:cxn modelId="{64A71B19-5D5D-40C8-B389-F42A7128AE8A}" type="presParOf" srcId="{32F69A23-8BAD-40DA-B70E-2752F53781F8}" destId="{C5DF6BA1-3696-4548-A428-C0B33F5BEDBF}" srcOrd="5" destOrd="0" presId="urn:microsoft.com/office/officeart/2005/8/layout/chevron2"/>
    <dgm:cxn modelId="{6DEFB066-9D18-49A5-B3FF-D6F343629D86}" type="presParOf" srcId="{32F69A23-8BAD-40DA-B70E-2752F53781F8}" destId="{CBBD840E-9D4E-4714-A8E1-3226EC7FB774}" srcOrd="6" destOrd="0" presId="urn:microsoft.com/office/officeart/2005/8/layout/chevron2"/>
    <dgm:cxn modelId="{7D2A4276-58BD-4EAB-98B1-95CF70128566}" type="presParOf" srcId="{CBBD840E-9D4E-4714-A8E1-3226EC7FB774}" destId="{C9A8334D-E6F7-445A-8DF5-D561596F52A8}" srcOrd="0" destOrd="0" presId="urn:microsoft.com/office/officeart/2005/8/layout/chevron2"/>
    <dgm:cxn modelId="{C72615CB-5559-40F2-AC19-A5078D9607B2}" type="presParOf" srcId="{CBBD840E-9D4E-4714-A8E1-3226EC7FB774}" destId="{E11D6F97-C0FD-4C2E-9A22-EC59438724D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EF436-1C3C-4903-ACC3-F9B6BA123AAA}">
      <dsp:nvSpPr>
        <dsp:cNvPr id="0" name=""/>
        <dsp:cNvSpPr/>
      </dsp:nvSpPr>
      <dsp:spPr>
        <a:xfrm>
          <a:off x="-5172575" y="-798064"/>
          <a:ext cx="6204640" cy="6204640"/>
        </a:xfrm>
        <a:prstGeom prst="blockArc">
          <a:avLst>
            <a:gd name="adj1" fmla="val 18900000"/>
            <a:gd name="adj2" fmla="val 2700000"/>
            <a:gd name="adj3" fmla="val 348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3098F1-2AA0-4340-9C23-2B928106E041}">
      <dsp:nvSpPr>
        <dsp:cNvPr id="0" name=""/>
        <dsp:cNvSpPr/>
      </dsp:nvSpPr>
      <dsp:spPr>
        <a:xfrm>
          <a:off x="408607" y="216023"/>
          <a:ext cx="7198265" cy="538505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511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Уведомление  о  получении  подарка  (подарков)  в  связи  с  протокольным мероприятием,  служебной  командировкой,  другим  официальным  мероприятием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 </a:t>
          </a:r>
          <a:endParaRPr lang="ru-RU" sz="900" kern="1200" dirty="0"/>
        </a:p>
      </dsp:txBody>
      <dsp:txXfrm>
        <a:off x="408607" y="216023"/>
        <a:ext cx="7198265" cy="538505"/>
      </dsp:txXfrm>
    </dsp:sp>
    <dsp:sp modelId="{F87F90E3-0CC2-490E-B902-7D7D09B48891}">
      <dsp:nvSpPr>
        <dsp:cNvPr id="0" name=""/>
        <dsp:cNvSpPr/>
      </dsp:nvSpPr>
      <dsp:spPr>
        <a:xfrm>
          <a:off x="105366" y="182036"/>
          <a:ext cx="606480" cy="606480"/>
        </a:xfrm>
        <a:prstGeom prst="ellipse">
          <a:avLst/>
        </a:prstGeom>
        <a:solidFill>
          <a:srgbClr val="FF000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EEC8B9-09D4-4804-AF69-09C8A9D6EA7D}">
      <dsp:nvSpPr>
        <dsp:cNvPr id="0" name=""/>
        <dsp:cNvSpPr/>
      </dsp:nvSpPr>
      <dsp:spPr>
        <a:xfrm>
          <a:off x="807704" y="936104"/>
          <a:ext cx="6799168" cy="553711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511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Уведомление о фактах обращения в целях склонения к совершению коррупционных и иных правонарушений</a:t>
          </a:r>
          <a:endParaRPr lang="ru-RU" sz="12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7704" y="936104"/>
        <a:ext cx="6799168" cy="553711"/>
      </dsp:txXfrm>
    </dsp:sp>
    <dsp:sp modelId="{34101F5E-D34F-4916-A304-736F9FCA47FA}">
      <dsp:nvSpPr>
        <dsp:cNvPr id="0" name=""/>
        <dsp:cNvSpPr/>
      </dsp:nvSpPr>
      <dsp:spPr>
        <a:xfrm>
          <a:off x="504464" y="909720"/>
          <a:ext cx="606480" cy="606480"/>
        </a:xfrm>
        <a:prstGeom prst="ellipse">
          <a:avLst/>
        </a:prstGeom>
        <a:solidFill>
          <a:srgbClr val="FFFF0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939CDE-F892-432D-B016-EA576816176D}">
      <dsp:nvSpPr>
        <dsp:cNvPr id="0" name=""/>
        <dsp:cNvSpPr/>
      </dsp:nvSpPr>
      <dsp:spPr>
        <a:xfrm>
          <a:off x="990201" y="1656183"/>
          <a:ext cx="6616671" cy="568922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511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Уведомление о намерении выполнять иную оплачиваемую работу</a:t>
          </a:r>
          <a:endParaRPr lang="ru-RU" sz="1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90201" y="1656183"/>
        <a:ext cx="6616671" cy="568922"/>
      </dsp:txXfrm>
    </dsp:sp>
    <dsp:sp modelId="{1DEB09E5-CD45-48AA-9B17-F2B8FC14312B}">
      <dsp:nvSpPr>
        <dsp:cNvPr id="0" name=""/>
        <dsp:cNvSpPr/>
      </dsp:nvSpPr>
      <dsp:spPr>
        <a:xfrm>
          <a:off x="686961" y="1637404"/>
          <a:ext cx="606480" cy="606480"/>
        </a:xfrm>
        <a:prstGeom prst="ellipse">
          <a:avLst/>
        </a:prstGeom>
        <a:solidFill>
          <a:srgbClr val="00206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D65912-7896-4B57-966E-C43597493687}">
      <dsp:nvSpPr>
        <dsp:cNvPr id="0" name=""/>
        <dsp:cNvSpPr/>
      </dsp:nvSpPr>
      <dsp:spPr>
        <a:xfrm>
          <a:off x="990201" y="2376264"/>
          <a:ext cx="6616671" cy="583205"/>
        </a:xfrm>
        <a:prstGeom prst="rect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511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Уведомление о возникновении личной заинтересованности при исполнении должностных обязанностей, которая приводит или может привести к конфликту интересов</a:t>
          </a:r>
          <a:endParaRPr lang="ru-RU" sz="12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90201" y="2376264"/>
        <a:ext cx="6616671" cy="583205"/>
      </dsp:txXfrm>
    </dsp:sp>
    <dsp:sp modelId="{F5FEE218-9684-42E8-AE11-B2C8E4AFBD0B}">
      <dsp:nvSpPr>
        <dsp:cNvPr id="0" name=""/>
        <dsp:cNvSpPr/>
      </dsp:nvSpPr>
      <dsp:spPr>
        <a:xfrm>
          <a:off x="686961" y="2364627"/>
          <a:ext cx="606480" cy="606480"/>
        </a:xfrm>
        <a:prstGeom prst="ellipse">
          <a:avLst/>
        </a:prstGeom>
        <a:solidFill>
          <a:schemeClr val="accent5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31D3BB-5E11-4D8B-879B-6340C9E71C8C}">
      <dsp:nvSpPr>
        <dsp:cNvPr id="0" name=""/>
        <dsp:cNvSpPr/>
      </dsp:nvSpPr>
      <dsp:spPr>
        <a:xfrm>
          <a:off x="807704" y="3096343"/>
          <a:ext cx="6799168" cy="598416"/>
        </a:xfrm>
        <a:prstGeom prst="rect">
          <a:avLst/>
        </a:prstGeom>
        <a:solidFill>
          <a:srgbClr val="FFC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511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Заявление о невозможности по объективным причинам представить сведения о доходах, об имуществе и обязательствах имущественного  характера своей супруги (супруга) и  несовершеннолетних детей</a:t>
          </a:r>
          <a:endParaRPr lang="ru-RU" sz="1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7704" y="3096343"/>
        <a:ext cx="6799168" cy="598416"/>
      </dsp:txXfrm>
    </dsp:sp>
    <dsp:sp modelId="{CDE00901-FBCC-4B1B-806E-31EF3636BE7C}">
      <dsp:nvSpPr>
        <dsp:cNvPr id="0" name=""/>
        <dsp:cNvSpPr/>
      </dsp:nvSpPr>
      <dsp:spPr>
        <a:xfrm>
          <a:off x="509973" y="3092311"/>
          <a:ext cx="595460" cy="606480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FB9C86-43F0-4E52-B4DA-228DD84F2F3A}">
      <dsp:nvSpPr>
        <dsp:cNvPr id="0" name=""/>
        <dsp:cNvSpPr/>
      </dsp:nvSpPr>
      <dsp:spPr>
        <a:xfrm>
          <a:off x="408607" y="3744416"/>
          <a:ext cx="7198265" cy="757639"/>
        </a:xfrm>
        <a:prstGeom prst="rect">
          <a:avLst/>
        </a:prstGeom>
        <a:solidFill>
          <a:schemeClr val="bg1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5115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Обращение государственного гражданского служащего о даче  согласия на замещение должности в коммерческой или некоммерческой организации либо на выполнение работы на условиях гражданско-правового договора в коммерческой или некоммерческой организации при увольнении с государственной гражданской службы Свердловской области</a:t>
          </a:r>
          <a:endParaRPr lang="ru-RU" sz="1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8607" y="3744416"/>
        <a:ext cx="7198265" cy="757639"/>
      </dsp:txXfrm>
    </dsp:sp>
    <dsp:sp modelId="{DD866D59-605B-4158-8408-628EEE9DCA30}">
      <dsp:nvSpPr>
        <dsp:cNvPr id="0" name=""/>
        <dsp:cNvSpPr/>
      </dsp:nvSpPr>
      <dsp:spPr>
        <a:xfrm>
          <a:off x="25975" y="3744416"/>
          <a:ext cx="765262" cy="757639"/>
        </a:xfrm>
        <a:prstGeom prst="ellipse">
          <a:avLst/>
        </a:prstGeom>
        <a:solidFill>
          <a:schemeClr val="accent4">
            <a:lumMod val="75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BFF2D6-ADDC-42D6-8DAC-03FEC3F59922}">
      <dsp:nvSpPr>
        <dsp:cNvPr id="0" name=""/>
        <dsp:cNvSpPr/>
      </dsp:nvSpPr>
      <dsp:spPr>
        <a:xfrm>
          <a:off x="0" y="0"/>
          <a:ext cx="6855160" cy="1317746"/>
        </a:xfrm>
        <a:prstGeom prst="roundRect">
          <a:avLst>
            <a:gd name="adj" fmla="val 10000"/>
          </a:avLst>
        </a:prstGeom>
        <a:solidFill>
          <a:schemeClr val="tx2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Указ Губернатора Свердловской области от 05.03.2014 №122-УГ «Об утверждении порядка сообщения лицами, замещающими государственные должности Свердловской области, государственными гражданскими служащими Свердловской области о получении подарка в связи с протокольными мероприятиями, служебными командировками и другими официальными мероприятиями, участие в которых связано с исполнением ими служебных (должностных) обязанностей, сдачи и оценки подарка, реализации (выкупа) и зачисления средств, вырученных от его реализации»</a:t>
          </a:r>
          <a:endParaRPr lang="ru-RU" sz="1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595" y="38595"/>
        <a:ext cx="5433210" cy="1240556"/>
      </dsp:txXfrm>
    </dsp:sp>
    <dsp:sp modelId="{E0BE8AED-3A97-465D-B111-8C0C2868D840}">
      <dsp:nvSpPr>
        <dsp:cNvPr id="0" name=""/>
        <dsp:cNvSpPr/>
      </dsp:nvSpPr>
      <dsp:spPr>
        <a:xfrm>
          <a:off x="604867" y="1537370"/>
          <a:ext cx="6855160" cy="1317746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10.04.2014 № 136 «Об утверждении Порядка подачи гражданскими служащими Министерства социальной политики Свердловской области уведомления о получении подарка в связи с протокольными мероприятиями, служебными командировками и другими официальными мероприятиями, участие в которых связано с исполнением служебных (должностных) обязанностей, сдачи, оценки, реализации (выкупа) подарка и зачисления средств, вырученных от его реализации»</a:t>
          </a:r>
        </a:p>
      </dsp:txBody>
      <dsp:txXfrm>
        <a:off x="643462" y="1575965"/>
        <a:ext cx="5316568" cy="1240556"/>
      </dsp:txXfrm>
    </dsp:sp>
    <dsp:sp modelId="{2BF00E12-3E4C-46B8-8BDD-51A381B46600}">
      <dsp:nvSpPr>
        <dsp:cNvPr id="0" name=""/>
        <dsp:cNvSpPr/>
      </dsp:nvSpPr>
      <dsp:spPr>
        <a:xfrm>
          <a:off x="1209734" y="3074741"/>
          <a:ext cx="6855160" cy="1317746"/>
        </a:xfrm>
        <a:prstGeom prst="roundRect">
          <a:avLst>
            <a:gd name="adj" fmla="val 10000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территориального отраслевого исполнительного органа государственной власти Свердловской области – Управления социальной политики Министерства социальной политики Свердловской области</a:t>
          </a:r>
        </a:p>
      </dsp:txBody>
      <dsp:txXfrm>
        <a:off x="1248329" y="3113336"/>
        <a:ext cx="5316568" cy="1240556"/>
      </dsp:txXfrm>
    </dsp:sp>
    <dsp:sp modelId="{F939B15F-C302-4F39-8770-5FC011E33C61}">
      <dsp:nvSpPr>
        <dsp:cNvPr id="0" name=""/>
        <dsp:cNvSpPr/>
      </dsp:nvSpPr>
      <dsp:spPr>
        <a:xfrm>
          <a:off x="5998625" y="999291"/>
          <a:ext cx="856535" cy="856535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191345" y="999291"/>
        <a:ext cx="471095" cy="644543"/>
      </dsp:txXfrm>
    </dsp:sp>
    <dsp:sp modelId="{6BA40B5C-14A4-4933-864A-D8A065ABF5BE}">
      <dsp:nvSpPr>
        <dsp:cNvPr id="0" name=""/>
        <dsp:cNvSpPr/>
      </dsp:nvSpPr>
      <dsp:spPr>
        <a:xfrm>
          <a:off x="6603492" y="2527876"/>
          <a:ext cx="856535" cy="856535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796212" y="2527876"/>
        <a:ext cx="471095" cy="6445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CE0341-239D-4DB0-978F-E7A3AB308DBD}">
      <dsp:nvSpPr>
        <dsp:cNvPr id="0" name=""/>
        <dsp:cNvSpPr/>
      </dsp:nvSpPr>
      <dsp:spPr>
        <a:xfrm>
          <a:off x="0" y="11675"/>
          <a:ext cx="7571184" cy="963962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baseline="0" smtClean="0"/>
            <a:t>Условие</a:t>
          </a:r>
          <a:endParaRPr lang="ru-RU" sz="4000" kern="1200"/>
        </a:p>
      </dsp:txBody>
      <dsp:txXfrm>
        <a:off x="47057" y="58732"/>
        <a:ext cx="7477070" cy="8698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C2CDCC-F189-4328-AD9F-40D29099EF99}">
      <dsp:nvSpPr>
        <dsp:cNvPr id="0" name=""/>
        <dsp:cNvSpPr/>
      </dsp:nvSpPr>
      <dsp:spPr>
        <a:xfrm>
          <a:off x="0" y="2209"/>
          <a:ext cx="7848872" cy="7913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Подарки, полученные государственным служащим в связи с: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8633" y="40842"/>
        <a:ext cx="7771606" cy="714133"/>
      </dsp:txXfrm>
    </dsp:sp>
    <dsp:sp modelId="{FB559419-A34D-4152-A495-DF543DD60AE3}">
      <dsp:nvSpPr>
        <dsp:cNvPr id="0" name=""/>
        <dsp:cNvSpPr/>
      </dsp:nvSpPr>
      <dsp:spPr>
        <a:xfrm>
          <a:off x="0" y="807953"/>
          <a:ext cx="7848872" cy="79139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протокольными мероприятиями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8633" y="846586"/>
        <a:ext cx="7771606" cy="714133"/>
      </dsp:txXfrm>
    </dsp:sp>
    <dsp:sp modelId="{FA7F8CA8-EB2B-4EEE-B34A-C6DC241C4351}">
      <dsp:nvSpPr>
        <dsp:cNvPr id="0" name=""/>
        <dsp:cNvSpPr/>
      </dsp:nvSpPr>
      <dsp:spPr>
        <a:xfrm>
          <a:off x="0" y="1613696"/>
          <a:ext cx="7848872" cy="79139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со служебными командировками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8633" y="1652329"/>
        <a:ext cx="7771606" cy="714133"/>
      </dsp:txXfrm>
    </dsp:sp>
    <dsp:sp modelId="{ED170E39-D28A-4F60-A3A2-7E22E17EB2A8}">
      <dsp:nvSpPr>
        <dsp:cNvPr id="0" name=""/>
        <dsp:cNvSpPr/>
      </dsp:nvSpPr>
      <dsp:spPr>
        <a:xfrm>
          <a:off x="0" y="2419439"/>
          <a:ext cx="7848872" cy="7913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с другими официальными мероприятиями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8633" y="2458072"/>
        <a:ext cx="7771606" cy="714133"/>
      </dsp:txXfrm>
    </dsp:sp>
    <dsp:sp modelId="{883F2E12-4109-4A3B-A16D-DA7317242B10}">
      <dsp:nvSpPr>
        <dsp:cNvPr id="0" name=""/>
        <dsp:cNvSpPr/>
      </dsp:nvSpPr>
      <dsp:spPr>
        <a:xfrm>
          <a:off x="0" y="3225183"/>
          <a:ext cx="7848872" cy="79139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1. Признаются соответственно федеральной собственностью и собственностью субъекта Российской Федерации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8633" y="3263816"/>
        <a:ext cx="7771606" cy="714133"/>
      </dsp:txXfrm>
    </dsp:sp>
    <dsp:sp modelId="{7D3F2810-DD7F-4642-9A3D-31E9564345DB}">
      <dsp:nvSpPr>
        <dsp:cNvPr id="0" name=""/>
        <dsp:cNvSpPr/>
      </dsp:nvSpPr>
      <dsp:spPr>
        <a:xfrm>
          <a:off x="0" y="4033136"/>
          <a:ext cx="7848872" cy="7913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2. Передаются гражданским служащим по акту в государственный орган, в котором он замещает должность гражданской службы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8633" y="4071769"/>
        <a:ext cx="7771606" cy="71413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EEF21-837B-482D-909C-E9690490C4A2}">
      <dsp:nvSpPr>
        <dsp:cNvPr id="0" name=""/>
        <dsp:cNvSpPr/>
      </dsp:nvSpPr>
      <dsp:spPr>
        <a:xfrm>
          <a:off x="0" y="0"/>
          <a:ext cx="6855160" cy="1317746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Распоряжение Губернатора Свердловской области от 10.04.2013 № 94-РГ «Об утверждении Положения об уведомлении представителя нанимателя о фактах обращения в целях склонения к совершению коррупционных правонарушений государственных гражданских служащих Свердловской области, замещающих должности государственной гражданской службы Свердловской области, назначение на которые осуществляется Губернатором Свердловской области»</a:t>
          </a:r>
          <a:endParaRPr lang="ru-RU" sz="11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595" y="38595"/>
        <a:ext cx="5433210" cy="1240556"/>
      </dsp:txXfrm>
    </dsp:sp>
    <dsp:sp modelId="{96C4D4C0-0EEF-4C7E-B8F5-1DDB2232555B}">
      <dsp:nvSpPr>
        <dsp:cNvPr id="0" name=""/>
        <dsp:cNvSpPr/>
      </dsp:nvSpPr>
      <dsp:spPr>
        <a:xfrm>
          <a:off x="604867" y="1537370"/>
          <a:ext cx="6855160" cy="1317746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24.07.2014 № 482  «Об утверждении Положения об уведомлении Министра социальной политики Свердловской области о фактах обращения в целях склонения к совершению коррупционных правонарушений государственных гражданских служащих Министерства социальной политики Свердловской области»</a:t>
          </a:r>
        </a:p>
      </dsp:txBody>
      <dsp:txXfrm>
        <a:off x="643462" y="1575965"/>
        <a:ext cx="5316568" cy="1240556"/>
      </dsp:txXfrm>
    </dsp:sp>
    <dsp:sp modelId="{D01C12A7-80DD-4093-A985-6D9888E05173}">
      <dsp:nvSpPr>
        <dsp:cNvPr id="0" name=""/>
        <dsp:cNvSpPr/>
      </dsp:nvSpPr>
      <dsp:spPr>
        <a:xfrm>
          <a:off x="1209734" y="3074741"/>
          <a:ext cx="6855160" cy="1317746"/>
        </a:xfrm>
        <a:prstGeom prst="roundRect">
          <a:avLst>
            <a:gd name="adj" fmla="val 10000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территориального отраслевого исполнительного органа государственной власти Свердловской области – Управления социальной политики Министерства социальной политики Свердловской области</a:t>
          </a:r>
        </a:p>
      </dsp:txBody>
      <dsp:txXfrm>
        <a:off x="1248329" y="3113336"/>
        <a:ext cx="5316568" cy="1240556"/>
      </dsp:txXfrm>
    </dsp:sp>
    <dsp:sp modelId="{55EE1EAE-9663-4A5B-A873-AFE762470BF5}">
      <dsp:nvSpPr>
        <dsp:cNvPr id="0" name=""/>
        <dsp:cNvSpPr/>
      </dsp:nvSpPr>
      <dsp:spPr>
        <a:xfrm>
          <a:off x="5998625" y="999291"/>
          <a:ext cx="856535" cy="856535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191345" y="999291"/>
        <a:ext cx="471095" cy="644543"/>
      </dsp:txXfrm>
    </dsp:sp>
    <dsp:sp modelId="{F0DDD492-2183-48C1-99BC-1FD1DBF8DBC5}">
      <dsp:nvSpPr>
        <dsp:cNvPr id="0" name=""/>
        <dsp:cNvSpPr/>
      </dsp:nvSpPr>
      <dsp:spPr>
        <a:xfrm>
          <a:off x="6603492" y="2527876"/>
          <a:ext cx="856535" cy="856535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796212" y="2527876"/>
        <a:ext cx="471095" cy="6445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19.09.2016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254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254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671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671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19.09.2016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19.09.2016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03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2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3528" y="908721"/>
            <a:ext cx="8640960" cy="56675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Обязанности государственных </a:t>
            </a:r>
            <a: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гражданских </a:t>
            </a:r>
            <a:r>
              <a:rPr lang="ru-RU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служащих,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замещающих должности государственной гражданской службы Свердловской области в Министерстве социальной политики Свердловской области, связанные с уведомлением представителя нанимателя»</a:t>
            </a: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Главный специалист отдела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государственной службы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и кадров Министерства социальной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политики Свердловской области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Саичкина В.М.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август 2016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620688"/>
            <a:ext cx="7992888" cy="5760641"/>
          </a:xfr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Уведомления (заявления, сообщения) представителя нанимателя, связанные с прохождением государственной гражданской службой</a:t>
            </a:r>
          </a:p>
          <a:p>
            <a:pPr marL="0" indent="0" algn="ctr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37986083"/>
              </p:ext>
            </p:extLst>
          </p:nvPr>
        </p:nvGraphicFramePr>
        <p:xfrm>
          <a:off x="755576" y="1700808"/>
          <a:ext cx="763284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747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758" y="692696"/>
            <a:ext cx="7992887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16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Уведомление  о  получении  подарка  (подарков)  в  связи  с  протокольным мероприятием,  служебной  командировкой,  другим  официальным  мероприятием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419749557"/>
              </p:ext>
            </p:extLst>
          </p:nvPr>
        </p:nvGraphicFramePr>
        <p:xfrm>
          <a:off x="611559" y="1772816"/>
          <a:ext cx="8064895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584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22135" y="2132856"/>
            <a:ext cx="7776864" cy="439248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lvl="0" indent="0" algn="ctr">
              <a:buClrTx/>
              <a:buSzTx/>
              <a:buNone/>
            </a:pPr>
            <a:r>
              <a:rPr lang="ru-RU" sz="5100" b="1" dirty="0">
                <a:solidFill>
                  <a:srgbClr val="FF0000"/>
                </a:solidFill>
                <a:latin typeface="Calibri"/>
              </a:rPr>
              <a:t>получать в связи с исполнением должностных обязанностей вознаграждения от физических и юридических лиц (подарки, денежное вознаграждение, ссуды, услуги, оплату развлечений, отдыха, транспортных расходов и иные вознаграждения)</a:t>
            </a:r>
          </a:p>
          <a:p>
            <a:pPr marL="0" lvl="0" indent="0" algn="ctr">
              <a:buClrTx/>
              <a:buSzTx/>
              <a:buNone/>
            </a:pPr>
            <a:endParaRPr lang="ru-RU" sz="3600" b="1" dirty="0">
              <a:solidFill>
                <a:prstClr val="black"/>
              </a:solidFill>
              <a:latin typeface="Calibri"/>
            </a:endParaRPr>
          </a:p>
          <a:p>
            <a:pPr marL="0" lvl="0" indent="0" algn="ctr">
              <a:buClrTx/>
              <a:buSzTx/>
              <a:buNone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пункт 6 части 1 статьи 17 Федерального Закона Российской Федерации от 27.07.2004 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№</a:t>
            </a:r>
            <a:r>
              <a:rPr lang="en-US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 79-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ФЗ  «О государственной гражданской службе Российской Федерации»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53536" cy="108012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FF0066"/>
                </a:solidFill>
                <a:latin typeface="Arial"/>
              </a:rPr>
              <a:t/>
            </a:r>
            <a:br>
              <a:rPr lang="ru-RU" sz="1600" b="1" dirty="0" smtClean="0">
                <a:solidFill>
                  <a:srgbClr val="FF0066"/>
                </a:solidFill>
                <a:latin typeface="Arial"/>
              </a:rPr>
            </a:b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Государственному гражданскому служащему </a:t>
            </a:r>
            <a:r>
              <a:rPr lang="ru-RU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ЗАПРЕЩАЕТСЯ</a:t>
            </a:r>
            <a:endParaRPr lang="ru-RU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51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11040539"/>
              </p:ext>
            </p:extLst>
          </p:nvPr>
        </p:nvGraphicFramePr>
        <p:xfrm>
          <a:off x="755576" y="620688"/>
          <a:ext cx="7571184" cy="975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1658951"/>
              </p:ext>
            </p:extLst>
          </p:nvPr>
        </p:nvGraphicFramePr>
        <p:xfrm>
          <a:off x="683568" y="1700808"/>
          <a:ext cx="784887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34748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/>
          <p:nvPr/>
        </p:nvSpPr>
        <p:spPr>
          <a:xfrm>
            <a:off x="660276" y="2060848"/>
            <a:ext cx="8321872" cy="4464496"/>
          </a:xfrm>
          <a:custGeom>
            <a:avLst/>
            <a:gdLst>
              <a:gd name="connsiteX0" fmla="*/ 0 w 8027402"/>
              <a:gd name="connsiteY0" fmla="*/ 171320 h 1027899"/>
              <a:gd name="connsiteX1" fmla="*/ 171320 w 8027402"/>
              <a:gd name="connsiteY1" fmla="*/ 0 h 1027899"/>
              <a:gd name="connsiteX2" fmla="*/ 7856082 w 8027402"/>
              <a:gd name="connsiteY2" fmla="*/ 0 h 1027899"/>
              <a:gd name="connsiteX3" fmla="*/ 8027402 w 8027402"/>
              <a:gd name="connsiteY3" fmla="*/ 171320 h 1027899"/>
              <a:gd name="connsiteX4" fmla="*/ 8027402 w 8027402"/>
              <a:gd name="connsiteY4" fmla="*/ 856579 h 1027899"/>
              <a:gd name="connsiteX5" fmla="*/ 7856082 w 8027402"/>
              <a:gd name="connsiteY5" fmla="*/ 1027899 h 1027899"/>
              <a:gd name="connsiteX6" fmla="*/ 171320 w 8027402"/>
              <a:gd name="connsiteY6" fmla="*/ 1027899 h 1027899"/>
              <a:gd name="connsiteX7" fmla="*/ 0 w 8027402"/>
              <a:gd name="connsiteY7" fmla="*/ 856579 h 1027899"/>
              <a:gd name="connsiteX8" fmla="*/ 0 w 8027402"/>
              <a:gd name="connsiteY8" fmla="*/ 171320 h 1027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27402" h="1027899">
                <a:moveTo>
                  <a:pt x="0" y="171320"/>
                </a:moveTo>
                <a:cubicBezTo>
                  <a:pt x="0" y="76703"/>
                  <a:pt x="76703" y="0"/>
                  <a:pt x="171320" y="0"/>
                </a:cubicBezTo>
                <a:lnTo>
                  <a:pt x="7856082" y="0"/>
                </a:lnTo>
                <a:cubicBezTo>
                  <a:pt x="7950699" y="0"/>
                  <a:pt x="8027402" y="76703"/>
                  <a:pt x="8027402" y="171320"/>
                </a:cubicBezTo>
                <a:lnTo>
                  <a:pt x="8027402" y="856579"/>
                </a:lnTo>
                <a:cubicBezTo>
                  <a:pt x="8027402" y="951196"/>
                  <a:pt x="7950699" y="1027899"/>
                  <a:pt x="7856082" y="1027899"/>
                </a:cubicBezTo>
                <a:lnTo>
                  <a:pt x="171320" y="1027899"/>
                </a:lnTo>
                <a:cubicBezTo>
                  <a:pt x="76703" y="1027899"/>
                  <a:pt x="0" y="951196"/>
                  <a:pt x="0" y="856579"/>
                </a:cubicBezTo>
                <a:lnTo>
                  <a:pt x="0" y="171320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0" vert="horz" wrap="square" lIns="92088" tIns="92088" rIns="92088" bIns="92088" numCol="1" spcCol="1270" anchor="ctr" anchorCtr="0">
            <a:noAutofit/>
          </a:bodyPr>
          <a:lstStyle/>
          <a:p>
            <a:pPr defTabSz="488950">
              <a:spcAft>
                <a:spcPct val="35000"/>
              </a:spcAft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Подарок получен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:</a:t>
            </a:r>
          </a:p>
          <a:p>
            <a:pPr marL="228600" indent="-228600" defTabSz="488950">
              <a:spcAft>
                <a:spcPct val="35000"/>
              </a:spcAft>
              <a:buAutoNum type="arabicParenR"/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 </a:t>
            </a:r>
            <a:r>
              <a:rPr lang="ru-RU" sz="2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связи с протокольными мероприятиями, служебными командировками и другими официальными </a:t>
            </a: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мероприятиями;</a:t>
            </a:r>
            <a:endParaRPr lang="ru-RU" sz="2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defTabSz="488950">
              <a:spcAft>
                <a:spcPct val="35000"/>
              </a:spcAft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2) от физических (юридических) лиц, которые осуществляют дарение исходя из должностного положения одаряемого или исполнения им служебных (должностных) обязанностей.</a:t>
            </a:r>
          </a:p>
          <a:p>
            <a:pPr algn="ctr" defTabSz="488950">
              <a:spcAft>
                <a:spcPct val="35000"/>
              </a:spcAft>
            </a:pPr>
            <a:r>
              <a:rPr lang="ru-RU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ИСКЛЮЧЕНИЕ</a:t>
            </a:r>
            <a:r>
              <a:rPr lang="ru-RU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sz="2000" i="1" dirty="0">
                <a:solidFill>
                  <a:srgbClr val="FF0000"/>
                </a:solidFill>
              </a:rPr>
              <a:t> </a:t>
            </a:r>
            <a:endParaRPr lang="ru-RU" sz="2000" i="1" dirty="0" smtClean="0">
              <a:solidFill>
                <a:srgbClr val="FF0000"/>
              </a:solidFill>
            </a:endParaRPr>
          </a:p>
          <a:p>
            <a:pPr algn="ctr" defTabSz="488950">
              <a:spcAft>
                <a:spcPct val="35000"/>
              </a:spcAft>
            </a:pPr>
            <a:r>
              <a:rPr lang="ru-RU" sz="2000" b="1" i="1" dirty="0" smtClean="0">
                <a:solidFill>
                  <a:schemeClr val="tx1"/>
                </a:solidFill>
              </a:rPr>
              <a:t>-</a:t>
            </a:r>
            <a:r>
              <a:rPr lang="ru-RU" sz="2000" b="1" i="1" dirty="0">
                <a:solidFill>
                  <a:schemeClr val="tx1"/>
                </a:solidFill>
              </a:rPr>
              <a:t> </a:t>
            </a:r>
            <a:r>
              <a:rPr lang="ru-RU" sz="2000" b="1" i="1" dirty="0" smtClean="0">
                <a:solidFill>
                  <a:schemeClr val="tx1"/>
                </a:solidFill>
              </a:rPr>
              <a:t>канцелярские </a:t>
            </a:r>
            <a:r>
              <a:rPr lang="ru-RU" sz="2000" b="1" i="1" dirty="0">
                <a:solidFill>
                  <a:schemeClr val="tx1"/>
                </a:solidFill>
              </a:rPr>
              <a:t>принадлежности, которые </a:t>
            </a:r>
            <a:r>
              <a:rPr lang="ru-RU" sz="2000" b="1" i="1" dirty="0" smtClean="0">
                <a:solidFill>
                  <a:schemeClr val="tx1"/>
                </a:solidFill>
              </a:rPr>
              <a:t>предоставлены </a:t>
            </a:r>
            <a:r>
              <a:rPr lang="ru-RU" sz="2000" b="1" i="1" dirty="0">
                <a:solidFill>
                  <a:schemeClr val="tx1"/>
                </a:solidFill>
              </a:rPr>
              <a:t>каждому участнику </a:t>
            </a:r>
            <a:r>
              <a:rPr lang="ru-RU" sz="2000" b="1" i="1" dirty="0" smtClean="0">
                <a:solidFill>
                  <a:schemeClr val="tx1"/>
                </a:solidFill>
              </a:rPr>
              <a:t>мероприятия, </a:t>
            </a:r>
          </a:p>
          <a:p>
            <a:pPr marL="342900" indent="-342900" algn="ctr" defTabSz="488950">
              <a:spcAft>
                <a:spcPct val="35000"/>
              </a:spcAft>
              <a:buFontTx/>
              <a:buChar char="-"/>
            </a:pPr>
            <a:r>
              <a:rPr lang="ru-RU" sz="2000" b="1" i="1" dirty="0" smtClean="0">
                <a:solidFill>
                  <a:schemeClr val="tx1"/>
                </a:solidFill>
              </a:rPr>
              <a:t>цветы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endParaRPr lang="ru-RU" sz="2000" b="1" i="1" dirty="0" smtClean="0">
              <a:solidFill>
                <a:schemeClr val="tx1"/>
              </a:solidFill>
            </a:endParaRPr>
          </a:p>
          <a:p>
            <a:pPr marL="342900" indent="-342900" algn="ctr" defTabSz="488950">
              <a:spcAft>
                <a:spcPct val="35000"/>
              </a:spcAft>
              <a:buFontTx/>
              <a:buChar char="-"/>
            </a:pPr>
            <a:r>
              <a:rPr lang="ru-RU" sz="2000" b="1" i="1" dirty="0" smtClean="0">
                <a:solidFill>
                  <a:schemeClr val="tx1"/>
                </a:solidFill>
              </a:rPr>
              <a:t>ценные </a:t>
            </a:r>
            <a:r>
              <a:rPr lang="ru-RU" sz="2000" b="1" i="1" dirty="0">
                <a:solidFill>
                  <a:schemeClr val="tx1"/>
                </a:solidFill>
              </a:rPr>
              <a:t>подарки, которые вручены в качестве поощрения (награды)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87624" y="764705"/>
            <a:ext cx="7344816" cy="864095"/>
          </a:xfrm>
          <a:prstGeom prst="rect">
            <a:avLst/>
          </a:prstGeom>
          <a:solidFill>
            <a:srgbClr val="B9D4E5"/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Уведомление о получении подарка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238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5856" y="620688"/>
            <a:ext cx="3168352" cy="936104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УВЕДОМЛЕНИЕ</a:t>
            </a:r>
          </a:p>
          <a:p>
            <a:pPr algn="ctr"/>
            <a:r>
              <a:rPr lang="ru-RU" b="1" i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(не позднее 3-х рабочих дней со дня получения подарка)</a:t>
            </a:r>
            <a:endParaRPr lang="ru-RU" b="1" i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3060229" y="1556792"/>
            <a:ext cx="719683" cy="504056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749909" y="1557958"/>
            <a:ext cx="694299" cy="50289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259632" y="2060848"/>
            <a:ext cx="2808152" cy="584775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rgbClr val="00B0F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ЕСТЬ документы, </a:t>
            </a:r>
            <a:r>
              <a:rPr lang="ru-RU" sz="1400" dirty="0" smtClean="0"/>
              <a:t>подтверждающие стоимость</a:t>
            </a:r>
            <a:endParaRPr lang="ru-RU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5776599" y="2060848"/>
            <a:ext cx="2664296" cy="584775"/>
          </a:xfrm>
          <a:prstGeom prst="rect">
            <a:avLst/>
          </a:prstGeom>
          <a:solidFill>
            <a:schemeClr val="accent5">
              <a:lumMod val="90000"/>
            </a:schemeClr>
          </a:solidFill>
          <a:ln w="3175">
            <a:solidFill>
              <a:srgbClr val="00B0F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НЕТ документов, </a:t>
            </a:r>
            <a:r>
              <a:rPr lang="ru-RU" sz="1400" dirty="0" smtClean="0"/>
              <a:t>подтверждающих стоимость</a:t>
            </a:r>
            <a:endParaRPr lang="ru-RU" sz="1400" dirty="0"/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1835696" y="2645623"/>
            <a:ext cx="288032" cy="42333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2915816" y="2645623"/>
            <a:ext cx="288032" cy="423337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83568" y="3068960"/>
            <a:ext cx="1656184" cy="369332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US" b="1" dirty="0" smtClean="0"/>
              <a:t>&lt; 3000 </a:t>
            </a:r>
            <a:r>
              <a:rPr lang="ru-RU" b="1" dirty="0" smtClean="0"/>
              <a:t>руб.</a:t>
            </a:r>
            <a:endParaRPr lang="ru-RU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2663788" y="3068960"/>
            <a:ext cx="1656184" cy="369332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US" b="1" dirty="0" smtClean="0"/>
              <a:t>&gt; 3000 </a:t>
            </a:r>
            <a:r>
              <a:rPr lang="ru-RU" b="1" dirty="0" smtClean="0"/>
              <a:t>руб.</a:t>
            </a:r>
            <a:endParaRPr lang="ru-RU" b="1" dirty="0"/>
          </a:p>
        </p:txBody>
      </p:sp>
      <p:cxnSp>
        <p:nvCxnSpPr>
          <p:cNvPr id="33" name="Прямая со стрелкой 32"/>
          <p:cNvCxnSpPr>
            <a:stCxn id="30" idx="2"/>
          </p:cNvCxnSpPr>
          <p:nvPr/>
        </p:nvCxnSpPr>
        <p:spPr>
          <a:xfrm>
            <a:off x="1511660" y="3438292"/>
            <a:ext cx="0" cy="58998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83568" y="3705116"/>
            <a:ext cx="1817563" cy="707886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НЕ сдается</a:t>
            </a:r>
          </a:p>
          <a:p>
            <a:pPr algn="ctr"/>
            <a:r>
              <a:rPr lang="ru-RU" sz="2000" b="1" dirty="0" smtClean="0"/>
              <a:t>в орган</a:t>
            </a:r>
            <a:endParaRPr lang="ru-RU" sz="2000" b="1" dirty="0"/>
          </a:p>
        </p:txBody>
      </p:sp>
      <p:cxnSp>
        <p:nvCxnSpPr>
          <p:cNvPr id="36" name="Прямая со стрелкой 35"/>
          <p:cNvCxnSpPr>
            <a:stCxn id="31" idx="2"/>
          </p:cNvCxnSpPr>
          <p:nvPr/>
        </p:nvCxnSpPr>
        <p:spPr>
          <a:xfrm>
            <a:off x="3491880" y="3438292"/>
            <a:ext cx="0" cy="294994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21" idx="2"/>
          </p:cNvCxnSpPr>
          <p:nvPr/>
        </p:nvCxnSpPr>
        <p:spPr>
          <a:xfrm>
            <a:off x="7108747" y="2645623"/>
            <a:ext cx="0" cy="1087663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059832" y="3733286"/>
            <a:ext cx="4896544" cy="461665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СДАЕТСЯ В ОРГАН</a:t>
            </a:r>
            <a:endParaRPr lang="ru-RU" sz="2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5454098" y="4413002"/>
            <a:ext cx="3438382" cy="52322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/>
              <a:t>п</a:t>
            </a:r>
            <a:r>
              <a:rPr lang="ru-RU" sz="1400" i="1" dirty="0" smtClean="0"/>
              <a:t>одлежит оценке в соответствии с правилами бухучета</a:t>
            </a:r>
            <a:endParaRPr lang="ru-RU" sz="1400" i="1" dirty="0"/>
          </a:p>
        </p:txBody>
      </p:sp>
      <p:cxnSp>
        <p:nvCxnSpPr>
          <p:cNvPr id="44" name="Прямая со стрелкой 43"/>
          <p:cNvCxnSpPr/>
          <p:nvPr/>
        </p:nvCxnSpPr>
        <p:spPr>
          <a:xfrm>
            <a:off x="7118293" y="4170841"/>
            <a:ext cx="0" cy="242161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>
            <a:off x="6300192" y="4936222"/>
            <a:ext cx="360040" cy="29297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7956376" y="4946476"/>
            <a:ext cx="288032" cy="282724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5449487" y="5229200"/>
            <a:ext cx="1656184" cy="369332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US" b="1" dirty="0"/>
              <a:t>&gt;</a:t>
            </a:r>
            <a:r>
              <a:rPr lang="en-US" b="1" dirty="0" smtClean="0"/>
              <a:t> 3000 </a:t>
            </a:r>
            <a:r>
              <a:rPr lang="ru-RU" b="1" dirty="0" smtClean="0"/>
              <a:t>руб.</a:t>
            </a:r>
            <a:endParaRPr lang="ru-RU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7410813" y="5211241"/>
            <a:ext cx="1656184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US" b="1" dirty="0"/>
              <a:t>&lt;</a:t>
            </a:r>
            <a:r>
              <a:rPr lang="en-US" b="1" dirty="0" smtClean="0"/>
              <a:t> 3000 </a:t>
            </a:r>
            <a:r>
              <a:rPr lang="ru-RU" b="1" dirty="0" smtClean="0"/>
              <a:t>руб.</a:t>
            </a:r>
            <a:endParaRPr lang="ru-RU" b="1" dirty="0"/>
          </a:p>
        </p:txBody>
      </p:sp>
      <p:cxnSp>
        <p:nvCxnSpPr>
          <p:cNvPr id="54" name="Прямая со стрелкой 53"/>
          <p:cNvCxnSpPr/>
          <p:nvPr/>
        </p:nvCxnSpPr>
        <p:spPr>
          <a:xfrm>
            <a:off x="3491880" y="4194951"/>
            <a:ext cx="0" cy="896131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52" idx="1"/>
          </p:cNvCxnSpPr>
          <p:nvPr/>
        </p:nvCxnSpPr>
        <p:spPr>
          <a:xfrm flipH="1">
            <a:off x="4499992" y="5413866"/>
            <a:ext cx="949495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2339752" y="5091082"/>
            <a:ext cx="216024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ОСТАЕТСЯ </a:t>
            </a:r>
          </a:p>
          <a:p>
            <a:pPr algn="ctr"/>
            <a:r>
              <a:rPr lang="ru-RU" sz="2000" b="1" dirty="0" smtClean="0"/>
              <a:t>В </a:t>
            </a:r>
            <a:r>
              <a:rPr lang="ru-RU" sz="2000" b="1" dirty="0"/>
              <a:t>ОРГАНЕ</a:t>
            </a:r>
          </a:p>
        </p:txBody>
      </p:sp>
      <p:cxnSp>
        <p:nvCxnSpPr>
          <p:cNvPr id="8192" name="Прямая со стрелкой 8191"/>
          <p:cNvCxnSpPr>
            <a:stCxn id="53" idx="2"/>
          </p:cNvCxnSpPr>
          <p:nvPr/>
        </p:nvCxnSpPr>
        <p:spPr>
          <a:xfrm>
            <a:off x="8238905" y="5580573"/>
            <a:ext cx="5503" cy="296699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" name="TextBox 8192"/>
          <p:cNvSpPr txBox="1"/>
          <p:nvPr/>
        </p:nvSpPr>
        <p:spPr>
          <a:xfrm>
            <a:off x="7308304" y="5877272"/>
            <a:ext cx="1758693" cy="523220"/>
          </a:xfrm>
          <a:prstGeom prst="rect">
            <a:avLst/>
          </a:prstGeom>
          <a:solidFill>
            <a:srgbClr val="FFC000"/>
          </a:solidFill>
          <a:ln w="15875"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/>
              <a:t>ВОЗВРАЩАЕТСЯ СЛУЖАЩЕМУ</a:t>
            </a:r>
            <a:endParaRPr lang="ru-RU" b="1" dirty="0"/>
          </a:p>
        </p:txBody>
      </p:sp>
      <p:cxnSp>
        <p:nvCxnSpPr>
          <p:cNvPr id="8196" name="Прямая со стрелкой 8195"/>
          <p:cNvCxnSpPr/>
          <p:nvPr/>
        </p:nvCxnSpPr>
        <p:spPr>
          <a:xfrm>
            <a:off x="3439319" y="5770377"/>
            <a:ext cx="0" cy="54834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7" name="TextBox 8196"/>
          <p:cNvSpPr txBox="1"/>
          <p:nvPr/>
        </p:nvSpPr>
        <p:spPr>
          <a:xfrm>
            <a:off x="504826" y="6318717"/>
            <a:ext cx="6155406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dirty="0" smtClean="0"/>
              <a:t>Служащий вправе подать заявление о выкупе подарка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26530" y="5082711"/>
            <a:ext cx="1597198" cy="7162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Гохран России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H="1" flipV="1">
            <a:off x="2123728" y="5440840"/>
            <a:ext cx="216024" cy="4185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214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7" y="692696"/>
            <a:ext cx="7992887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Уведомление представителя нанимателя о фактах обращения в целях склонения государственных гражданских служащих Свердловской области к совершению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024930392"/>
              </p:ext>
            </p:extLst>
          </p:nvPr>
        </p:nvGraphicFramePr>
        <p:xfrm>
          <a:off x="611559" y="1772816"/>
          <a:ext cx="8064895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032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052736"/>
            <a:ext cx="8208912" cy="559788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355600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Государственный </a:t>
            </a: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гражданский служащий обязан уведомить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представителя нанимателя </a:t>
            </a: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 всех случаях обращения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к нему каких –либо лиц </a:t>
            </a: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целях склонения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его </a:t>
            </a: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совершению коррупционных правонарушений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не позднее, чем на следующий рабочий день после дня получения такого обращения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в письменной форме.</a:t>
            </a:r>
          </a:p>
          <a:p>
            <a:pPr marL="0" indent="452438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 случае нахождения государственного гражданского служащего в служебной командировке, в отпуске – не позднее, чем на следующий рабочий день после дня прибытия к месту прохождения службы.</a:t>
            </a:r>
          </a:p>
          <a:p>
            <a:pPr marL="0" indent="452438" algn="just">
              <a:buNone/>
            </a:pP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Уведомление не позднее 10 рабочих дней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 момента его регистрации в Журнале </a:t>
            </a: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направляется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представителем нанимателя </a:t>
            </a:r>
            <a:r>
              <a:rPr lang="ru-RU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органы прокуратуры или иные государственные органы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452438" algn="just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гражданский служащий, которому стало известно о факте обращения к иным государственным гражданским служащим каких-либо лиц в целях склонения их к совершению коррупционных правонарушений, вправе уведомлять об этом представителя нанимателя в таком же порядке.</a:t>
            </a:r>
          </a:p>
          <a:p>
            <a:pPr marL="0" indent="452438" algn="just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Государственный гражданский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служащий имеет право самостоятельно обратиться в органы прокуратуры, иные правоохранительные органы, при этом уведомление представителя нанимателя является обязательным.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 flipV="1">
            <a:off x="582316" y="1157614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27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628800"/>
            <a:ext cx="8064895" cy="489654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Суд признал законным увольнение государственного гражданского служащего в связи с нарушением им части 3 статьи 9 Федерального закона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25 декабря 2008 года №273-ФЗ «О противодействии коррупции», выразившимся в </a:t>
            </a:r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неуведомлении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представителя нанимателя о факте обращения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гражданскому служащему в целях его склонения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совершению коррупционного правонарушения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Служащий по факту обращения к нему с целью склонения его к совершению коррупционных действий, имевшему место 16 октября 2012 года, обратился только 25 января 2013 года, то есть не уведомил представителя нанимателя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своевременно в установленном законом порядке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 склонении его к совершению коррупционных правонарушений, тем самым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выполнив предусмотренную законом обязанность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Кроме того, суд отметил, что нарушение, предусмотренное пунктом 3 статьи 9 Федерального закона от 25 декабря 2008 года № 273-ФЗ «О противодействии коррупции», выразившееся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неуведомлении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государственным гражданским служащим представителя нанимателя о фактах обращения к нему в целях склонения к совершению коррупционных правонарушений, является самостоятельным основанием к увольнению.</a:t>
            </a:r>
          </a:p>
          <a:p>
            <a:pPr marL="265113" indent="0" algn="just">
              <a:buNone/>
            </a:pPr>
            <a:endParaRPr lang="ru-RU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0" algn="just">
              <a:buNone/>
            </a:pPr>
            <a:r>
              <a:rPr lang="ru-RU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Апелляционное определение Верховного Суда Чувашской Республики </a:t>
            </a:r>
            <a:br>
              <a:rPr lang="ru-RU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04.09.2013  по делу № 33-3183/2013</a:t>
            </a:r>
            <a:r>
              <a:rPr lang="ru-RU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620688"/>
            <a:ext cx="8013576" cy="80589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Судебная практика по вопросам противодействия коррупции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754442" y="1700808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72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980729"/>
            <a:ext cx="8136904" cy="53285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just"/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Суд признал правомерным расторжение  трудового договора </a:t>
            </a:r>
            <a:b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с муниципальным служащим по инициативе работодателя в связи с утратой доверия за непринятие муниципальным служащим, являющимся стороной конфликта интересов, мер по предотвращению или урегулированию конфликта интересов, а также  в связи с несоблюдением муниципальным служащим ограничений и запретов, связанных с муниципальной службой.  </a:t>
            </a:r>
          </a:p>
          <a:p>
            <a:pPr marL="265113" indent="0" algn="just">
              <a:buNone/>
            </a:pPr>
            <a:r>
              <a:rPr lang="ru-RU" sz="17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Основанием для увольнения послужил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 установленный </a:t>
            </a:r>
            <a:r>
              <a:rPr lang="ru-RU" sz="17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 совершения муниципальным служащим добровольного </a:t>
            </a:r>
            <a:r>
              <a:rPr lang="ru-RU" sz="17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отказа от получения взятки 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(предложение </a:t>
            </a:r>
            <a:r>
              <a:rPr lang="ru-RU" sz="17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телефону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), при этом муниципальный </a:t>
            </a:r>
            <a:r>
              <a:rPr lang="ru-RU" sz="17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служащий не сообщил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7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 состоявшемся телефонном </a:t>
            </a:r>
            <a:r>
              <a:rPr lang="ru-RU" sz="17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разговоре работодателю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, в органы прокуратуры или другие государственные органы, об обращении к нему в целях склонения его к совершению коррупционного правонарушения, </a:t>
            </a:r>
            <a:r>
              <a:rPr lang="ru-RU" sz="17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является невыполнением обязанности</a:t>
            </a:r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служащего, установленной статьей 9 Федерального закона от 25.12.2008г. № 273-ФЗ «О противодействии коррупции», то есть правонарушением, влекущим увольнение с муниципальной службы за утрату доверия.</a:t>
            </a:r>
          </a:p>
          <a:p>
            <a:pPr marL="265113" indent="0" algn="just">
              <a:buNone/>
            </a:pPr>
            <a:r>
              <a:rPr lang="ru-RU" sz="17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(Апелляционное определение Алтайского краевого суда от 13.04.2016 по делу № 33-4073/2016)</a:t>
            </a:r>
            <a:endParaRPr lang="ru-RU" sz="17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682900" y="107572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87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692696"/>
            <a:ext cx="8064895" cy="583264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Судом по требованию прокурора </a:t>
            </a:r>
            <a:r>
              <a:rPr lang="ru-RU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установлено бездействие администрации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</a:t>
            </a:r>
            <a:r>
              <a:rPr lang="ru-RU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исполнению требований законодательства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о местном самоуправлении при осуществлении полномочий </a:t>
            </a:r>
            <a:r>
              <a:rPr lang="ru-RU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сфере противодействия коррупции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выразившееся в отсутствии муниципального правового акта о порядке уведомления о фактах обращения в целях склонения государственного или муниципального служащего к совершению коррупционных правонарушений,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перечня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сведений, содержащихся в уведомлениях,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организации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проверки этих сведений и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порядка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регистрации уведомлений.</a:t>
            </a:r>
          </a:p>
          <a:p>
            <a:pPr marL="265113" indent="0" algn="just">
              <a:buNone/>
            </a:pPr>
            <a:r>
              <a:rPr lang="ru-RU" sz="18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Апелляционное определение Иркутского областного суда от 26.11.2013 по </a:t>
            </a:r>
            <a:r>
              <a:rPr lang="ru-RU" sz="18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делу № </a:t>
            </a:r>
            <a:r>
              <a:rPr lang="ru-RU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33-9695/2013</a:t>
            </a:r>
            <a:r>
              <a:rPr lang="ru-RU" sz="18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01" y="4365104"/>
            <a:ext cx="3617923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Блок-схема: узел 3"/>
          <p:cNvSpPr/>
          <p:nvPr/>
        </p:nvSpPr>
        <p:spPr>
          <a:xfrm flipV="1">
            <a:off x="686081" y="85052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686081" y="4365104"/>
            <a:ext cx="4317967" cy="2160240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Обзоры судебной практики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размещены на сайте Совета при Губернаторе Свердловской области по адресу:</a:t>
            </a:r>
          </a:p>
          <a:p>
            <a:pPr algn="ctr"/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http</a:t>
            </a: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://</a:t>
            </a:r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corruption.midural.ru/methrec/630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55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7" y="692696"/>
            <a:ext cx="7992887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Уведомление о намерении выполнять иную оплачиваемую работу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983981010"/>
              </p:ext>
            </p:extLst>
          </p:nvPr>
        </p:nvGraphicFramePr>
        <p:xfrm>
          <a:off x="611559" y="1772816"/>
          <a:ext cx="8064895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266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836712"/>
            <a:ext cx="8064896" cy="547260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452438" algn="just">
              <a:buNone/>
            </a:pPr>
            <a:endParaRPr lang="ru-RU" sz="1600" kern="1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buNone/>
              <a:tabLst>
                <a:tab pos="5737225" algn="l"/>
              </a:tabLst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  гражданский   служащий  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</a:t>
            </a:r>
          </a:p>
          <a:p>
            <a:pPr marL="0" indent="0" algn="just">
              <a:buNone/>
              <a:tabLst>
                <a:tab pos="5737225" algn="l"/>
              </a:tabLst>
            </a:pP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уведомить   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представителя    нанимателя  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  намерении</a:t>
            </a:r>
          </a:p>
          <a:p>
            <a:pPr marL="0" indent="0" algn="just">
              <a:buNone/>
              <a:tabLst>
                <a:tab pos="5737225" algn="l"/>
              </a:tabLst>
            </a:pP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выполнять   иную   оплачиваемую   работу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до  начала ее </a:t>
            </a:r>
          </a:p>
          <a:p>
            <a:pPr marL="0" indent="0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выполнения в письменной форме,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позднее чем за 15 календарных дней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Вновь назначенные государственные гражданские служащие, осуществляющие иную оплачиваемую работу на день назначения на должность государственной гражданской службы Свердловской области, уведомляют представителя нанимателя в день назначения на должность.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каждом случае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предполагаемых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изменений вида деятельности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места и условий иной оплачиваемой работы, выполняемой гражданским служащим,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требуется направление нового уведомления.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уведомление о предстоящем выполнении иной оплачиваемой работы в обязательном порядке должен быть включен следующий текст: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«Выполнение указанной работы не повлечет за собой конфликт интересов.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выполнении указанной работы обязуюсь не нарушать запреты и соблюдать требования к служебному поведению гражданского служащего, установленные статьями 17 18 Федерального закона от 27 июля 2004 года </a:t>
            </a:r>
            <a:b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79-ФЗ «О государственной гражданской службе Российской Федерации»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Блок-схема: узел 2"/>
          <p:cNvSpPr/>
          <p:nvPr/>
        </p:nvSpPr>
        <p:spPr>
          <a:xfrm flipV="1">
            <a:off x="691765" y="124656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685742" y="345662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v.saichkina\Pictures\img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5312"/>
            <a:ext cx="2160241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54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3140" y="692696"/>
            <a:ext cx="7992887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Уведомление о возникновении личной заинтересованности при исполнении должностных обязанностей, которая приводит или может привести к конфликту интересов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373272223"/>
              </p:ext>
            </p:extLst>
          </p:nvPr>
        </p:nvGraphicFramePr>
        <p:xfrm>
          <a:off x="611559" y="1772816"/>
          <a:ext cx="8064895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428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908720"/>
            <a:ext cx="8064896" cy="5400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гражданский служащий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 уведомить представителя нанимателя о возникновении личной заинтересованности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исполнении должностных обязанностей, которая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приводит или может привести к конфликту интересов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также принимать меры по предотвращению или урегулированию конфликта интересов.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Сообщение оформляется в письменной форме в виде уведомления, утвержденной нормативным правовым актом государственного органа.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случаях если о возникновении личной заинтересованности государственному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гражданскому служащему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стало известно во время его нахождения вне пределов места службы,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 обязан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сообщить о возникновении личной заинтересованности в течение первого рабочего дня по прибытии к месту службы.</a:t>
            </a:r>
            <a:endParaRPr lang="ru-RU" sz="1600" kern="1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spcBef>
                <a:spcPts val="0"/>
              </a:spcBef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Уведомление</a:t>
            </a:r>
            <a:r>
              <a:rPr lang="ru-RU" sz="18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решению представителя нанимателя передается в комиссию по соблюдению требований к служебному поведению государственных гражданских служащих и урегулированию конфликта интересов.</a:t>
            </a:r>
            <a:endParaRPr lang="ru-RU" sz="1600" kern="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452438" algn="just">
              <a:spcBef>
                <a:spcPts val="0"/>
              </a:spcBef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случае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подтверждения личной заинтересованности государственного гражданского служащего которая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приводит или может привести к конфликту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интересов или несоблюдения им требований об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урегулировании конфликта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интересов представитель нанимателя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принимает меры или обеспечивает принятие мер по предотвращению или урегулированию конфликта интересов либо рекомендует государственному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гражданскому служащему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принять такие меры.</a:t>
            </a:r>
          </a:p>
          <a:p>
            <a:pPr marL="0" indent="0" algn="just">
              <a:buNone/>
            </a:pPr>
            <a:endParaRPr lang="ru-RU" sz="1600" kern="1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Блок-схема: узел 2"/>
          <p:cNvSpPr/>
          <p:nvPr/>
        </p:nvSpPr>
        <p:spPr>
          <a:xfrm flipV="1">
            <a:off x="676117" y="98316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узел 3"/>
          <p:cNvSpPr/>
          <p:nvPr/>
        </p:nvSpPr>
        <p:spPr>
          <a:xfrm flipV="1">
            <a:off x="691765" y="3717032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3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1700808"/>
            <a:ext cx="8064896" cy="4824536"/>
          </a:xfrm>
          <a:ln>
            <a:solidFill>
              <a:srgbClr val="C0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182563">
              <a:buAutoNum type="arabicPeriod"/>
            </a:pPr>
            <a:r>
              <a:rPr lang="ru-RU" sz="2100" b="1" dirty="0" smtClean="0">
                <a:solidFill>
                  <a:srgbClr val="002060"/>
                </a:solidFill>
                <a:latin typeface="Arial"/>
              </a:rPr>
              <a:t>Конфликт </a:t>
            </a:r>
            <a:r>
              <a:rPr lang="ru-RU" sz="2100" b="1" dirty="0">
                <a:solidFill>
                  <a:srgbClr val="002060"/>
                </a:solidFill>
                <a:latin typeface="Arial"/>
              </a:rPr>
              <a:t>интересов, связанный с выполнением отдельных функций государственного управления в отношении родственников и/или иных лиц, с которыми связана личная заинтересованность </a:t>
            </a:r>
            <a:r>
              <a:rPr lang="ru-RU" sz="2100" b="1" dirty="0" smtClean="0">
                <a:solidFill>
                  <a:srgbClr val="002060"/>
                </a:solidFill>
                <a:latin typeface="Arial"/>
              </a:rPr>
              <a:t>государственного служащего.</a:t>
            </a:r>
          </a:p>
          <a:p>
            <a:pPr marL="0" indent="182563">
              <a:buAutoNum type="arabicPeriod"/>
            </a:pPr>
            <a:r>
              <a:rPr lang="ru-RU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Конфликт </a:t>
            </a: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интересов, связанный с выполнением иной </a:t>
            </a:r>
            <a:r>
              <a:rPr lang="ru-RU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оплачиваемой работы.</a:t>
            </a:r>
          </a:p>
          <a:p>
            <a:pPr marL="0" indent="182563">
              <a:buAutoNum type="arabicPeriod"/>
            </a:pP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Конфликт интересов, связанный с владением ценными бумагами, банковскими </a:t>
            </a:r>
            <a:r>
              <a:rPr lang="ru-RU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вкладами.</a:t>
            </a:r>
          </a:p>
          <a:p>
            <a:pPr marL="0" indent="182563">
              <a:buAutoNum type="arabicPeriod"/>
            </a:pP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Конфликт интересов, связанный с получением подарков и </a:t>
            </a:r>
            <a:r>
              <a:rPr lang="ru-RU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услуг.</a:t>
            </a:r>
          </a:p>
          <a:p>
            <a:pPr marL="0" indent="182563">
              <a:buAutoNum type="arabicPeriod"/>
            </a:pP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Конфликт интересов, связанный с имущественными обязательствами и судебными </a:t>
            </a:r>
            <a:r>
              <a:rPr lang="ru-RU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разбирательствами.</a:t>
            </a:r>
          </a:p>
          <a:p>
            <a:pPr marL="0" indent="182563">
              <a:buAutoNum type="arabicPeriod"/>
            </a:pP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Конфликт интересов, связанный с взаимодействием с бывшим работодателем и трудоустройством после увольнения с государственной </a:t>
            </a:r>
            <a:r>
              <a:rPr lang="ru-RU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службы.</a:t>
            </a:r>
          </a:p>
          <a:p>
            <a:pPr marL="0" indent="182563">
              <a:buAutoNum type="arabicPeriod"/>
            </a:pP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Ситуации, связанные с явным нарушением государственным </a:t>
            </a:r>
            <a:r>
              <a:rPr lang="ru-RU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гражданским служащим </a:t>
            </a: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установленных </a:t>
            </a:r>
            <a:r>
              <a:rPr lang="ru-RU" sz="21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запретов.</a:t>
            </a:r>
            <a: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9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FF0066"/>
                </a:solidFill>
                <a:latin typeface="Arial"/>
              </a:rPr>
              <a:t/>
            </a:r>
            <a:br>
              <a:rPr lang="ru-RU" sz="1600" b="1" dirty="0">
                <a:solidFill>
                  <a:srgbClr val="FF0066"/>
                </a:solidFill>
                <a:latin typeface="Arial"/>
              </a:rPr>
            </a:b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692696"/>
            <a:ext cx="7992888" cy="8640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конфликта интересов, возникающие  при исполнении должностных обязанностей государственным гражданским служащим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 descr="C:\Users\v.saichkina\Pictures\0220_briber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445222"/>
            <a:ext cx="2016224" cy="1008111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96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4389925"/>
              </p:ext>
            </p:extLst>
          </p:nvPr>
        </p:nvGraphicFramePr>
        <p:xfrm>
          <a:off x="971600" y="1340768"/>
          <a:ext cx="7704856" cy="5040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620688"/>
            <a:ext cx="7941568" cy="79208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предотвращения и урегулирования конфликта интересов на государственной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службе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56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7" y="692696"/>
            <a:ext cx="7992887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Заявление о невозможности представить сведения о доходах, об имуществе и обязательствах имущественного  характера своей супруги (супруга)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782525671"/>
              </p:ext>
            </p:extLst>
          </p:nvPr>
        </p:nvGraphicFramePr>
        <p:xfrm>
          <a:off x="611559" y="1772816"/>
          <a:ext cx="8064895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88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908720"/>
            <a:ext cx="8064896" cy="5400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гражданский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служащий имеет право обратиться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комиссию по соблюдению требований к служебному поведению и урегулированию конфликта интересов (далее - Комиссия)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заявлением о невозможности по объективным причинам представить сведения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доходах, об имуществе и обязательствах имущественного характера своих супруги (супруга) и несовершеннолетних детей.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заявлении указываются причины непредставления необходимых сведений (раздельное проживание и др.) и принятые меры по представлению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указанных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сведений (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справки, квитанции), подтверждающие принятие исчерпывающих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мер. 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Заявление должно быть направлено до истечения срока, установленного для представления государственным гражданским служащим (работником) сведений о доходах, расходах, об имуществе и обязательствах имущественного характера.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случае, если при рассмотрении данного вопроса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Комиссия принимает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одно из следующих решений:</a:t>
            </a:r>
            <a:endParaRPr lang="ru-RU" sz="1600" kern="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признать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причина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непредставления государственным служащим сведений о доходах, об имуществе и обязательствах имущественного характера своих супруги (супруга) и несовершеннолетних детей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является уважительной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этом случае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Комиссия рекомендует государственному служащему принять меры по представлению указанных сведений;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признать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причина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непредставления государственным служащим сведений о доходах, об имуществе и обязательствах имущественного характера своих супруги (супруга) и несовершеннолетних детей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необъективна и является способом уклонения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представления указанных сведений. В этом случае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Комиссия рекомендует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представителю нанимателя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применить к государственному служащему конкретную меру ответственности.</a:t>
            </a:r>
          </a:p>
          <a:p>
            <a:pPr marL="0" indent="452438" algn="just">
              <a:buNone/>
            </a:pPr>
            <a:endParaRPr lang="ru-RU" sz="1600" kern="1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kern="1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Блок-схема: узел 2"/>
          <p:cNvSpPr/>
          <p:nvPr/>
        </p:nvSpPr>
        <p:spPr>
          <a:xfrm flipV="1">
            <a:off x="676117" y="917166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13" y="3356992"/>
            <a:ext cx="201613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966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908720"/>
            <a:ext cx="8064896" cy="5400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452438" algn="just">
              <a:buNone/>
            </a:pP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гражданский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служащий имеет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 обратиться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Комиссию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заявлением о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невозможности выполнить требования Федерального закона от 07 мая 2013 года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79-ФЗ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запрете отдельным категориям лиц открывать и иметь счета (вклады), хранить наличные денежные средства и ценности в иностранных банках, расположенных за пределами территории Российской Федерации, владеть и (или) пользоваться иностранными финансовыми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инструментами» в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связи с арестом, запретом распоряжения, наложенными компетентными органами иностранного государства в соответствии с законодательством данного иностранного государства, на территории которого находятся счета (вклады), осуществляется хранение наличных денежных средств и ценностей в иностранном банке и (или) имеются иностранные финансовые инструменты, или в связи с иными обстоятельствами, не зависящими от его воли или воли его супруги (супруга) и несовершеннолетних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Указом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Губернатора Свердловской области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07.05.2015 № 198-УГ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 Перечень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должностей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государственной гражданской службы Свердловской области,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замещении которых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государственным гражданским служащим Свердловской области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запрещается открывать и иметь счета (вклады),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хранить наличные денежные средства и ценности в иностранных банках, расположенных за пределами территории Российской Федерации, владеть и (или) пользоваться иностранными финансовыми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инструментам. </a:t>
            </a:r>
            <a:endParaRPr lang="ru-RU" sz="1600" kern="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buNone/>
            </a:pPr>
            <a:endParaRPr lang="ru-RU" sz="1600" kern="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buNone/>
            </a:pPr>
            <a:endParaRPr lang="ru-RU" sz="1600" kern="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buNone/>
            </a:pPr>
            <a:endParaRPr lang="ru-RU" sz="1600" kern="1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kern="1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Блок-схема: узел 2"/>
          <p:cNvSpPr/>
          <p:nvPr/>
        </p:nvSpPr>
        <p:spPr>
          <a:xfrm flipV="1">
            <a:off x="676117" y="98316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10" y="4238124"/>
            <a:ext cx="201613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607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990600" y="457200"/>
            <a:ext cx="7772400" cy="16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>
              <a:lnSpc>
                <a:spcPct val="75000"/>
              </a:lnSpc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7" y="457200"/>
            <a:ext cx="7992887" cy="124360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Обращение государственного гражданского служащего о даче  согласия на замещение должности в коммерческой или некоммерческой организации либо на выполнение работы на условиях гражданско-правового договора в коммерческой или некоммерческой организации при увольнении с государственной гражданской службы Свердловской области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814473403"/>
              </p:ext>
            </p:extLst>
          </p:nvPr>
        </p:nvGraphicFramePr>
        <p:xfrm>
          <a:off x="611559" y="1772816"/>
          <a:ext cx="8064895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4944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908720"/>
            <a:ext cx="8064896" cy="5400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452438" algn="just">
              <a:buNone/>
            </a:pP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Государственный гражданский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служащий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замещающий должность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государственной гражданской службы, включенную в Перечень должностей, замещение которых связано с коррупционными рисками (при замещении которых государственные служащие обязаны предоставлять сведения о доходах, расходах, об имуществе и обязательствах имущественного характера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имеет право обратиться в Комиссию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обращением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даче согласия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замещение должности в коммерческой или некоммерческой организации либо на выполнение работы на условиях гражданско-правового договора в коммерческой или некоммерческой организации, если отдельные функции по государственному управлению этой организацией входили в его должностные (служебные) обязанности, до истечения двух лет со дня увольнения с государственной гражданской службы Свердловской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 (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увольнении (планировании увольнения)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государственной гражданской службы Свердловской области).</a:t>
            </a:r>
          </a:p>
          <a:p>
            <a:pPr marL="0" indent="452438" algn="just">
              <a:buNone/>
            </a:pP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итогам рассмотрения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данного вопроса Комиссия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принимает одно из следующих решений:</a:t>
            </a:r>
          </a:p>
          <a:p>
            <a:pPr marL="0" indent="452438" algn="just">
              <a:buNone/>
            </a:pP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дать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государственному гражданскому служащему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согласие на замещение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должности в коммерческой или некоммерческой организации либо на выполнение работы на условиях гражданско-правового договора в коммерческой или некоммерческой организации, если отдельные функции по государственному управлению этой организацией входили в его должностные (служебные) обязанности;</a:t>
            </a:r>
          </a:p>
          <a:p>
            <a:pPr marL="0" indent="452438" algn="just">
              <a:buNone/>
            </a:pP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отказать в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замещении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должности в коммерческой или некоммерческой организации либо в выполнении работы на условиях гражданско-правового договора в коммерческой или некоммерческой организации, если отдельные функции по государственному управлению этой организацией входили в его должностные (служебные) обязанности, и мотивировать свой отказ.</a:t>
            </a:r>
          </a:p>
          <a:p>
            <a:pPr marL="0" indent="452438" algn="just">
              <a:buNone/>
            </a:pPr>
            <a:endParaRPr lang="ru-RU" sz="1600" kern="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buNone/>
            </a:pPr>
            <a:endParaRPr lang="ru-RU" sz="1600" kern="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buNone/>
            </a:pPr>
            <a:endParaRPr lang="ru-RU" sz="1600" kern="1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kern="1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Блок-схема: узел 2"/>
          <p:cNvSpPr/>
          <p:nvPr/>
        </p:nvSpPr>
        <p:spPr>
          <a:xfrm flipV="1">
            <a:off x="676117" y="98316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14" y="3645024"/>
            <a:ext cx="201613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235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908720"/>
            <a:ext cx="8064896" cy="5400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452438" algn="just">
              <a:buNone/>
            </a:pP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Гражданин,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замещавший должность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государственной гражданской службы, включенную в Перечень должностей, замещение которых связано с коррупционными рисками (при замещении которых государственные служащие обязаны предоставлять сведения о доходах, расходах, об имуществе и обязательствах имущественного характера),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 обратиться в Комиссию о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даче согласия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замещение должности в коммерческой или некоммерческой организации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либо на выполнение работы на условиях гражданско-правового договора в коммерческой или некоммерческой организации, если отдельные функции по государственному управлению этой организацией входили в его должностные (служебные) обязанности,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истечения двух лет со дня увольнения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государственной гражданской службы Свердловской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области. </a:t>
            </a:r>
            <a:endParaRPr lang="ru-RU" sz="1600" kern="1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соответствии с пунктом 2 статьи 12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Федерального закона от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25.12.2008 </a:t>
            </a:r>
            <a:b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273-ФЗ  «О противодействии коррупции»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гражданин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замещавший должности государственной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гражданской службы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перечень которых устанавливается нормативными правовыми актами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области,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течение двух лет после увольнения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государственной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гражданской службы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заключении трудовых или гражданско-правовых договоров на выполнение работ (оказание услуг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сообщать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работодателю сведения о последнем месте своей службы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452438" algn="just">
              <a:buNone/>
            </a:pP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Несоблюдение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вышеуказанных требований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гражданином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замещавшим должности государственной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гражданской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службы, перечень которых устанавливается нормативными правовыми актами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области,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увольнения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государственной 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гражданской службы, </a:t>
            </a:r>
            <a:r>
              <a:rPr lang="ru-RU" sz="1600" kern="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влечет </a:t>
            </a:r>
            <a:r>
              <a:rPr lang="ru-RU" sz="1600" kern="1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прекращение трудового или гражданско-правового договора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выполнение работ (оказание услуг</a:t>
            </a:r>
            <a:r>
              <a:rPr lang="ru-RU" sz="1600" kern="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заключенного </a:t>
            </a:r>
            <a:r>
              <a:rPr lang="ru-RU" sz="1600" kern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указанным гражданином.</a:t>
            </a:r>
          </a:p>
          <a:p>
            <a:pPr marL="0" indent="452438" algn="just">
              <a:buNone/>
            </a:pPr>
            <a:endParaRPr lang="ru-RU" sz="1600" kern="1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1600" kern="1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Блок-схема: узел 2"/>
          <p:cNvSpPr/>
          <p:nvPr/>
        </p:nvSpPr>
        <p:spPr>
          <a:xfrm flipV="1">
            <a:off x="676117" y="98316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81" y="3063354"/>
            <a:ext cx="201613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022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908720"/>
            <a:ext cx="8064896" cy="5400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452438" algn="just">
              <a:buNone/>
            </a:pP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Работодатель при заключении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трудового или гражданско-правового 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договора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на выполнение работ (оказание услуг</a:t>
            </a:r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 с 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гражданином, замещавшим должности государственной </a:t>
            </a:r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гражданской службы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перечень которых устанавливается нормативными правовыми актами </a:t>
            </a:r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области, 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течение двух лет после его увольнения 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государственной </a:t>
            </a:r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гражданской 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службы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обязан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десятидневный срок сообщать о заключении такого договора представителю нанимателя 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(работодателю) государственного </a:t>
            </a:r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гражданского служащего 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последнему месту 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его 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службы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в порядке, устанавливаемом нормативными правовыми актами Российской Федерации.</a:t>
            </a:r>
          </a:p>
          <a:p>
            <a:pPr marL="0" indent="452438" algn="just">
              <a:buNone/>
            </a:pPr>
            <a:r>
              <a:rPr lang="ru-RU" sz="17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Неисполнение 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работодателем обязанности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установленной частью 4 </a:t>
            </a:r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статьи 12 Федерального закона от 25.12.2008 № 273-ФЗ «О противодействии коррупции», 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является правонарушением 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влечет ответственность в соответствии с законодательством Российской Федерации.</a:t>
            </a: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Блок-схема: узел 2"/>
          <p:cNvSpPr/>
          <p:nvPr/>
        </p:nvSpPr>
        <p:spPr>
          <a:xfrm flipV="1">
            <a:off x="676117" y="983160"/>
            <a:ext cx="180604" cy="17163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63" y="3645024"/>
            <a:ext cx="201613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v.saichkina\Pictures\66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25144"/>
            <a:ext cx="273630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15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000034"/>
            <a:ext cx="7920880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Ответственность за несоблюдение законодательства по противодействию коррупции</a:t>
            </a:r>
          </a:p>
          <a:p>
            <a:pPr algn="ctr"/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95115751"/>
              </p:ext>
            </p:extLst>
          </p:nvPr>
        </p:nvGraphicFramePr>
        <p:xfrm>
          <a:off x="306616" y="1438645"/>
          <a:ext cx="8352928" cy="4801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ятиугольник 4"/>
          <p:cNvSpPr/>
          <p:nvPr/>
        </p:nvSpPr>
        <p:spPr>
          <a:xfrm>
            <a:off x="1331640" y="4941168"/>
            <a:ext cx="7108440" cy="1008112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97965" tIns="60960" rIns="113792" bIns="60960" numCol="1" spcCol="1270" anchor="ctr" anchorCtr="0">
            <a:noAutofit/>
          </a:bodyPr>
          <a:lstStyle/>
          <a:p>
            <a:pPr lvl="0"/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512" y="4365104"/>
            <a:ext cx="1728192" cy="1584176"/>
          </a:xfrm>
          <a:prstGeom prst="ellipse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7000" r="-17000"/>
            </a:stretch>
          </a:blipFill>
          <a:ln>
            <a:solidFill>
              <a:srgbClr val="FF0000"/>
            </a:solidFill>
          </a:ln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tint val="50000"/>
              <a:hueOff val="4253174"/>
              <a:satOff val="-10816"/>
              <a:lumOff val="-1375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66523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48681"/>
            <a:ext cx="8064896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Ответственность за несоблюдение законодательства по противодействию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коррупции</a:t>
            </a:r>
          </a:p>
          <a:p>
            <a:pPr algn="ctr"/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(Статья 59.2. Увольнение в связи с утратой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доверия Федерального закона  от 27.07.2004 № 79-ФЗ)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924021851"/>
              </p:ext>
            </p:extLst>
          </p:nvPr>
        </p:nvGraphicFramePr>
        <p:xfrm>
          <a:off x="306616" y="1438645"/>
          <a:ext cx="8352928" cy="4801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ятиугольник 4"/>
          <p:cNvSpPr/>
          <p:nvPr/>
        </p:nvSpPr>
        <p:spPr>
          <a:xfrm>
            <a:off x="1331640" y="4941168"/>
            <a:ext cx="7108440" cy="1008112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97965" tIns="60960" rIns="113792" bIns="60960" numCol="1" spcCol="1270" anchor="ctr" anchorCtr="0">
            <a:noAutofit/>
          </a:bodyPr>
          <a:lstStyle/>
          <a:p>
            <a:pPr lvl="0"/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34115124"/>
              </p:ext>
            </p:extLst>
          </p:nvPr>
        </p:nvGraphicFramePr>
        <p:xfrm>
          <a:off x="683568" y="1628800"/>
          <a:ext cx="8064896" cy="5053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65044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296144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Благодарю за внимание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28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v.saichkina\Pictures\c59h6jW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2936"/>
            <a:ext cx="475252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8596</TotalTime>
  <Words>3514</Words>
  <Application>Microsoft Office PowerPoint</Application>
  <PresentationFormat>Экран (4:3)</PresentationFormat>
  <Paragraphs>181</Paragraphs>
  <Slides>28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 Государственному гражданскому служащему ЗАПРЕЩАЕТСЯ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Судебная практика по вопросам противодействия коррупции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предотвращения и урегулирования конфликта интересов на государственной службе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Быстрова Наталья Николаевна</cp:lastModifiedBy>
  <cp:revision>440</cp:revision>
  <cp:lastPrinted>2016-06-07T09:07:24Z</cp:lastPrinted>
  <dcterms:created xsi:type="dcterms:W3CDTF">2013-09-24T14:29:11Z</dcterms:created>
  <dcterms:modified xsi:type="dcterms:W3CDTF">2016-09-19T09:30:05Z</dcterms:modified>
</cp:coreProperties>
</file>