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1" r:id="rId7"/>
    <p:sldId id="264" r:id="rId8"/>
    <p:sldId id="262" r:id="rId9"/>
    <p:sldId id="265" r:id="rId10"/>
    <p:sldId id="266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54" autoAdjust="0"/>
    <p:restoredTop sz="94660"/>
  </p:normalViewPr>
  <p:slideViewPr>
    <p:cSldViewPr snapToGrid="0">
      <p:cViewPr varScale="1">
        <p:scale>
          <a:sx n="79" d="100"/>
          <a:sy n="79" d="100"/>
        </p:scale>
        <p:origin x="-90" y="-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2017 год </c:v>
                </c:pt>
                <c:pt idx="1">
                  <c:v>2018 год 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029-42E0-9CC5-3DCFA005654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МФЦ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2017 год </c:v>
                </c:pt>
                <c:pt idx="1">
                  <c:v>2018 год </c:v>
                </c:pt>
              </c:strCache>
            </c:strRef>
          </c:cat>
          <c:val>
            <c:numRef>
              <c:f>Лист1!$C$2:$C$3</c:f>
              <c:numCache>
                <c:formatCode>0.00%</c:formatCode>
                <c:ptCount val="2"/>
                <c:pt idx="0">
                  <c:v>0.55889999999999995</c:v>
                </c:pt>
                <c:pt idx="1">
                  <c:v>0.74650000000000005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029-42E0-9CC5-3DCFA005654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через Управление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2017 год </c:v>
                </c:pt>
                <c:pt idx="1">
                  <c:v>2018 год </c:v>
                </c:pt>
              </c:strCache>
            </c:strRef>
          </c:cat>
          <c:val>
            <c:numRef>
              <c:f>Лист1!$D$2:$D$3</c:f>
              <c:numCache>
                <c:formatCode>0.00%</c:formatCode>
                <c:ptCount val="2"/>
                <c:pt idx="0">
                  <c:v>0.4411000000000001</c:v>
                </c:pt>
                <c:pt idx="1">
                  <c:v>0.2535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029-42E0-9CC5-3DCFA005654C}"/>
            </c:ext>
          </c:extLst>
        </c:ser>
        <c:axId val="65169280"/>
        <c:axId val="60535936"/>
      </c:barChart>
      <c:catAx>
        <c:axId val="6516928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>
                <a:solidFill>
                  <a:srgbClr val="002060"/>
                </a:solidFill>
              </a:defRPr>
            </a:pPr>
            <a:endParaRPr lang="ru-RU"/>
          </a:p>
        </c:txPr>
        <c:crossAx val="60535936"/>
        <c:crosses val="autoZero"/>
        <c:auto val="1"/>
        <c:lblAlgn val="ctr"/>
        <c:lblOffset val="100"/>
      </c:catAx>
      <c:valAx>
        <c:axId val="60535936"/>
        <c:scaling>
          <c:orientation val="minMax"/>
        </c:scaling>
        <c:axPos val="b"/>
        <c:majorGridlines/>
        <c:numFmt formatCode="0%" sourceLinked="1"/>
        <c:tickLblPos val="nextTo"/>
        <c:crossAx val="65169280"/>
        <c:crosses val="autoZero"/>
        <c:crossBetween val="between"/>
      </c:valAx>
      <c:spPr>
        <a:noFill/>
        <a:ln w="24716">
          <a:noFill/>
        </a:ln>
      </c:spPr>
    </c:plotArea>
    <c:legend>
      <c:legendPos val="r"/>
      <c:layout>
        <c:manualLayout>
          <c:xMode val="edge"/>
          <c:yMode val="edge"/>
          <c:x val="0.72848360655737743"/>
          <c:y val="1.9762845849802389E-2"/>
          <c:w val="0.27151636966431836"/>
          <c:h val="0.27467820075286931"/>
        </c:manualLayout>
      </c:layout>
      <c:txPr>
        <a:bodyPr/>
        <a:lstStyle/>
        <a:p>
          <a:pPr>
            <a:defRPr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</c:chart>
  <c:spPr>
    <a:ln>
      <a:solidFill>
        <a:schemeClr val="tx1"/>
      </a:solidFill>
    </a:ln>
  </c:spPr>
  <c:txPr>
    <a:bodyPr/>
    <a:lstStyle/>
    <a:p>
      <a:pPr>
        <a:defRPr sz="1751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2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4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5942" y="556492"/>
            <a:ext cx="8915399" cy="18541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 Свердловской области по городу Краснотурьинску </a:t>
            </a:r>
            <a:endParaRPr lang="ru-RU" sz="2200" b="1" dirty="0">
              <a:solidFill>
                <a:srgbClr val="0070C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5941" y="3456580"/>
            <a:ext cx="8915399" cy="142945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</a:t>
            </a:r>
            <a:r>
              <a:rPr lang="ru-RU" sz="28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противодействию </a:t>
            </a:r>
            <a:r>
              <a:rPr lang="ru-RU" sz="2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коррупции </a:t>
            </a:r>
            <a:endParaRPr lang="ru-RU" sz="28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28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2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2018 </a:t>
            </a:r>
            <a:r>
              <a:rPr lang="ru-RU" sz="28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 год</a:t>
            </a:r>
            <a:endParaRPr lang="ru-RU" sz="2800" b="1" i="1" dirty="0">
              <a:solidFill>
                <a:schemeClr val="tx1">
                  <a:lumMod val="85000"/>
                  <a:lumOff val="1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3" y="282364"/>
            <a:ext cx="8890721" cy="133268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2018 год</a:t>
            </a:r>
            <a:endParaRPr lang="ru-RU" sz="2400" b="1" dirty="0"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6"/>
            <a:ext cx="8915400" cy="4535055"/>
          </a:xfrm>
        </p:spPr>
        <p:txBody>
          <a:bodyPr>
            <a:normAutofit fontScale="70000" lnSpcReduction="20000"/>
          </a:bodyPr>
          <a:lstStyle/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 на 2018-2020;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9" y="282894"/>
            <a:ext cx="9084685" cy="11302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latin typeface="Liberation Serif" panose="02020603050405020304" pitchFamily="18" charset="0"/>
              </a:rPr>
            </a:br>
            <a:r>
              <a:rPr lang="ru-RU" sz="2800" b="1" dirty="0" smtClean="0">
                <a:latin typeface="Liberation Serif" panose="02020603050405020304" pitchFamily="18" charset="0"/>
              </a:rPr>
              <a:t>предупреждению  коррупции </a:t>
            </a:r>
            <a:endParaRPr lang="ru-RU" sz="2800" b="1" dirty="0"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8" y="1742260"/>
            <a:ext cx="8257309" cy="599560"/>
          </a:xfrm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521527" y="2558071"/>
            <a:ext cx="8257311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Социологический опрос уровня  восприятия коррупции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7" y="3423278"/>
            <a:ext cx="8257311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7" y="4380446"/>
            <a:ext cx="8257311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7" y="5196257"/>
            <a:ext cx="8257311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Liberation Serif" panose="02020603050405020304" pitchFamily="18" charset="0"/>
              </a:rPr>
              <a:t>Реализация запланированных мероприятий 2018 год</a:t>
            </a:r>
            <a:endParaRPr lang="ru-RU" sz="2800" dirty="0"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7" y="1199408"/>
            <a:ext cx="9010795" cy="4417621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организацией.</a:t>
            </a:r>
            <a:endParaRPr lang="ru-RU" sz="16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7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latin typeface="Liberation Serif" panose="02020603050405020304" pitchFamily="18" charset="0"/>
              </a:rPr>
            </a:br>
            <a:r>
              <a:rPr lang="ru-RU" sz="2000" b="1" dirty="0" smtClean="0"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latin typeface="Liberation Serif" panose="02020603050405020304" pitchFamily="18" charset="0"/>
              </a:rPr>
            </a:br>
            <a:r>
              <a:rPr lang="ru-RU" sz="2000" b="1" dirty="0" smtClean="0"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latin typeface="Liberation Serif" panose="02020603050405020304" pitchFamily="18" charset="0"/>
              </a:rPr>
            </a:br>
            <a:r>
              <a:rPr lang="ru-RU" sz="2000" b="1" dirty="0" smtClean="0">
                <a:latin typeface="Liberation Serif" panose="02020603050405020304" pitchFamily="18" charset="0"/>
              </a:rPr>
              <a:t> политики по городу Краснотурьинску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61039908"/>
              </p:ext>
            </p:extLst>
          </p:nvPr>
        </p:nvGraphicFramePr>
        <p:xfrm>
          <a:off x="1810327" y="2216152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 useBgFill="1">
        <p:nvSpPr>
          <p:cNvPr id="5" name="Овал 4"/>
          <p:cNvSpPr/>
          <p:nvPr/>
        </p:nvSpPr>
        <p:spPr>
          <a:xfrm>
            <a:off x="914401" y="1757548"/>
            <a:ext cx="3942608" cy="366947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2018 год – 2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(в 1 квартале состоялись  два заседания комиссии, на которых были рассмотрены вопросы выполнения 8 государственными гражданскими служащими  иной оплачиваемой работы; конфликта интересов          выявлено не было)</a:t>
            </a:r>
            <a:endParaRPr lang="ru-RU" dirty="0"/>
          </a:p>
        </p:txBody>
      </p:sp>
      <p:sp useBgFill="1">
        <p:nvSpPr>
          <p:cNvPr id="23" name="Овал 22"/>
          <p:cNvSpPr/>
          <p:nvPr/>
        </p:nvSpPr>
        <p:spPr>
          <a:xfrm>
            <a:off x="6542698" y="1971304"/>
            <a:ext cx="4976367" cy="3705101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2017 год – 1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(в 3 квартале состоялось одно заседание комиссии, на котором были рассмотрены материалы проверки, предоставления  государственными гражданскими служащими  недостоверных сведений о доходах, имуществе и обязательствах имущественного характера на своих супругов)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01" y="337782"/>
            <a:ext cx="8927667" cy="16849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800" b="1" dirty="0" smtClean="0">
                <a:latin typeface="Liberation Serif" panose="02020603050405020304" pitchFamily="18" charset="0"/>
              </a:rPr>
            </a:br>
            <a:r>
              <a:rPr lang="ru-RU" sz="2800" b="1" dirty="0" smtClean="0"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800" b="1" dirty="0"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07565" y="2743857"/>
            <a:ext cx="4350328" cy="34352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 smtClean="0">
                <a:latin typeface="Liberation Serif" panose="02020603050405020304" pitchFamily="18" charset="0"/>
              </a:rPr>
              <a:t>В 2018 году сведения о доходах, расходах, имуществе и обязательствах имущественного характера представили 8 государственных служащих Управления социальной политики по городу </a:t>
            </a:r>
            <a:r>
              <a:rPr lang="ru-RU" sz="2400" dirty="0" smtClean="0">
                <a:latin typeface="Liberation Serif" panose="02020603050405020304" pitchFamily="18" charset="0"/>
              </a:rPr>
              <a:t>Краснотурьинску</a:t>
            </a:r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7421" y="2058018"/>
            <a:ext cx="5196506" cy="3903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39469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</a:t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latin typeface="Liberation Serif" panose="02020603050405020304" pitchFamily="18" charset="0"/>
              </a:rPr>
              <a:t>служащими в 2018 году </a:t>
            </a:r>
            <a:endParaRPr lang="ru-RU" sz="2400" b="1" dirty="0"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4412" y="2493818"/>
            <a:ext cx="8915400" cy="3777622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440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831" y="236183"/>
            <a:ext cx="8915400" cy="171269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государственных услуг </a:t>
            </a: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/>
            </a:r>
            <a:b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</a:b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через </a:t>
            </a:r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филиалы многофункциональных центров (МФЦ)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03404316"/>
              </p:ext>
            </p:extLst>
          </p:nvPr>
        </p:nvGraphicFramePr>
        <p:xfrm>
          <a:off x="2776846" y="2511571"/>
          <a:ext cx="7239000" cy="375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380043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2018 год</a:t>
            </a:r>
            <a:endParaRPr lang="ru-RU" sz="2800" b="1" dirty="0">
              <a:latin typeface="Liberation Serif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9345" y="3565237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2016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34401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2018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6873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2017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16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073" y="154379"/>
            <a:ext cx="8911687" cy="127065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latin typeface="Liberation Serif" panose="02020603050405020304" pitchFamily="18" charset="0"/>
              </a:rPr>
              <a:t>политики по городу Краснотурьинску</a:t>
            </a: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5787" y="1567542"/>
            <a:ext cx="5940425" cy="4358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16609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660862"/>
            <a:ext cx="1091184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/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559957" y="1917208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595582" y="2891644"/>
            <a:ext cx="5828147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официальном сайте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18213" y="3854202"/>
            <a:ext cx="6626431" cy="789050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8(34384)6-64-44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7" y="4983020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471</TotalTime>
  <Words>554</Words>
  <Application>Microsoft Office PowerPoint</Application>
  <PresentationFormat>Произвольный</PresentationFormat>
  <Paragraphs>61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по городу Краснотурьинску </vt:lpstr>
      <vt:lpstr>Основные направления работы Управления в целях выполнения плана мероприятий по противодействию коррупции за 2018 год</vt:lpstr>
      <vt:lpstr>Контроль за исполнением мер по  предупреждению  коррупции </vt:lpstr>
      <vt:lpstr>Реализация запланированных мероприятий 2018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по городу Краснотурьинску</vt:lpstr>
      <vt:lpstr>Предоставление сведений о доходах,  расходах, имуществе и обязательствах имущественного характера</vt:lpstr>
      <vt:lpstr>Сведения о проверке достоверности сведений, представленных гражданскими  служащими в 2018 году </vt:lpstr>
      <vt:lpstr>Предоставление государственных услуг  через филиалы многофункциональных центров (МФЦ)</vt:lpstr>
      <vt:lpstr>Результаты деятельности Управления в рамках работы с обращениями граждан и организаций по фактам коррупции за 2018 год</vt:lpstr>
      <vt:lpstr>Обеспечение доступа к информации  о деятельности Управления социальной  политики по городу Краснотурьинску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Ejova</cp:lastModifiedBy>
  <cp:revision>46</cp:revision>
  <dcterms:created xsi:type="dcterms:W3CDTF">2019-10-09T06:51:55Z</dcterms:created>
  <dcterms:modified xsi:type="dcterms:W3CDTF">2020-01-28T10:10:01Z</dcterms:modified>
</cp:coreProperties>
</file>