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88" r:id="rId3"/>
  </p:sldMasterIdLst>
  <p:notesMasterIdLst>
    <p:notesMasterId r:id="rId17"/>
  </p:notesMasterIdLst>
  <p:sldIdLst>
    <p:sldId id="256" r:id="rId4"/>
    <p:sldId id="257" r:id="rId5"/>
    <p:sldId id="258" r:id="rId6"/>
    <p:sldId id="259" r:id="rId7"/>
    <p:sldId id="271" r:id="rId8"/>
    <p:sldId id="261" r:id="rId9"/>
    <p:sldId id="262" r:id="rId10"/>
    <p:sldId id="263" r:id="rId11"/>
    <p:sldId id="270" r:id="rId12"/>
    <p:sldId id="264" r:id="rId13"/>
    <p:sldId id="265" r:id="rId14"/>
    <p:sldId id="269" r:id="rId15"/>
    <p:sldId id="272" r:id="rId16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8" autoAdjust="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1681277916276296E-2"/>
          <c:y val="0.32136527209177645"/>
          <c:w val="0.3269182731445347"/>
          <c:h val="0.571087462608782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проведенных проверок (при наличии оснований)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Количество гражданских служащих, в отношении которых установлены факты предоставления недостоверных сведений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Количество гражданских служащих, в отношении которых применены меры юридической ответственности     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2007808"/>
        <c:axId val="22009344"/>
        <c:axId val="0"/>
      </c:bar3DChart>
      <c:catAx>
        <c:axId val="220078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2009344"/>
        <c:crosses val="autoZero"/>
        <c:auto val="1"/>
        <c:lblAlgn val="ctr"/>
        <c:lblOffset val="100"/>
        <c:noMultiLvlLbl val="0"/>
      </c:catAx>
      <c:valAx>
        <c:axId val="22009344"/>
        <c:scaling>
          <c:orientation val="minMax"/>
          <c:min val="-1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20078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38738115628566111"/>
          <c:y val="0.16957146272076704"/>
          <c:w val="0.59438535309920271"/>
          <c:h val="0.77490626621901315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6280009299642013E-2"/>
          <c:y val="1.7521868931482866E-2"/>
          <c:w val="0.56266339799668186"/>
          <c:h val="0.45133924140195314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гражданских служащих, включенных в соответствующий Перечень должностей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41</c:v>
                </c:pt>
                <c:pt idx="1">
                  <c:v>39</c:v>
                </c:pt>
                <c:pt idx="2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gapDepth val="0"/>
        <c:shape val="box"/>
        <c:axId val="22125184"/>
        <c:axId val="22131072"/>
        <c:axId val="0"/>
      </c:bar3DChart>
      <c:catAx>
        <c:axId val="221251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2131072"/>
        <c:crosses val="autoZero"/>
        <c:auto val="1"/>
        <c:lblAlgn val="ctr"/>
        <c:lblOffset val="100"/>
        <c:noMultiLvlLbl val="0"/>
      </c:catAx>
      <c:valAx>
        <c:axId val="2213107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2212518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48596423532963212"/>
          <c:y val="0.39636171055723673"/>
          <c:w val="0.49535219816272968"/>
          <c:h val="0.4542571358267716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5894845849692115E-2"/>
          <c:y val="4.7879600679289605E-2"/>
          <c:w val="0.59445306452625191"/>
          <c:h val="0.7684862892218324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видеосюжеты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</c:v>
                </c:pt>
                <c:pt idx="1">
                  <c:v>7</c:v>
                </c:pt>
                <c:pt idx="2">
                  <c:v>15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печатные СМИ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5</c:v>
                </c:pt>
                <c:pt idx="1">
                  <c:v>13</c:v>
                </c:pt>
                <c:pt idx="2">
                  <c:v>21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интернет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36</c:v>
                </c:pt>
                <c:pt idx="1">
                  <c:v>62</c:v>
                </c:pt>
                <c:pt idx="2">
                  <c:v>72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2182528"/>
        <c:axId val="22188416"/>
        <c:axId val="0"/>
      </c:bar3DChart>
      <c:catAx>
        <c:axId val="22182528"/>
        <c:scaling>
          <c:orientation val="minMax"/>
        </c:scaling>
        <c:delete val="0"/>
        <c:axPos val="b"/>
        <c:majorTickMark val="out"/>
        <c:minorTickMark val="none"/>
        <c:tickLblPos val="nextTo"/>
        <c:crossAx val="22188416"/>
        <c:crosses val="autoZero"/>
        <c:auto val="1"/>
        <c:lblAlgn val="ctr"/>
        <c:lblOffset val="100"/>
        <c:noMultiLvlLbl val="0"/>
      </c:catAx>
      <c:valAx>
        <c:axId val="221884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218252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2392207572746337"/>
          <c:y val="7.8609428012272164E-2"/>
          <c:w val="0.25095619408896147"/>
          <c:h val="0.2132782254963123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528109188716498"/>
          <c:y val="0.25181108904992439"/>
          <c:w val="0.44217816189439474"/>
          <c:h val="0.44893722166771149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государственных услуг, оказанных в электронной форме, в общем количестве оказанных государственных услуг, переведенных в электронный вид</c:v>
                </c:pt>
              </c:strCache>
            </c:strRef>
          </c:tx>
          <c:marker>
            <c:symbol val="none"/>
          </c:marker>
          <c:cat>
            <c:numRef>
              <c:f>Лист1!$A$2:$A$4</c:f>
              <c:numCache>
                <c:formatCode>General</c:formatCode>
                <c:ptCount val="3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0</c:v>
                </c:pt>
                <c:pt idx="1">
                  <c:v>1E-3</c:v>
                </c:pt>
                <c:pt idx="2">
                  <c:v>1E-3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296832"/>
        <c:axId val="22298624"/>
      </c:lineChart>
      <c:catAx>
        <c:axId val="222968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2298624"/>
        <c:crosses val="autoZero"/>
        <c:auto val="1"/>
        <c:lblAlgn val="ctr"/>
        <c:lblOffset val="100"/>
        <c:noMultiLvlLbl val="0"/>
      </c:catAx>
      <c:valAx>
        <c:axId val="2229862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229683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2389286162195701"/>
          <c:y val="0.25434588581264123"/>
          <c:w val="0.37321645250933161"/>
          <c:h val="0.5458266095240869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286D90-4B67-446B-A3DB-1CAC97C8FD1A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D0AE8F-7EF8-418B-9E7A-44420831C9AE}">
      <dgm:prSet phldrT="[Текст]" custT="1"/>
      <dgm:spPr>
        <a:solidFill>
          <a:srgbClr val="FFFF00"/>
        </a:solidFill>
        <a:ln w="28575">
          <a:solidFill>
            <a:schemeClr val="accent5">
              <a:lumMod val="50000"/>
            </a:schemeClr>
          </a:solidFill>
        </a:ln>
        <a:scene3d>
          <a:camera prst="orthographicFront"/>
          <a:lightRig rig="threePt" dir="t"/>
        </a:scene3d>
        <a:sp3d>
          <a:bevelT prst="convex"/>
        </a:sp3d>
      </dgm:spPr>
      <dgm:t>
        <a:bodyPr/>
        <a:lstStyle/>
        <a:p>
          <a:r>
            <a:rPr lang="ru-RU" sz="1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</a:t>
          </a:r>
          <a:endParaRPr lang="ru-RU" sz="16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52569E-5027-422E-8FC3-3B49C9D488B8}" type="parTrans" cxnId="{2D6A87ED-044D-4B05-ADBE-899331BFC3E0}">
      <dgm:prSet/>
      <dgm:spPr/>
      <dgm:t>
        <a:bodyPr/>
        <a:lstStyle/>
        <a:p>
          <a:endParaRPr lang="ru-RU"/>
        </a:p>
      </dgm:t>
    </dgm:pt>
    <dgm:pt modelId="{7A9C85BE-565F-44F6-B8A1-B7B86895AFF2}" type="sibTrans" cxnId="{2D6A87ED-044D-4B05-ADBE-899331BFC3E0}">
      <dgm:prSet/>
      <dgm:spPr/>
      <dgm:t>
        <a:bodyPr/>
        <a:lstStyle/>
        <a:p>
          <a:endParaRPr lang="ru-RU"/>
        </a:p>
      </dgm:t>
    </dgm:pt>
    <dgm:pt modelId="{D11452CE-5813-489C-A842-484D3C9E99D0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2016 год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1</a:t>
          </a:r>
          <a:endParaRPr lang="ru-RU" sz="24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0D0AD1-DC78-4839-B190-AC59B8AF77F0}" type="parTrans" cxnId="{D7580FC0-6ED2-482F-9750-F7B1A1BDFC8F}">
      <dgm:prSet/>
      <dgm:spPr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D0F366EB-EAD7-456C-BDDA-7352E8FDE5C8}" type="sibTrans" cxnId="{D7580FC0-6ED2-482F-9750-F7B1A1BDFC8F}">
      <dgm:prSet/>
      <dgm:spPr/>
      <dgm:t>
        <a:bodyPr/>
        <a:lstStyle/>
        <a:p>
          <a:endParaRPr lang="ru-RU"/>
        </a:p>
      </dgm:t>
    </dgm:pt>
    <dgm:pt modelId="{41E4A1B6-8835-4057-A942-EB663DC40B93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2017 год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1</a:t>
          </a:r>
          <a:endParaRPr lang="ru-RU" sz="24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E5E2668-DC79-41EC-A726-F1809464048F}" type="parTrans" cxnId="{75E141A6-8FE7-415A-9AF8-522F8097A1D4}">
      <dgm:prSet/>
      <dgm:spPr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89A472D3-DF03-467A-9A44-0A02FD7564B6}" type="sibTrans" cxnId="{75E141A6-8FE7-415A-9AF8-522F8097A1D4}">
      <dgm:prSet/>
      <dgm:spPr/>
      <dgm:t>
        <a:bodyPr/>
        <a:lstStyle/>
        <a:p>
          <a:endParaRPr lang="ru-RU"/>
        </a:p>
      </dgm:t>
    </dgm:pt>
    <dgm:pt modelId="{20FDE401-1F17-40B1-875F-EEF6B33507A4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2018 год – 0</a:t>
          </a:r>
          <a:endParaRPr lang="ru-RU" sz="24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81F7BA-5C6A-4EBD-8366-E43DB309FC21}" type="parTrans" cxnId="{E93ED390-4D71-4589-B29D-5E1341D771F7}">
      <dgm:prSet/>
      <dgm:spPr>
        <a:solidFill>
          <a:srgbClr val="00B050"/>
        </a:solidFill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ECE4B4DE-881B-4248-8F85-194D8147BDCD}" type="sibTrans" cxnId="{E93ED390-4D71-4589-B29D-5E1341D771F7}">
      <dgm:prSet/>
      <dgm:spPr/>
      <dgm:t>
        <a:bodyPr/>
        <a:lstStyle/>
        <a:p>
          <a:endParaRPr lang="ru-RU"/>
        </a:p>
      </dgm:t>
    </dgm:pt>
    <dgm:pt modelId="{D9F80D71-7814-4C4A-BC43-B09E39842F88}" type="pres">
      <dgm:prSet presAssocID="{F8286D90-4B67-446B-A3DB-1CAC97C8FD1A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DC33160-B363-4D98-A649-B341670E6042}" type="pres">
      <dgm:prSet presAssocID="{2ED0AE8F-7EF8-418B-9E7A-44420831C9AE}" presName="root" presStyleCnt="0"/>
      <dgm:spPr/>
    </dgm:pt>
    <dgm:pt modelId="{15C8B496-63EE-4529-85E9-54C1596CF17E}" type="pres">
      <dgm:prSet presAssocID="{2ED0AE8F-7EF8-418B-9E7A-44420831C9AE}" presName="rootComposite" presStyleCnt="0"/>
      <dgm:spPr/>
    </dgm:pt>
    <dgm:pt modelId="{E95A6716-16B4-4159-8E67-4C5EB5D8B3D9}" type="pres">
      <dgm:prSet presAssocID="{2ED0AE8F-7EF8-418B-9E7A-44420831C9AE}" presName="rootText" presStyleLbl="node1" presStyleIdx="0" presStyleCnt="1" custScaleX="219610" custLinFactNeighborX="-215" custLinFactNeighborY="13947"/>
      <dgm:spPr/>
      <dgm:t>
        <a:bodyPr/>
        <a:lstStyle/>
        <a:p>
          <a:endParaRPr lang="ru-RU"/>
        </a:p>
      </dgm:t>
    </dgm:pt>
    <dgm:pt modelId="{3B629C99-B11E-4F70-9F82-68848B7E7AD8}" type="pres">
      <dgm:prSet presAssocID="{2ED0AE8F-7EF8-418B-9E7A-44420831C9AE}" presName="rootConnector" presStyleLbl="node1" presStyleIdx="0" presStyleCnt="1"/>
      <dgm:spPr/>
      <dgm:t>
        <a:bodyPr/>
        <a:lstStyle/>
        <a:p>
          <a:endParaRPr lang="ru-RU"/>
        </a:p>
      </dgm:t>
    </dgm:pt>
    <dgm:pt modelId="{6F0BFD8B-3902-48D7-87F9-9803D2018101}" type="pres">
      <dgm:prSet presAssocID="{2ED0AE8F-7EF8-418B-9E7A-44420831C9AE}" presName="childShape" presStyleCnt="0"/>
      <dgm:spPr/>
    </dgm:pt>
    <dgm:pt modelId="{CD3AC7B0-8D48-4C22-9368-078FB63BD0A5}" type="pres">
      <dgm:prSet presAssocID="{D20D0AD1-DC78-4839-B190-AC59B8AF77F0}" presName="Name13" presStyleLbl="parChTrans1D2" presStyleIdx="0" presStyleCnt="3"/>
      <dgm:spPr/>
      <dgm:t>
        <a:bodyPr/>
        <a:lstStyle/>
        <a:p>
          <a:endParaRPr lang="ru-RU"/>
        </a:p>
      </dgm:t>
    </dgm:pt>
    <dgm:pt modelId="{806382A0-C68C-479B-A6DD-CE5CFC302B63}" type="pres">
      <dgm:prSet presAssocID="{D11452CE-5813-489C-A842-484D3C9E99D0}" presName="childText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5E033D-6B7E-489B-981C-DE36F1B24FB7}" type="pres">
      <dgm:prSet presAssocID="{DE5E2668-DC79-41EC-A726-F1809464048F}" presName="Name13" presStyleLbl="parChTrans1D2" presStyleIdx="1" presStyleCnt="3"/>
      <dgm:spPr/>
      <dgm:t>
        <a:bodyPr/>
        <a:lstStyle/>
        <a:p>
          <a:endParaRPr lang="ru-RU"/>
        </a:p>
      </dgm:t>
    </dgm:pt>
    <dgm:pt modelId="{D87A3276-DC32-4917-A30B-B74513FAF140}" type="pres">
      <dgm:prSet presAssocID="{41E4A1B6-8835-4057-A942-EB663DC40B93}" presName="childText" presStyleLbl="bgAcc1" presStyleIdx="1" presStyleCnt="3" custLinFactNeighborX="2648" custLinFactNeighborY="-11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127882-A062-442E-8704-9912D83EB6B7}" type="pres">
      <dgm:prSet presAssocID="{8881F7BA-5C6A-4EBD-8366-E43DB309FC21}" presName="Name13" presStyleLbl="parChTrans1D2" presStyleIdx="2" presStyleCnt="3"/>
      <dgm:spPr/>
      <dgm:t>
        <a:bodyPr/>
        <a:lstStyle/>
        <a:p>
          <a:endParaRPr lang="ru-RU"/>
        </a:p>
      </dgm:t>
    </dgm:pt>
    <dgm:pt modelId="{DF6990CA-D4B4-48B3-AEF0-64335ABE0099}" type="pres">
      <dgm:prSet presAssocID="{20FDE401-1F17-40B1-875F-EEF6B33507A4}" presName="childText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0AD534F-5732-4C4C-8C08-D691F534E0AD}" type="presOf" srcId="{41E4A1B6-8835-4057-A942-EB663DC40B93}" destId="{D87A3276-DC32-4917-A30B-B74513FAF140}" srcOrd="0" destOrd="0" presId="urn:microsoft.com/office/officeart/2005/8/layout/hierarchy3"/>
    <dgm:cxn modelId="{7A11E2C1-1EA9-4E4E-BB4E-752A6D7D776C}" type="presOf" srcId="{8881F7BA-5C6A-4EBD-8366-E43DB309FC21}" destId="{08127882-A062-442E-8704-9912D83EB6B7}" srcOrd="0" destOrd="0" presId="urn:microsoft.com/office/officeart/2005/8/layout/hierarchy3"/>
    <dgm:cxn modelId="{4C118997-5097-494F-8429-6209FB45AA32}" type="presOf" srcId="{D20D0AD1-DC78-4839-B190-AC59B8AF77F0}" destId="{CD3AC7B0-8D48-4C22-9368-078FB63BD0A5}" srcOrd="0" destOrd="0" presId="urn:microsoft.com/office/officeart/2005/8/layout/hierarchy3"/>
    <dgm:cxn modelId="{8C05A0E9-6EB2-4ACD-A5D0-9B3EA8836177}" type="presOf" srcId="{D11452CE-5813-489C-A842-484D3C9E99D0}" destId="{806382A0-C68C-479B-A6DD-CE5CFC302B63}" srcOrd="0" destOrd="0" presId="urn:microsoft.com/office/officeart/2005/8/layout/hierarchy3"/>
    <dgm:cxn modelId="{D7580FC0-6ED2-482F-9750-F7B1A1BDFC8F}" srcId="{2ED0AE8F-7EF8-418B-9E7A-44420831C9AE}" destId="{D11452CE-5813-489C-A842-484D3C9E99D0}" srcOrd="0" destOrd="0" parTransId="{D20D0AD1-DC78-4839-B190-AC59B8AF77F0}" sibTransId="{D0F366EB-EAD7-456C-BDDA-7352E8FDE5C8}"/>
    <dgm:cxn modelId="{2627145E-C969-4D94-91BD-91FB35A0EC25}" type="presOf" srcId="{DE5E2668-DC79-41EC-A726-F1809464048F}" destId="{A35E033D-6B7E-489B-981C-DE36F1B24FB7}" srcOrd="0" destOrd="0" presId="urn:microsoft.com/office/officeart/2005/8/layout/hierarchy3"/>
    <dgm:cxn modelId="{5BA84B05-0561-4D19-9582-3D844FE88844}" type="presOf" srcId="{2ED0AE8F-7EF8-418B-9E7A-44420831C9AE}" destId="{E95A6716-16B4-4159-8E67-4C5EB5D8B3D9}" srcOrd="0" destOrd="0" presId="urn:microsoft.com/office/officeart/2005/8/layout/hierarchy3"/>
    <dgm:cxn modelId="{EA635EFB-9CFF-4888-AE4A-610C68ACEAD8}" type="presOf" srcId="{2ED0AE8F-7EF8-418B-9E7A-44420831C9AE}" destId="{3B629C99-B11E-4F70-9F82-68848B7E7AD8}" srcOrd="1" destOrd="0" presId="urn:microsoft.com/office/officeart/2005/8/layout/hierarchy3"/>
    <dgm:cxn modelId="{2D6A87ED-044D-4B05-ADBE-899331BFC3E0}" srcId="{F8286D90-4B67-446B-A3DB-1CAC97C8FD1A}" destId="{2ED0AE8F-7EF8-418B-9E7A-44420831C9AE}" srcOrd="0" destOrd="0" parTransId="{BF52569E-5027-422E-8FC3-3B49C9D488B8}" sibTransId="{7A9C85BE-565F-44F6-B8A1-B7B86895AFF2}"/>
    <dgm:cxn modelId="{75E141A6-8FE7-415A-9AF8-522F8097A1D4}" srcId="{2ED0AE8F-7EF8-418B-9E7A-44420831C9AE}" destId="{41E4A1B6-8835-4057-A942-EB663DC40B93}" srcOrd="1" destOrd="0" parTransId="{DE5E2668-DC79-41EC-A726-F1809464048F}" sibTransId="{89A472D3-DF03-467A-9A44-0A02FD7564B6}"/>
    <dgm:cxn modelId="{B677B70D-8EDB-47BF-BFCA-CD3A9F6C23D9}" type="presOf" srcId="{20FDE401-1F17-40B1-875F-EEF6B33507A4}" destId="{DF6990CA-D4B4-48B3-AEF0-64335ABE0099}" srcOrd="0" destOrd="0" presId="urn:microsoft.com/office/officeart/2005/8/layout/hierarchy3"/>
    <dgm:cxn modelId="{E93ED390-4D71-4589-B29D-5E1341D771F7}" srcId="{2ED0AE8F-7EF8-418B-9E7A-44420831C9AE}" destId="{20FDE401-1F17-40B1-875F-EEF6B33507A4}" srcOrd="2" destOrd="0" parTransId="{8881F7BA-5C6A-4EBD-8366-E43DB309FC21}" sibTransId="{ECE4B4DE-881B-4248-8F85-194D8147BDCD}"/>
    <dgm:cxn modelId="{97EA5911-3B46-4E06-A55E-70C6B5715138}" type="presOf" srcId="{F8286D90-4B67-446B-A3DB-1CAC97C8FD1A}" destId="{D9F80D71-7814-4C4A-BC43-B09E39842F88}" srcOrd="0" destOrd="0" presId="urn:microsoft.com/office/officeart/2005/8/layout/hierarchy3"/>
    <dgm:cxn modelId="{6E32FB1B-F57B-4540-BF18-31A34D9D1732}" type="presParOf" srcId="{D9F80D71-7814-4C4A-BC43-B09E39842F88}" destId="{2DC33160-B363-4D98-A649-B341670E6042}" srcOrd="0" destOrd="0" presId="urn:microsoft.com/office/officeart/2005/8/layout/hierarchy3"/>
    <dgm:cxn modelId="{66D985DB-87C2-4F03-BA9C-4D6C2DD6211F}" type="presParOf" srcId="{2DC33160-B363-4D98-A649-B341670E6042}" destId="{15C8B496-63EE-4529-85E9-54C1596CF17E}" srcOrd="0" destOrd="0" presId="urn:microsoft.com/office/officeart/2005/8/layout/hierarchy3"/>
    <dgm:cxn modelId="{D3875E01-7B52-4E42-9F88-82CE0FA61A93}" type="presParOf" srcId="{15C8B496-63EE-4529-85E9-54C1596CF17E}" destId="{E95A6716-16B4-4159-8E67-4C5EB5D8B3D9}" srcOrd="0" destOrd="0" presId="urn:microsoft.com/office/officeart/2005/8/layout/hierarchy3"/>
    <dgm:cxn modelId="{F9F50A35-0DB1-4789-97C2-16771F7EA4D8}" type="presParOf" srcId="{15C8B496-63EE-4529-85E9-54C1596CF17E}" destId="{3B629C99-B11E-4F70-9F82-68848B7E7AD8}" srcOrd="1" destOrd="0" presId="urn:microsoft.com/office/officeart/2005/8/layout/hierarchy3"/>
    <dgm:cxn modelId="{AE54E19E-F121-4513-8732-E1A5DD49B5A9}" type="presParOf" srcId="{2DC33160-B363-4D98-A649-B341670E6042}" destId="{6F0BFD8B-3902-48D7-87F9-9803D2018101}" srcOrd="1" destOrd="0" presId="urn:microsoft.com/office/officeart/2005/8/layout/hierarchy3"/>
    <dgm:cxn modelId="{7B19F10B-ADFA-4C61-B71C-7D007DD951FB}" type="presParOf" srcId="{6F0BFD8B-3902-48D7-87F9-9803D2018101}" destId="{CD3AC7B0-8D48-4C22-9368-078FB63BD0A5}" srcOrd="0" destOrd="0" presId="urn:microsoft.com/office/officeart/2005/8/layout/hierarchy3"/>
    <dgm:cxn modelId="{16D60AB9-276D-4A75-B936-3CFCBADFAEFE}" type="presParOf" srcId="{6F0BFD8B-3902-48D7-87F9-9803D2018101}" destId="{806382A0-C68C-479B-A6DD-CE5CFC302B63}" srcOrd="1" destOrd="0" presId="urn:microsoft.com/office/officeart/2005/8/layout/hierarchy3"/>
    <dgm:cxn modelId="{8D4A61DA-DB43-42AE-923C-8DF8018396FE}" type="presParOf" srcId="{6F0BFD8B-3902-48D7-87F9-9803D2018101}" destId="{A35E033D-6B7E-489B-981C-DE36F1B24FB7}" srcOrd="2" destOrd="0" presId="urn:microsoft.com/office/officeart/2005/8/layout/hierarchy3"/>
    <dgm:cxn modelId="{AB12ABBB-E02F-42CB-B614-01C8D1EE2151}" type="presParOf" srcId="{6F0BFD8B-3902-48D7-87F9-9803D2018101}" destId="{D87A3276-DC32-4917-A30B-B74513FAF140}" srcOrd="3" destOrd="0" presId="urn:microsoft.com/office/officeart/2005/8/layout/hierarchy3"/>
    <dgm:cxn modelId="{0A9FD0FA-8B75-451C-9522-D4F52B1B4246}" type="presParOf" srcId="{6F0BFD8B-3902-48D7-87F9-9803D2018101}" destId="{08127882-A062-442E-8704-9912D83EB6B7}" srcOrd="4" destOrd="0" presId="urn:microsoft.com/office/officeart/2005/8/layout/hierarchy3"/>
    <dgm:cxn modelId="{D75F38C4-334A-4CDB-8A5A-E4A22D0DB304}" type="presParOf" srcId="{6F0BFD8B-3902-48D7-87F9-9803D2018101}" destId="{DF6990CA-D4B4-48B3-AEF0-64335ABE0099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2">
                  <a:lumMod val="75000"/>
                </a:schemeClr>
              </a:solidFill>
            </a:rPr>
            <a:t>Участие в семинарах и иных обучающих мероприятиях, проводимых Департаментом кадровой политики Губернатора Свердловской области и Правительства Свердловской области, Министерством социальной политики Свердловской области - </a:t>
          </a:r>
          <a:r>
            <a:rPr lang="ru-RU" sz="1600" b="1" dirty="0" smtClean="0">
              <a:solidFill>
                <a:srgbClr val="FF0000"/>
              </a:solidFill>
            </a:rPr>
            <a:t>5</a:t>
          </a:r>
          <a:endParaRPr lang="ru-RU" sz="1600" b="1" u="none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2">
                  <a:lumMod val="75000"/>
                </a:schemeClr>
              </a:solidFill>
            </a:rPr>
            <a:t>Проведение учебных занятий, консультаций в Управлении по вопросам применения законодательства по противодействию коррупции - </a:t>
          </a:r>
          <a:r>
            <a:rPr lang="ru-RU" sz="1600" b="1" dirty="0" smtClean="0">
              <a:solidFill>
                <a:srgbClr val="FF0000"/>
              </a:solidFill>
            </a:rPr>
            <a:t>9</a:t>
          </a:r>
          <a:endParaRPr lang="ru-RU" sz="1600" b="1" u="none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</dgm:pt>
    <dgm:pt modelId="{B6ADB0A5-9EC7-49D4-9170-8EE3E003B057}" type="pres">
      <dgm:prSet presAssocID="{FDF176CA-18CA-405C-8148-FD6248248F11}" presName="parentText" presStyleLbl="align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2" custScaleY="128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</dgm:pt>
    <dgm:pt modelId="{F9CAA664-80DB-477D-90D1-B8FE823E96B0}" type="pres">
      <dgm:prSet presAssocID="{39B46146-24EE-4ADA-A976-0452B4225551}" presName="composite" presStyleCnt="0"/>
      <dgm:spPr/>
    </dgm:pt>
    <dgm:pt modelId="{06388F85-6B45-471E-AD17-4246AD137CC8}" type="pres">
      <dgm:prSet presAssocID="{39B46146-24EE-4ADA-A976-0452B4225551}" presName="parentText" presStyleLbl="align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2" custScaleY="127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857E32BD-608C-4529-98C5-A7913880EFC2}" type="presOf" srcId="{FAF6E03D-8DC4-4BA6-AC82-97A5A34B4D9E}" destId="{AAB51A99-B610-4B98-A4AF-69F4277A8174}" srcOrd="0" destOrd="0" presId="urn:microsoft.com/office/officeart/2005/8/layout/chevron2"/>
    <dgm:cxn modelId="{15AE593F-E824-4FD0-A860-672084454AC7}" type="presOf" srcId="{9C413F0F-C9D7-45CC-9B23-D43432F33876}" destId="{1C21BE01-8072-4D0F-A3AD-AA123D95EF46}" srcOrd="0" destOrd="0" presId="urn:microsoft.com/office/officeart/2005/8/layout/chevron2"/>
    <dgm:cxn modelId="{289FAF35-4C38-4D4F-8D93-CFA9D9DA0696}" type="presOf" srcId="{FDF176CA-18CA-405C-8148-FD6248248F11}" destId="{B6ADB0A5-9EC7-49D4-9170-8EE3E003B057}" srcOrd="0" destOrd="0" presId="urn:microsoft.com/office/officeart/2005/8/layout/chevron2"/>
    <dgm:cxn modelId="{66A4160E-3E4D-411E-8322-B71AE6CC65D3}" type="presOf" srcId="{C8F6A1CE-DD56-4EDB-A235-537DFC8C1FDD}" destId="{B5D9B1B7-031B-4C9C-8C42-8FF3721FBFCA}" srcOrd="0" destOrd="0" presId="urn:microsoft.com/office/officeart/2005/8/layout/chevron2"/>
    <dgm:cxn modelId="{B502770C-14F3-4B6E-837E-38AFE4B2026F}" type="presOf" srcId="{39B46146-24EE-4ADA-A976-0452B4225551}" destId="{06388F85-6B45-471E-AD17-4246AD137CC8}" srcOrd="0" destOrd="0" presId="urn:microsoft.com/office/officeart/2005/8/layout/chevron2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E699E064-1C43-468B-9033-C76B8C0D09A2}" type="presParOf" srcId="{AAB51A99-B610-4B98-A4AF-69F4277A8174}" destId="{4F37D865-F1F0-409E-A51B-0F08062CD9AB}" srcOrd="0" destOrd="0" presId="urn:microsoft.com/office/officeart/2005/8/layout/chevron2"/>
    <dgm:cxn modelId="{AF94BE82-E44B-4EDF-8474-3A40194DE4D6}" type="presParOf" srcId="{4F37D865-F1F0-409E-A51B-0F08062CD9AB}" destId="{B6ADB0A5-9EC7-49D4-9170-8EE3E003B057}" srcOrd="0" destOrd="0" presId="urn:microsoft.com/office/officeart/2005/8/layout/chevron2"/>
    <dgm:cxn modelId="{752918B0-80B6-4216-BDC1-666E63139FB4}" type="presParOf" srcId="{4F37D865-F1F0-409E-A51B-0F08062CD9AB}" destId="{B5D9B1B7-031B-4C9C-8C42-8FF3721FBFCA}" srcOrd="1" destOrd="0" presId="urn:microsoft.com/office/officeart/2005/8/layout/chevron2"/>
    <dgm:cxn modelId="{BF082D60-2F55-426E-BE40-29565EAEACA2}" type="presParOf" srcId="{AAB51A99-B610-4B98-A4AF-69F4277A8174}" destId="{F9776398-30DC-41F4-9A87-12B0CE0658DB}" srcOrd="1" destOrd="0" presId="urn:microsoft.com/office/officeart/2005/8/layout/chevron2"/>
    <dgm:cxn modelId="{D98A3765-E2EC-43F5-931B-A1E43C9C4FC8}" type="presParOf" srcId="{AAB51A99-B610-4B98-A4AF-69F4277A8174}" destId="{F9CAA664-80DB-477D-90D1-B8FE823E96B0}" srcOrd="2" destOrd="0" presId="urn:microsoft.com/office/officeart/2005/8/layout/chevron2"/>
    <dgm:cxn modelId="{A4AD8067-D5FA-4082-B707-CA53EF85C59A}" type="presParOf" srcId="{F9CAA664-80DB-477D-90D1-B8FE823E96B0}" destId="{06388F85-6B45-471E-AD17-4246AD137CC8}" srcOrd="0" destOrd="0" presId="urn:microsoft.com/office/officeart/2005/8/layout/chevron2"/>
    <dgm:cxn modelId="{8056872A-82A4-4B41-AD2C-ABBFECDB39A4}" type="presParOf" srcId="{F9CAA664-80DB-477D-90D1-B8FE823E96B0}" destId="{1C21BE01-8072-4D0F-A3AD-AA123D95EF4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Управления не зарегистрированы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Управления </a:t>
          </a:r>
          <a:r>
            <a:rPr lang="ru-RU" sz="1600" b="1" u="none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антикоррупционного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законодательства по «телефону доверия» не поступали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995781-12E1-4419-B45B-5A8E3AF2833C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46076-21E9-4661-AE25-BD0461EF9B1B}" type="par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2E116-4B5C-4CA9-A56B-2C4C9FED2822}" type="sib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54F7FC-363A-4F1A-9533-B025CCAF6B5E}">
      <dgm:prSet custT="1"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установленного порядка сообщения о получения подарка,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689452-750F-462D-9931-6DA53648DCED}" type="par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91259A-AF74-4FE6-B666-40087BA0A115}" type="sib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6EF44A-CD64-4203-8121-4141EE656887}">
      <dgm:prSet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B08863-543B-49EB-AD1C-5C6CA98140E0}" type="sib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8B00DB-E856-4279-A0C6-1BEFBF89FFE7}" type="par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75DB90-E4FD-4995-A672-D2C0C144A1D3}">
      <dgm:prSet phldrT="[Текст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Управления,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3AB627-C2A9-4243-96B3-02585C943757}" type="sib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7B2F4-0797-45AD-8B31-51AE83428DB2}" type="par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</dgm:pt>
    <dgm:pt modelId="{B6ADB0A5-9EC7-49D4-9170-8EE3E003B057}" type="pres">
      <dgm:prSet presAssocID="{FDF176CA-18CA-405C-8148-FD6248248F11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4" custScaleY="128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</dgm:pt>
    <dgm:pt modelId="{F9CAA664-80DB-477D-90D1-B8FE823E96B0}" type="pres">
      <dgm:prSet presAssocID="{39B46146-24EE-4ADA-A976-0452B4225551}" presName="composite" presStyleCnt="0"/>
      <dgm:spPr/>
    </dgm:pt>
    <dgm:pt modelId="{06388F85-6B45-471E-AD17-4246AD137CC8}" type="pres">
      <dgm:prSet presAssocID="{39B46146-24EE-4ADA-A976-0452B4225551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4" custScaleY="127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</dgm:pt>
    <dgm:pt modelId="{71F72CBC-0995-41E1-8023-89E5B624AFB3}" type="pres">
      <dgm:prSet presAssocID="{7D995781-12E1-4419-B45B-5A8E3AF2833C}" presName="composite" presStyleCnt="0"/>
      <dgm:spPr/>
    </dgm:pt>
    <dgm:pt modelId="{64EB2BE6-13B2-472B-A8F8-9195DD22749D}" type="pres">
      <dgm:prSet presAssocID="{7D995781-12E1-4419-B45B-5A8E3AF2833C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5A9139-1E26-4D70-913C-FA3DB144623E}" type="pres">
      <dgm:prSet presAssocID="{7D995781-12E1-4419-B45B-5A8E3AF2833C}" presName="descendantText" presStyleLbl="alignAcc1" presStyleIdx="2" presStyleCnt="4" custScaleY="1213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0E6E38-AF59-4193-9D15-1B91FC1A2A71}" type="pres">
      <dgm:prSet presAssocID="{4712E116-4B5C-4CA9-A56B-2C4C9FED2822}" presName="sp" presStyleCnt="0"/>
      <dgm:spPr/>
    </dgm:pt>
    <dgm:pt modelId="{7EFE33B1-0E7F-4E3A-B9C7-D498B858CA68}" type="pres">
      <dgm:prSet presAssocID="{856EF44A-CD64-4203-8121-4141EE656887}" presName="composite" presStyleCnt="0"/>
      <dgm:spPr/>
    </dgm:pt>
    <dgm:pt modelId="{7ACF57B7-D9B9-4377-B9F0-D1751097DEA8}" type="pres">
      <dgm:prSet presAssocID="{856EF44A-CD64-4203-8121-4141EE656887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247092-F8B8-499E-BE8C-40230B00D2A4}" type="pres">
      <dgm:prSet presAssocID="{856EF44A-CD64-4203-8121-4141EE656887}" presName="descendantText" presStyleLbl="alignAcc1" presStyleIdx="3" presStyleCnt="4" custScaleY="1296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43E97C9-D705-4461-9F28-16BFC10CEC2A}" srcId="{856EF44A-CD64-4203-8121-4141EE656887}" destId="{6D54F7FC-363A-4F1A-9533-B025CCAF6B5E}" srcOrd="0" destOrd="0" parTransId="{9B689452-750F-462D-9931-6DA53648DCED}" sibTransId="{1F91259A-AF74-4FE6-B666-40087BA0A115}"/>
    <dgm:cxn modelId="{B89B55D1-6C1C-4A63-A5B8-6F9DF44E64B8}" type="presOf" srcId="{9C413F0F-C9D7-45CC-9B23-D43432F33876}" destId="{1C21BE01-8072-4D0F-A3AD-AA123D95EF46}" srcOrd="0" destOrd="0" presId="urn:microsoft.com/office/officeart/2005/8/layout/chevron2"/>
    <dgm:cxn modelId="{FCECC7BA-BEDB-4591-8A15-9D7197059311}" srcId="{FAF6E03D-8DC4-4BA6-AC82-97A5A34B4D9E}" destId="{7D995781-12E1-4419-B45B-5A8E3AF2833C}" srcOrd="2" destOrd="0" parTransId="{C3C46076-21E9-4661-AE25-BD0461EF9B1B}" sibTransId="{4712E116-4B5C-4CA9-A56B-2C4C9FED2822}"/>
    <dgm:cxn modelId="{311D41F1-736B-4EE5-ABD2-3FF6B3DCFD1A}" type="presOf" srcId="{6D54F7FC-363A-4F1A-9533-B025CCAF6B5E}" destId="{04247092-F8B8-499E-BE8C-40230B00D2A4}" srcOrd="0" destOrd="0" presId="urn:microsoft.com/office/officeart/2005/8/layout/chevron2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0A6A22F8-4EAF-458D-A2AB-8992DDC563BD}" type="presOf" srcId="{856EF44A-CD64-4203-8121-4141EE656887}" destId="{7ACF57B7-D9B9-4377-B9F0-D1751097DEA8}" srcOrd="0" destOrd="0" presId="urn:microsoft.com/office/officeart/2005/8/layout/chevron2"/>
    <dgm:cxn modelId="{20C1B779-5A56-4337-B860-3CB62CE541EE}" type="presOf" srcId="{4875DB90-E4FD-4995-A672-D2C0C144A1D3}" destId="{DC5A9139-1E26-4D70-913C-FA3DB144623E}" srcOrd="0" destOrd="0" presId="urn:microsoft.com/office/officeart/2005/8/layout/chevron2"/>
    <dgm:cxn modelId="{34C2A9A7-59D5-4FC9-BE3C-E91787C12D78}" type="presOf" srcId="{39B46146-24EE-4ADA-A976-0452B4225551}" destId="{06388F85-6B45-471E-AD17-4246AD137CC8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D6A133FD-D170-40A4-83A2-5BEC0A0EC2AA}" type="presOf" srcId="{FDF176CA-18CA-405C-8148-FD6248248F11}" destId="{B6ADB0A5-9EC7-49D4-9170-8EE3E003B057}" srcOrd="0" destOrd="0" presId="urn:microsoft.com/office/officeart/2005/8/layout/chevron2"/>
    <dgm:cxn modelId="{03B2D2EA-F3AD-45E8-AC81-01C7810599ED}" srcId="{7D995781-12E1-4419-B45B-5A8E3AF2833C}" destId="{4875DB90-E4FD-4995-A672-D2C0C144A1D3}" srcOrd="0" destOrd="0" parTransId="{81E7B2F4-0797-45AD-8B31-51AE83428DB2}" sibTransId="{EB3AB627-C2A9-4243-96B3-02585C943757}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B2791E01-BB80-49FA-B2B2-8D6E4BDB44B6}" type="presOf" srcId="{FAF6E03D-8DC4-4BA6-AC82-97A5A34B4D9E}" destId="{AAB51A99-B610-4B98-A4AF-69F4277A8174}" srcOrd="0" destOrd="0" presId="urn:microsoft.com/office/officeart/2005/8/layout/chevron2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2DAD4F76-DBE7-45AC-8DBD-FEF0A633C54C}" type="presOf" srcId="{7D995781-12E1-4419-B45B-5A8E3AF2833C}" destId="{64EB2BE6-13B2-472B-A8F8-9195DD22749D}" srcOrd="0" destOrd="0" presId="urn:microsoft.com/office/officeart/2005/8/layout/chevron2"/>
    <dgm:cxn modelId="{19ABC751-7814-4A33-AA51-56B939BB19CD}" srcId="{FAF6E03D-8DC4-4BA6-AC82-97A5A34B4D9E}" destId="{856EF44A-CD64-4203-8121-4141EE656887}" srcOrd="3" destOrd="0" parTransId="{548B00DB-E856-4279-A0C6-1BEFBF89FFE7}" sibTransId="{67B08863-543B-49EB-AD1C-5C6CA98140E0}"/>
    <dgm:cxn modelId="{D520FEEA-CB15-4163-BA5D-B563067ED33C}" type="presOf" srcId="{C8F6A1CE-DD56-4EDB-A235-537DFC8C1FDD}" destId="{B5D9B1B7-031B-4C9C-8C42-8FF3721FBFCA}" srcOrd="0" destOrd="0" presId="urn:microsoft.com/office/officeart/2005/8/layout/chevron2"/>
    <dgm:cxn modelId="{1C9C8346-4186-4219-AF26-5DE82EA71596}" type="presParOf" srcId="{AAB51A99-B610-4B98-A4AF-69F4277A8174}" destId="{4F37D865-F1F0-409E-A51B-0F08062CD9AB}" srcOrd="0" destOrd="0" presId="urn:microsoft.com/office/officeart/2005/8/layout/chevron2"/>
    <dgm:cxn modelId="{46CF6ABF-A304-44E7-B221-8A8BEBC748A3}" type="presParOf" srcId="{4F37D865-F1F0-409E-A51B-0F08062CD9AB}" destId="{B6ADB0A5-9EC7-49D4-9170-8EE3E003B057}" srcOrd="0" destOrd="0" presId="urn:microsoft.com/office/officeart/2005/8/layout/chevron2"/>
    <dgm:cxn modelId="{8752AD82-3C3A-4A5D-BF0C-2E9A3B0CCD38}" type="presParOf" srcId="{4F37D865-F1F0-409E-A51B-0F08062CD9AB}" destId="{B5D9B1B7-031B-4C9C-8C42-8FF3721FBFCA}" srcOrd="1" destOrd="0" presId="urn:microsoft.com/office/officeart/2005/8/layout/chevron2"/>
    <dgm:cxn modelId="{E74BC9D4-10D9-4FF8-BAA4-F282CC08B770}" type="presParOf" srcId="{AAB51A99-B610-4B98-A4AF-69F4277A8174}" destId="{F9776398-30DC-41F4-9A87-12B0CE0658DB}" srcOrd="1" destOrd="0" presId="urn:microsoft.com/office/officeart/2005/8/layout/chevron2"/>
    <dgm:cxn modelId="{FD08A24F-3138-4B2E-B3A9-64283F2A5563}" type="presParOf" srcId="{AAB51A99-B610-4B98-A4AF-69F4277A8174}" destId="{F9CAA664-80DB-477D-90D1-B8FE823E96B0}" srcOrd="2" destOrd="0" presId="urn:microsoft.com/office/officeart/2005/8/layout/chevron2"/>
    <dgm:cxn modelId="{EBE8B299-5F84-46C2-A350-73B425C43333}" type="presParOf" srcId="{F9CAA664-80DB-477D-90D1-B8FE823E96B0}" destId="{06388F85-6B45-471E-AD17-4246AD137CC8}" srcOrd="0" destOrd="0" presId="urn:microsoft.com/office/officeart/2005/8/layout/chevron2"/>
    <dgm:cxn modelId="{00B75737-2837-40F5-83F0-61BCCA76BCB5}" type="presParOf" srcId="{F9CAA664-80DB-477D-90D1-B8FE823E96B0}" destId="{1C21BE01-8072-4D0F-A3AD-AA123D95EF46}" srcOrd="1" destOrd="0" presId="urn:microsoft.com/office/officeart/2005/8/layout/chevron2"/>
    <dgm:cxn modelId="{D66323C4-9F99-4B15-876D-82690EC88F75}" type="presParOf" srcId="{AAB51A99-B610-4B98-A4AF-69F4277A8174}" destId="{03F4D4F3-C3CF-4152-AEF5-93D47709D4DE}" srcOrd="3" destOrd="0" presId="urn:microsoft.com/office/officeart/2005/8/layout/chevron2"/>
    <dgm:cxn modelId="{2AC21E40-A485-4F18-B3B4-57CC88D3556B}" type="presParOf" srcId="{AAB51A99-B610-4B98-A4AF-69F4277A8174}" destId="{71F72CBC-0995-41E1-8023-89E5B624AFB3}" srcOrd="4" destOrd="0" presId="urn:microsoft.com/office/officeart/2005/8/layout/chevron2"/>
    <dgm:cxn modelId="{234A17BE-5067-4973-AFBC-4E3E7693905A}" type="presParOf" srcId="{71F72CBC-0995-41E1-8023-89E5B624AFB3}" destId="{64EB2BE6-13B2-472B-A8F8-9195DD22749D}" srcOrd="0" destOrd="0" presId="urn:microsoft.com/office/officeart/2005/8/layout/chevron2"/>
    <dgm:cxn modelId="{75B59414-8192-4690-9717-A129BAD99428}" type="presParOf" srcId="{71F72CBC-0995-41E1-8023-89E5B624AFB3}" destId="{DC5A9139-1E26-4D70-913C-FA3DB144623E}" srcOrd="1" destOrd="0" presId="urn:microsoft.com/office/officeart/2005/8/layout/chevron2"/>
    <dgm:cxn modelId="{26388F87-7EAC-4ED5-AE96-2FD03EDF060C}" type="presParOf" srcId="{AAB51A99-B610-4B98-A4AF-69F4277A8174}" destId="{C30E6E38-AF59-4193-9D15-1B91FC1A2A71}" srcOrd="5" destOrd="0" presId="urn:microsoft.com/office/officeart/2005/8/layout/chevron2"/>
    <dgm:cxn modelId="{076F9ED6-8745-470B-9FE4-BFEEEB756981}" type="presParOf" srcId="{AAB51A99-B610-4B98-A4AF-69F4277A8174}" destId="{7EFE33B1-0E7F-4E3A-B9C7-D498B858CA68}" srcOrd="6" destOrd="0" presId="urn:microsoft.com/office/officeart/2005/8/layout/chevron2"/>
    <dgm:cxn modelId="{30ED88FE-69E1-4DCF-809C-711CA74C34F6}" type="presParOf" srcId="{7EFE33B1-0E7F-4E3A-B9C7-D498B858CA68}" destId="{7ACF57B7-D9B9-4377-B9F0-D1751097DEA8}" srcOrd="0" destOrd="0" presId="urn:microsoft.com/office/officeart/2005/8/layout/chevron2"/>
    <dgm:cxn modelId="{A3FA9352-5BD1-4DB5-9168-2A95DF945395}" type="presParOf" srcId="{7EFE33B1-0E7F-4E3A-B9C7-D498B858CA68}" destId="{04247092-F8B8-499E-BE8C-40230B00D2A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5A6716-16B4-4159-8E67-4C5EB5D8B3D9}">
      <dsp:nvSpPr>
        <dsp:cNvPr id="0" name=""/>
        <dsp:cNvSpPr/>
      </dsp:nvSpPr>
      <dsp:spPr>
        <a:xfrm>
          <a:off x="2160235" y="144016"/>
          <a:ext cx="4455781" cy="1014475"/>
        </a:xfrm>
        <a:prstGeom prst="roundRect">
          <a:avLst>
            <a:gd name="adj" fmla="val 10000"/>
          </a:avLst>
        </a:prstGeom>
        <a:solidFill>
          <a:srgbClr val="FFFF00"/>
        </a:solidFill>
        <a:ln w="28575" cap="flat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</a:t>
          </a:r>
          <a:endParaRPr lang="ru-RU" sz="1600" kern="12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89948" y="173729"/>
        <a:ext cx="4396355" cy="955049"/>
      </dsp:txXfrm>
    </dsp:sp>
    <dsp:sp modelId="{CD3AC7B0-8D48-4C22-9368-078FB63BD0A5}">
      <dsp:nvSpPr>
        <dsp:cNvPr id="0" name=""/>
        <dsp:cNvSpPr/>
      </dsp:nvSpPr>
      <dsp:spPr>
        <a:xfrm>
          <a:off x="2605813" y="1158492"/>
          <a:ext cx="449940" cy="6193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19368"/>
              </a:lnTo>
              <a:lnTo>
                <a:pt x="449940" y="619368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6382A0-C68C-479B-A6DD-CE5CFC302B63}">
      <dsp:nvSpPr>
        <dsp:cNvPr id="0" name=""/>
        <dsp:cNvSpPr/>
      </dsp:nvSpPr>
      <dsp:spPr>
        <a:xfrm>
          <a:off x="3055753" y="1270623"/>
          <a:ext cx="1623161" cy="1014475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2016 год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1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85466" y="1300336"/>
        <a:ext cx="1563735" cy="955049"/>
      </dsp:txXfrm>
    </dsp:sp>
    <dsp:sp modelId="{A35E033D-6B7E-489B-981C-DE36F1B24FB7}">
      <dsp:nvSpPr>
        <dsp:cNvPr id="0" name=""/>
        <dsp:cNvSpPr/>
      </dsp:nvSpPr>
      <dsp:spPr>
        <a:xfrm>
          <a:off x="2605813" y="1158492"/>
          <a:ext cx="492921" cy="17728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72898"/>
              </a:lnTo>
              <a:lnTo>
                <a:pt x="492921" y="1772898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7A3276-DC32-4917-A30B-B74513FAF140}">
      <dsp:nvSpPr>
        <dsp:cNvPr id="0" name=""/>
        <dsp:cNvSpPr/>
      </dsp:nvSpPr>
      <dsp:spPr>
        <a:xfrm>
          <a:off x="3098734" y="2424153"/>
          <a:ext cx="1623161" cy="1014475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2017 год 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1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128447" y="2453866"/>
        <a:ext cx="1563735" cy="955049"/>
      </dsp:txXfrm>
    </dsp:sp>
    <dsp:sp modelId="{08127882-A062-442E-8704-9912D83EB6B7}">
      <dsp:nvSpPr>
        <dsp:cNvPr id="0" name=""/>
        <dsp:cNvSpPr/>
      </dsp:nvSpPr>
      <dsp:spPr>
        <a:xfrm>
          <a:off x="2605813" y="1158492"/>
          <a:ext cx="449940" cy="31555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55557"/>
              </a:lnTo>
              <a:lnTo>
                <a:pt x="449940" y="3155557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6990CA-D4B4-48B3-AEF0-64335ABE0099}">
      <dsp:nvSpPr>
        <dsp:cNvPr id="0" name=""/>
        <dsp:cNvSpPr/>
      </dsp:nvSpPr>
      <dsp:spPr>
        <a:xfrm>
          <a:off x="3055753" y="3806812"/>
          <a:ext cx="1623161" cy="1014475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2018 год – 0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85466" y="3836525"/>
        <a:ext cx="1563735" cy="95504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377688" y="620010"/>
          <a:ext cx="2517924" cy="1762546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123594"/>
        <a:ext cx="1762546" cy="755378"/>
      </dsp:txXfrm>
    </dsp:sp>
    <dsp:sp modelId="{B5D9B1B7-031B-4C9C-8C42-8FF3721FBFCA}">
      <dsp:nvSpPr>
        <dsp:cNvPr id="0" name=""/>
        <dsp:cNvSpPr/>
      </dsp:nvSpPr>
      <dsp:spPr>
        <a:xfrm rot="5400000">
          <a:off x="4113955" y="-2342555"/>
          <a:ext cx="2103587" cy="6806405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tx2">
                  <a:lumMod val="75000"/>
                </a:schemeClr>
              </a:solidFill>
            </a:rPr>
            <a:t>Участие в семинарах и иных обучающих мероприятиях, проводимых Департаментом кадровой политики Губернатора Свердловской области и Правительства Свердловской области, Министерством социальной политики Свердловской области - </a:t>
          </a:r>
          <a:r>
            <a:rPr lang="ru-RU" sz="1600" b="1" kern="1200" dirty="0" smtClean="0">
              <a:solidFill>
                <a:srgbClr val="FF0000"/>
              </a:solidFill>
            </a:rPr>
            <a:t>5</a:t>
          </a:r>
          <a:endParaRPr lang="ru-RU" sz="1600" b="1" u="none" kern="1200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762547" y="111542"/>
        <a:ext cx="6703716" cy="1898209"/>
      </dsp:txXfrm>
    </dsp:sp>
    <dsp:sp modelId="{06388F85-6B45-471E-AD17-4246AD137CC8}">
      <dsp:nvSpPr>
        <dsp:cNvPr id="0" name=""/>
        <dsp:cNvSpPr/>
      </dsp:nvSpPr>
      <dsp:spPr>
        <a:xfrm rot="5400000">
          <a:off x="-377688" y="3107494"/>
          <a:ext cx="2517924" cy="1762546"/>
        </a:xfrm>
        <a:prstGeom prst="chevron">
          <a:avLst/>
        </a:prstGeom>
        <a:gradFill rotWithShape="0">
          <a:gsLst>
            <a:gs pos="0">
              <a:schemeClr val="accent4">
                <a:hueOff val="-2718668"/>
                <a:satOff val="-4228"/>
                <a:lumOff val="21373"/>
                <a:alphaOff val="0"/>
                <a:shade val="51000"/>
                <a:satMod val="130000"/>
              </a:schemeClr>
            </a:gs>
            <a:gs pos="80000">
              <a:schemeClr val="accent4">
                <a:hueOff val="-2718668"/>
                <a:satOff val="-4228"/>
                <a:lumOff val="21373"/>
                <a:alphaOff val="0"/>
                <a:shade val="93000"/>
                <a:satMod val="130000"/>
              </a:schemeClr>
            </a:gs>
            <a:gs pos="100000">
              <a:schemeClr val="accent4">
                <a:hueOff val="-2718668"/>
                <a:satOff val="-4228"/>
                <a:lumOff val="21373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2718668"/>
              <a:satOff val="-4228"/>
              <a:lumOff val="2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611078"/>
        <a:ext cx="1762546" cy="755378"/>
      </dsp:txXfrm>
    </dsp:sp>
    <dsp:sp modelId="{1C21BE01-8072-4D0F-A3AD-AA123D95EF46}">
      <dsp:nvSpPr>
        <dsp:cNvPr id="0" name=""/>
        <dsp:cNvSpPr/>
      </dsp:nvSpPr>
      <dsp:spPr>
        <a:xfrm rot="5400000">
          <a:off x="4121271" y="144928"/>
          <a:ext cx="2088955" cy="6806405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-2718668"/>
              <a:satOff val="-4228"/>
              <a:lumOff val="2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tx2">
                  <a:lumMod val="75000"/>
                </a:schemeClr>
              </a:solidFill>
            </a:rPr>
            <a:t>Проведение учебных занятий, консультаций в Управлении по вопросам применения законодательства по противодействию коррупции - </a:t>
          </a:r>
          <a:r>
            <a:rPr lang="ru-RU" sz="1600" b="1" kern="1200" dirty="0" smtClean="0">
              <a:solidFill>
                <a:srgbClr val="FF0000"/>
              </a:solidFill>
            </a:rPr>
            <a:t>9</a:t>
          </a:r>
          <a:endParaRPr lang="ru-RU" sz="1600" b="1" u="none" kern="1200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762546" y="2605627"/>
        <a:ext cx="6704431" cy="188500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194237" y="325241"/>
          <a:ext cx="1294913" cy="906439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584224"/>
        <a:ext cx="906439" cy="388474"/>
      </dsp:txXfrm>
    </dsp:sp>
    <dsp:sp modelId="{B5D9B1B7-031B-4C9C-8C42-8FF3721FBFCA}">
      <dsp:nvSpPr>
        <dsp:cNvPr id="0" name=""/>
        <dsp:cNvSpPr/>
      </dsp:nvSpPr>
      <dsp:spPr>
        <a:xfrm rot="5400000">
          <a:off x="4196496" y="-3279183"/>
          <a:ext cx="1082397" cy="7662512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Управления не зарегистрированы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6439" y="63712"/>
        <a:ext cx="7609674" cy="976721"/>
      </dsp:txXfrm>
    </dsp:sp>
    <dsp:sp modelId="{06388F85-6B45-471E-AD17-4246AD137CC8}">
      <dsp:nvSpPr>
        <dsp:cNvPr id="0" name=""/>
        <dsp:cNvSpPr/>
      </dsp:nvSpPr>
      <dsp:spPr>
        <a:xfrm rot="5400000">
          <a:off x="-194237" y="1604499"/>
          <a:ext cx="1294913" cy="906439"/>
        </a:xfrm>
        <a:prstGeom prst="chevron">
          <a:avLst/>
        </a:prstGeom>
        <a:gradFill rotWithShape="0">
          <a:gsLst>
            <a:gs pos="0">
              <a:schemeClr val="accent4">
                <a:hueOff val="-906223"/>
                <a:satOff val="-1409"/>
                <a:lumOff val="7124"/>
                <a:alphaOff val="0"/>
                <a:shade val="51000"/>
                <a:satMod val="130000"/>
              </a:schemeClr>
            </a:gs>
            <a:gs pos="80000">
              <a:schemeClr val="accent4">
                <a:hueOff val="-906223"/>
                <a:satOff val="-1409"/>
                <a:lumOff val="7124"/>
                <a:alphaOff val="0"/>
                <a:shade val="93000"/>
                <a:satMod val="130000"/>
              </a:schemeClr>
            </a:gs>
            <a:gs pos="100000">
              <a:schemeClr val="accent4">
                <a:hueOff val="-906223"/>
                <a:satOff val="-1409"/>
                <a:lumOff val="7124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906223"/>
              <a:satOff val="-1409"/>
              <a:lumOff val="712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863482"/>
        <a:ext cx="906439" cy="388474"/>
      </dsp:txXfrm>
    </dsp:sp>
    <dsp:sp modelId="{1C21BE01-8072-4D0F-A3AD-AA123D95EF46}">
      <dsp:nvSpPr>
        <dsp:cNvPr id="0" name=""/>
        <dsp:cNvSpPr/>
      </dsp:nvSpPr>
      <dsp:spPr>
        <a:xfrm rot="5400000">
          <a:off x="4200543" y="-2000146"/>
          <a:ext cx="1074304" cy="7662512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-906223"/>
              <a:satOff val="-1409"/>
              <a:lumOff val="712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Управления </a:t>
          </a: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антикоррупционного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законодательства по «телефону доверия» не поступали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6440" y="1346401"/>
        <a:ext cx="7610069" cy="969418"/>
      </dsp:txXfrm>
    </dsp:sp>
    <dsp:sp modelId="{64EB2BE6-13B2-472B-A8F8-9195DD22749D}">
      <dsp:nvSpPr>
        <dsp:cNvPr id="0" name=""/>
        <dsp:cNvSpPr/>
      </dsp:nvSpPr>
      <dsp:spPr>
        <a:xfrm rot="5400000">
          <a:off x="-194237" y="2857148"/>
          <a:ext cx="1294913" cy="906439"/>
        </a:xfrm>
        <a:prstGeom prst="chevron">
          <a:avLst/>
        </a:prstGeom>
        <a:gradFill rotWithShape="0">
          <a:gsLst>
            <a:gs pos="0">
              <a:schemeClr val="accent4">
                <a:hueOff val="-1812445"/>
                <a:satOff val="-2819"/>
                <a:lumOff val="14249"/>
                <a:alphaOff val="0"/>
                <a:shade val="51000"/>
                <a:satMod val="130000"/>
              </a:schemeClr>
            </a:gs>
            <a:gs pos="80000">
              <a:schemeClr val="accent4">
                <a:hueOff val="-1812445"/>
                <a:satOff val="-2819"/>
                <a:lumOff val="14249"/>
                <a:alphaOff val="0"/>
                <a:shade val="93000"/>
                <a:satMod val="130000"/>
              </a:schemeClr>
            </a:gs>
            <a:gs pos="100000">
              <a:schemeClr val="accent4">
                <a:hueOff val="-1812445"/>
                <a:satOff val="-2819"/>
                <a:lumOff val="14249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1812445"/>
              <a:satOff val="-2819"/>
              <a:lumOff val="1424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116131"/>
        <a:ext cx="906439" cy="388474"/>
      </dsp:txXfrm>
    </dsp:sp>
    <dsp:sp modelId="{DC5A9139-1E26-4D70-913C-FA3DB144623E}">
      <dsp:nvSpPr>
        <dsp:cNvPr id="0" name=""/>
        <dsp:cNvSpPr/>
      </dsp:nvSpPr>
      <dsp:spPr>
        <a:xfrm rot="5400000">
          <a:off x="4227153" y="-747498"/>
          <a:ext cx="1021083" cy="7662512"/>
        </a:xfrm>
        <a:prstGeom prst="round2Same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-1812445"/>
              <a:satOff val="-2819"/>
              <a:lumOff val="1424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Управления,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6439" y="2623062"/>
        <a:ext cx="7612667" cy="921393"/>
      </dsp:txXfrm>
    </dsp:sp>
    <dsp:sp modelId="{7ACF57B7-D9B9-4377-B9F0-D1751097DEA8}">
      <dsp:nvSpPr>
        <dsp:cNvPr id="0" name=""/>
        <dsp:cNvSpPr/>
      </dsp:nvSpPr>
      <dsp:spPr>
        <a:xfrm rot="5400000">
          <a:off x="-194237" y="4145034"/>
          <a:ext cx="1294913" cy="906439"/>
        </a:xfrm>
        <a:prstGeom prst="chevron">
          <a:avLst/>
        </a:prstGeom>
        <a:gradFill rotWithShape="0">
          <a:gsLst>
            <a:gs pos="0">
              <a:schemeClr val="accent4">
                <a:hueOff val="-2718668"/>
                <a:satOff val="-4228"/>
                <a:lumOff val="21373"/>
                <a:alphaOff val="0"/>
                <a:shade val="51000"/>
                <a:satMod val="130000"/>
              </a:schemeClr>
            </a:gs>
            <a:gs pos="80000">
              <a:schemeClr val="accent4">
                <a:hueOff val="-2718668"/>
                <a:satOff val="-4228"/>
                <a:lumOff val="21373"/>
                <a:alphaOff val="0"/>
                <a:shade val="93000"/>
                <a:satMod val="130000"/>
              </a:schemeClr>
            </a:gs>
            <a:gs pos="100000">
              <a:schemeClr val="accent4">
                <a:hueOff val="-2718668"/>
                <a:satOff val="-4228"/>
                <a:lumOff val="21373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2718668"/>
              <a:satOff val="-4228"/>
              <a:lumOff val="2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4404017"/>
        <a:ext cx="906439" cy="388474"/>
      </dsp:txXfrm>
    </dsp:sp>
    <dsp:sp modelId="{04247092-F8B8-499E-BE8C-40230B00D2A4}">
      <dsp:nvSpPr>
        <dsp:cNvPr id="0" name=""/>
        <dsp:cNvSpPr/>
      </dsp:nvSpPr>
      <dsp:spPr>
        <a:xfrm rot="5400000">
          <a:off x="4191916" y="540387"/>
          <a:ext cx="1091558" cy="7662512"/>
        </a:xfrm>
        <a:prstGeom prst="round2Same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9525" cap="flat" cmpd="sng" algn="ctr">
          <a:solidFill>
            <a:schemeClr val="accent4">
              <a:hueOff val="-2718668"/>
              <a:satOff val="-4228"/>
              <a:lumOff val="2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установленного порядка сообщения о получения подарка,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6440" y="3879149"/>
        <a:ext cx="7609227" cy="9849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004040" y="755640"/>
            <a:ext cx="4848840" cy="37296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3709" b="0" strike="noStrike" spc="-1">
                <a:solidFill>
                  <a:srgbClr val="006699"/>
                </a:solidFill>
                <a:latin typeface="Arial"/>
              </a:rPr>
              <a:t>Для перемещения страницы щёлкните мышью</a:t>
            </a:r>
          </a:p>
        </p:txBody>
      </p:sp>
      <p:sp>
        <p:nvSpPr>
          <p:cNvPr id="146" name="PlaceHolder 2"/>
          <p:cNvSpPr>
            <a:spLocks noGrp="1"/>
          </p:cNvSpPr>
          <p:nvPr>
            <p:ph type="body"/>
          </p:nvPr>
        </p:nvSpPr>
        <p:spPr>
          <a:xfrm>
            <a:off x="685800" y="4724640"/>
            <a:ext cx="5486040" cy="447588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2610" b="0" strike="noStrike" spc="-1">
                <a:latin typeface="Arial"/>
              </a:rPr>
              <a:t>Для правки формата примечаний щёлкните мышью</a:t>
            </a:r>
          </a:p>
        </p:txBody>
      </p:sp>
      <p:sp>
        <p:nvSpPr>
          <p:cNvPr id="147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2976120" cy="49716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1400" b="0" strike="noStrike" spc="-1">
                <a:latin typeface="Times New Roman"/>
              </a:rPr>
              <a:t> </a:t>
            </a:r>
          </a:p>
        </p:txBody>
      </p:sp>
      <p:sp>
        <p:nvSpPr>
          <p:cNvPr id="148" name="PlaceHolder 4"/>
          <p:cNvSpPr>
            <a:spLocks noGrp="1"/>
          </p:cNvSpPr>
          <p:nvPr>
            <p:ph type="dt"/>
          </p:nvPr>
        </p:nvSpPr>
        <p:spPr>
          <a:xfrm>
            <a:off x="3881520" y="0"/>
            <a:ext cx="2976120" cy="497160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r>
              <a:rPr lang="ru-RU" sz="1400" b="0" strike="noStrike" spc="-1">
                <a:latin typeface="Times New Roman"/>
              </a:rPr>
              <a:t> </a:t>
            </a:r>
          </a:p>
        </p:txBody>
      </p:sp>
      <p:sp>
        <p:nvSpPr>
          <p:cNvPr id="149" name="PlaceHolder 5"/>
          <p:cNvSpPr>
            <a:spLocks noGrp="1"/>
          </p:cNvSpPr>
          <p:nvPr>
            <p:ph type="ftr"/>
          </p:nvPr>
        </p:nvSpPr>
        <p:spPr>
          <a:xfrm>
            <a:off x="0" y="9449640"/>
            <a:ext cx="2976120" cy="497160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ru-RU" sz="1400" b="0" strike="noStrike" spc="-1">
                <a:latin typeface="Times New Roman"/>
              </a:rPr>
              <a:t> </a:t>
            </a:r>
          </a:p>
        </p:txBody>
      </p:sp>
      <p:sp>
        <p:nvSpPr>
          <p:cNvPr id="150" name="PlaceHolder 6"/>
          <p:cNvSpPr>
            <a:spLocks noGrp="1"/>
          </p:cNvSpPr>
          <p:nvPr>
            <p:ph type="sldNum"/>
          </p:nvPr>
        </p:nvSpPr>
        <p:spPr>
          <a:xfrm>
            <a:off x="3881520" y="9449640"/>
            <a:ext cx="2976120" cy="497160"/>
          </a:xfrm>
          <a:prstGeom prst="rect">
            <a:avLst/>
          </a:prstGeom>
        </p:spPr>
        <p:txBody>
          <a:bodyPr lIns="0" tIns="0" rIns="0" bIns="0" anchor="b"/>
          <a:lstStyle/>
          <a:p>
            <a:pPr algn="r"/>
            <a:fld id="{A8B6C903-9D08-42EA-90A3-208E1A5B795E}" type="slidenum">
              <a:rPr lang="ru-RU" sz="1400" b="0" strike="noStrike" spc="-1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42609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</p:spPr>
      </p:sp>
      <p:sp>
        <p:nvSpPr>
          <p:cNvPr id="267" name="PlaceHolder 2"/>
          <p:cNvSpPr>
            <a:spLocks noGrp="1"/>
          </p:cNvSpPr>
          <p:nvPr>
            <p:ph type="body"/>
          </p:nvPr>
        </p:nvSpPr>
        <p:spPr>
          <a:xfrm>
            <a:off x="685800" y="4725000"/>
            <a:ext cx="5486040" cy="4475880"/>
          </a:xfrm>
          <a:prstGeom prst="rect">
            <a:avLst/>
          </a:prstGeom>
        </p:spPr>
        <p:txBody>
          <a:bodyPr/>
          <a:lstStyle/>
          <a:p>
            <a:endParaRPr lang="ru-RU" sz="2610" b="0" strike="noStrike" spc="-1">
              <a:latin typeface="Arial"/>
            </a:endParaRPr>
          </a:p>
        </p:txBody>
      </p:sp>
      <p:sp>
        <p:nvSpPr>
          <p:cNvPr id="268" name="TextShape 3"/>
          <p:cNvSpPr txBox="1"/>
          <p:nvPr/>
        </p:nvSpPr>
        <p:spPr>
          <a:xfrm>
            <a:off x="3884760" y="9448200"/>
            <a:ext cx="2971440" cy="497160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algn="r">
              <a:lnSpc>
                <a:spcPct val="100000"/>
              </a:lnSpc>
            </a:pPr>
            <a:fld id="{CC1C30E5-1645-4746-8A79-A70499D6117F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4</a:t>
            </a:fld>
            <a:endParaRPr lang="ru-RU" sz="12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</p:spPr>
      </p:sp>
      <p:sp>
        <p:nvSpPr>
          <p:cNvPr id="270" name="PlaceHolder 2"/>
          <p:cNvSpPr>
            <a:spLocks noGrp="1"/>
          </p:cNvSpPr>
          <p:nvPr>
            <p:ph type="body"/>
          </p:nvPr>
        </p:nvSpPr>
        <p:spPr>
          <a:xfrm>
            <a:off x="685800" y="4725000"/>
            <a:ext cx="5486040" cy="4475880"/>
          </a:xfrm>
          <a:prstGeom prst="rect">
            <a:avLst/>
          </a:prstGeom>
        </p:spPr>
        <p:txBody>
          <a:bodyPr/>
          <a:lstStyle/>
          <a:p>
            <a:endParaRPr lang="ru-RU" sz="2610" b="0" strike="noStrike" spc="-1">
              <a:latin typeface="Arial"/>
            </a:endParaRPr>
          </a:p>
        </p:txBody>
      </p:sp>
      <p:sp>
        <p:nvSpPr>
          <p:cNvPr id="271" name="TextShape 3"/>
          <p:cNvSpPr txBox="1"/>
          <p:nvPr/>
        </p:nvSpPr>
        <p:spPr>
          <a:xfrm>
            <a:off x="3884760" y="9448200"/>
            <a:ext cx="2971440" cy="497160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algn="r">
              <a:lnSpc>
                <a:spcPct val="100000"/>
              </a:lnSpc>
            </a:pPr>
            <a:fld id="{AC0CAB18-EEC6-4996-ACE8-00CA31417812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8</a:t>
            </a:fld>
            <a:endParaRPr lang="ru-RU" sz="12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</p:spPr>
      </p:sp>
      <p:sp>
        <p:nvSpPr>
          <p:cNvPr id="273" name="PlaceHolder 2"/>
          <p:cNvSpPr>
            <a:spLocks noGrp="1"/>
          </p:cNvSpPr>
          <p:nvPr>
            <p:ph type="body"/>
          </p:nvPr>
        </p:nvSpPr>
        <p:spPr>
          <a:xfrm>
            <a:off x="685800" y="4725000"/>
            <a:ext cx="5486040" cy="4475880"/>
          </a:xfrm>
          <a:prstGeom prst="rect">
            <a:avLst/>
          </a:prstGeom>
        </p:spPr>
        <p:txBody>
          <a:bodyPr/>
          <a:lstStyle/>
          <a:p>
            <a:endParaRPr lang="ru-RU" sz="2610" b="0" strike="noStrike" spc="-1">
              <a:latin typeface="Arial"/>
            </a:endParaRPr>
          </a:p>
        </p:txBody>
      </p:sp>
      <p:sp>
        <p:nvSpPr>
          <p:cNvPr id="274" name="TextShape 3"/>
          <p:cNvSpPr txBox="1"/>
          <p:nvPr/>
        </p:nvSpPr>
        <p:spPr>
          <a:xfrm>
            <a:off x="3884760" y="9448200"/>
            <a:ext cx="2971440" cy="497160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algn="r">
              <a:lnSpc>
                <a:spcPct val="100000"/>
              </a:lnSpc>
            </a:pPr>
            <a:fld id="{985D9619-2B32-4373-879C-46F54EA59B46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10</a:t>
            </a:fld>
            <a:endParaRPr lang="ru-RU" sz="12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42975" y="755650"/>
            <a:ext cx="4970463" cy="37290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algn="r"/>
            <a:fld id="{A8B6C903-9D08-42EA-90A3-208E1A5B795E}" type="slidenum">
              <a:rPr lang="ru-RU" sz="1400" b="0" strike="noStrike" spc="-1" smtClean="0">
                <a:latin typeface="Times New Roman"/>
              </a:rPr>
              <a:pPr algn="r"/>
              <a:t>13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subTitle"/>
          </p:nvPr>
        </p:nvSpPr>
        <p:spPr>
          <a:xfrm>
            <a:off x="457200" y="3679200"/>
            <a:ext cx="8229240" cy="19026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822924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subTitle"/>
          </p:nvPr>
        </p:nvSpPr>
        <p:spPr>
          <a:xfrm>
            <a:off x="0" y="212364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>
          <a:xfrm>
            <a:off x="45720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467424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457200" y="4672800"/>
            <a:ext cx="822924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822924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 type="body"/>
          </p:nvPr>
        </p:nvSpPr>
        <p:spPr>
          <a:xfrm>
            <a:off x="457200" y="4672800"/>
            <a:ext cx="822924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 type="body"/>
          </p:nvPr>
        </p:nvSpPr>
        <p:spPr>
          <a:xfrm>
            <a:off x="45720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2" name="PlaceHolder 5"/>
          <p:cNvSpPr>
            <a:spLocks noGrp="1"/>
          </p:cNvSpPr>
          <p:nvPr>
            <p:ph type="body"/>
          </p:nvPr>
        </p:nvSpPr>
        <p:spPr>
          <a:xfrm>
            <a:off x="467424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5" name="PlaceHolder 3"/>
          <p:cNvSpPr>
            <a:spLocks noGrp="1"/>
          </p:cNvSpPr>
          <p:nvPr>
            <p:ph type="body"/>
          </p:nvPr>
        </p:nvSpPr>
        <p:spPr>
          <a:xfrm>
            <a:off x="3239640" y="36792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6" name="PlaceHolder 4"/>
          <p:cNvSpPr>
            <a:spLocks noGrp="1"/>
          </p:cNvSpPr>
          <p:nvPr>
            <p:ph type="body"/>
          </p:nvPr>
        </p:nvSpPr>
        <p:spPr>
          <a:xfrm>
            <a:off x="6022080" y="36792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7" name="PlaceHolder 5"/>
          <p:cNvSpPr>
            <a:spLocks noGrp="1"/>
          </p:cNvSpPr>
          <p:nvPr>
            <p:ph type="body"/>
          </p:nvPr>
        </p:nvSpPr>
        <p:spPr>
          <a:xfrm>
            <a:off x="457200" y="46728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8" name="PlaceHolder 6"/>
          <p:cNvSpPr>
            <a:spLocks noGrp="1"/>
          </p:cNvSpPr>
          <p:nvPr>
            <p:ph type="body"/>
          </p:nvPr>
        </p:nvSpPr>
        <p:spPr>
          <a:xfrm>
            <a:off x="3239640" y="46728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9" name="PlaceHolder 7"/>
          <p:cNvSpPr>
            <a:spLocks noGrp="1"/>
          </p:cNvSpPr>
          <p:nvPr>
            <p:ph type="body"/>
          </p:nvPr>
        </p:nvSpPr>
        <p:spPr>
          <a:xfrm>
            <a:off x="6022080" y="46728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subTitle"/>
          </p:nvPr>
        </p:nvSpPr>
        <p:spPr>
          <a:xfrm>
            <a:off x="457200" y="3679200"/>
            <a:ext cx="8229240" cy="19026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822924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subTitle"/>
          </p:nvPr>
        </p:nvSpPr>
        <p:spPr>
          <a:xfrm>
            <a:off x="0" y="212364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 type="body"/>
          </p:nvPr>
        </p:nvSpPr>
        <p:spPr>
          <a:xfrm>
            <a:off x="45720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82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83" name="PlaceHolder 4"/>
          <p:cNvSpPr>
            <a:spLocks noGrp="1"/>
          </p:cNvSpPr>
          <p:nvPr>
            <p:ph type="body"/>
          </p:nvPr>
        </p:nvSpPr>
        <p:spPr>
          <a:xfrm>
            <a:off x="467424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85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86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87" name="PlaceHolder 4"/>
          <p:cNvSpPr>
            <a:spLocks noGrp="1"/>
          </p:cNvSpPr>
          <p:nvPr>
            <p:ph type="body"/>
          </p:nvPr>
        </p:nvSpPr>
        <p:spPr>
          <a:xfrm>
            <a:off x="457200" y="4672800"/>
            <a:ext cx="822924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822924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90" name="PlaceHolder 3"/>
          <p:cNvSpPr>
            <a:spLocks noGrp="1"/>
          </p:cNvSpPr>
          <p:nvPr>
            <p:ph type="body"/>
          </p:nvPr>
        </p:nvSpPr>
        <p:spPr>
          <a:xfrm>
            <a:off x="457200" y="4672800"/>
            <a:ext cx="822924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45720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95" name="PlaceHolder 5"/>
          <p:cNvSpPr>
            <a:spLocks noGrp="1"/>
          </p:cNvSpPr>
          <p:nvPr>
            <p:ph type="body"/>
          </p:nvPr>
        </p:nvSpPr>
        <p:spPr>
          <a:xfrm>
            <a:off x="467424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3239640" y="36792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6022080" y="36792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100" name="PlaceHolder 5"/>
          <p:cNvSpPr>
            <a:spLocks noGrp="1"/>
          </p:cNvSpPr>
          <p:nvPr>
            <p:ph type="body"/>
          </p:nvPr>
        </p:nvSpPr>
        <p:spPr>
          <a:xfrm>
            <a:off x="457200" y="46728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101" name="PlaceHolder 6"/>
          <p:cNvSpPr>
            <a:spLocks noGrp="1"/>
          </p:cNvSpPr>
          <p:nvPr>
            <p:ph type="body"/>
          </p:nvPr>
        </p:nvSpPr>
        <p:spPr>
          <a:xfrm>
            <a:off x="3239640" y="46728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102" name="PlaceHolder 7"/>
          <p:cNvSpPr>
            <a:spLocks noGrp="1"/>
          </p:cNvSpPr>
          <p:nvPr>
            <p:ph type="body"/>
          </p:nvPr>
        </p:nvSpPr>
        <p:spPr>
          <a:xfrm>
            <a:off x="6022080" y="46728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February 4, 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 type="subTitle"/>
          </p:nvPr>
        </p:nvSpPr>
        <p:spPr>
          <a:xfrm>
            <a:off x="457200" y="3679200"/>
            <a:ext cx="8229240" cy="19026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stomShape 1"/>
          <p:cNvSpPr/>
          <p:nvPr/>
        </p:nvSpPr>
        <p:spPr>
          <a:xfrm>
            <a:off x="0" y="0"/>
            <a:ext cx="9140760" cy="821880"/>
          </a:xfrm>
          <a:prstGeom prst="roundRect">
            <a:avLst>
              <a:gd name="adj" fmla="val 3362"/>
            </a:avLst>
          </a:prstGeom>
          <a:gradFill rotWithShape="0">
            <a:gsLst>
              <a:gs pos="100000">
                <a:srgbClr val="F5A540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5" name="Group 2"/>
          <p:cNvGrpSpPr/>
          <p:nvPr/>
        </p:nvGrpSpPr>
        <p:grpSpPr>
          <a:xfrm>
            <a:off x="-360" y="189720"/>
            <a:ext cx="9141120" cy="718560"/>
            <a:chOff x="-360" y="189720"/>
            <a:chExt cx="9141120" cy="718560"/>
          </a:xfrm>
        </p:grpSpPr>
        <p:sp>
          <p:nvSpPr>
            <p:cNvPr id="2" name="CustomShape 3"/>
            <p:cNvSpPr/>
            <p:nvPr/>
          </p:nvSpPr>
          <p:spPr>
            <a:xfrm>
              <a:off x="6108480" y="266400"/>
              <a:ext cx="3013920" cy="311040"/>
            </a:xfrm>
            <a:custGeom>
              <a:avLst/>
              <a:gdLst/>
              <a:ahLst/>
              <a:cxn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" name="CustomShape 4"/>
            <p:cNvSpPr/>
            <p:nvPr/>
          </p:nvSpPr>
          <p:spPr>
            <a:xfrm>
              <a:off x="2522880" y="227160"/>
              <a:ext cx="5810040" cy="459360"/>
            </a:xfrm>
            <a:custGeom>
              <a:avLst/>
              <a:gdLst/>
              <a:ahLst/>
              <a:cxn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4" name="CustomShape 5"/>
            <p:cNvSpPr/>
            <p:nvPr/>
          </p:nvSpPr>
          <p:spPr>
            <a:xfrm>
              <a:off x="2742120" y="234000"/>
              <a:ext cx="5729760" cy="418320"/>
            </a:xfrm>
            <a:custGeom>
              <a:avLst/>
              <a:gdLst/>
              <a:ahLst/>
              <a:cxn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" name="CustomShape 6"/>
            <p:cNvSpPr/>
            <p:nvPr/>
          </p:nvSpPr>
          <p:spPr>
            <a:xfrm>
              <a:off x="5656320" y="226800"/>
              <a:ext cx="3466080" cy="351720"/>
            </a:xfrm>
            <a:custGeom>
              <a:avLst/>
              <a:gdLst/>
              <a:ahLst/>
              <a:cxn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6" name="CustomShape 7"/>
            <p:cNvSpPr/>
            <p:nvPr/>
          </p:nvSpPr>
          <p:spPr>
            <a:xfrm>
              <a:off x="-360" y="189720"/>
              <a:ext cx="9141120" cy="718560"/>
            </a:xfrm>
            <a:custGeom>
              <a:avLst/>
              <a:gdLst/>
              <a:ahLst/>
              <a:cxn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7" name="CustomShape 8"/>
          <p:cNvSpPr/>
          <p:nvPr/>
        </p:nvSpPr>
        <p:spPr>
          <a:xfrm>
            <a:off x="1132200" y="-51120"/>
            <a:ext cx="7200360" cy="48132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15000"/>
              </a:lnSpc>
              <a:spcAft>
                <a:spcPts val="1001"/>
              </a:spcAft>
            </a:pPr>
            <a:r>
              <a:rPr lang="ru-RU" sz="1100" b="0" strike="noStrike" spc="-1">
                <a:solidFill>
                  <a:srgbClr val="0070C0"/>
                </a:solidFill>
                <a:latin typeface="Arial Black"/>
                <a:ea typeface="Calibri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strike="noStrike" spc="-1">
              <a:latin typeface="Arial"/>
            </a:endParaRPr>
          </a:p>
        </p:txBody>
      </p:sp>
      <p:pic>
        <p:nvPicPr>
          <p:cNvPr id="8" name="Picture 2"/>
          <p:cNvPicPr/>
          <p:nvPr/>
        </p:nvPicPr>
        <p:blipFill>
          <a:blip r:embed="rId14" cstate="print"/>
          <a:stretch/>
        </p:blipFill>
        <p:spPr>
          <a:xfrm>
            <a:off x="-108360" y="-162360"/>
            <a:ext cx="1312200" cy="1149120"/>
          </a:xfrm>
          <a:prstGeom prst="rect">
            <a:avLst/>
          </a:prstGeom>
          <a:ln>
            <a:noFill/>
          </a:ln>
        </p:spPr>
      </p:pic>
      <p:grpSp>
        <p:nvGrpSpPr>
          <p:cNvPr id="9" name="Group 9"/>
          <p:cNvGrpSpPr/>
          <p:nvPr/>
        </p:nvGrpSpPr>
        <p:grpSpPr>
          <a:xfrm>
            <a:off x="0" y="6678000"/>
            <a:ext cx="9143640" cy="87840"/>
            <a:chOff x="0" y="6678000"/>
            <a:chExt cx="9143640" cy="87840"/>
          </a:xfrm>
        </p:grpSpPr>
        <p:sp>
          <p:nvSpPr>
            <p:cNvPr id="10" name="CustomShape 10"/>
            <p:cNvSpPr/>
            <p:nvPr/>
          </p:nvSpPr>
          <p:spPr>
            <a:xfrm flipV="1">
              <a:off x="0" y="6649560"/>
              <a:ext cx="9140400" cy="57960"/>
            </a:xfrm>
            <a:prstGeom prst="roundRect">
              <a:avLst>
                <a:gd name="adj" fmla="val 16667"/>
              </a:avLst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11" name="CustomShape 11"/>
            <p:cNvSpPr/>
            <p:nvPr/>
          </p:nvSpPr>
          <p:spPr>
            <a:xfrm flipV="1">
              <a:off x="3240" y="6660000"/>
              <a:ext cx="9140400" cy="17640"/>
            </a:xfrm>
            <a:prstGeom prst="roundRect">
              <a:avLst>
                <a:gd name="adj" fmla="val 16667"/>
              </a:avLst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/>
          </p:style>
        </p:sp>
      </p:grpSp>
      <p:sp>
        <p:nvSpPr>
          <p:cNvPr id="12" name="PlaceHolder 12"/>
          <p:cNvSpPr>
            <a:spLocks noGrp="1"/>
          </p:cNvSpPr>
          <p:nvPr>
            <p:ph type="body"/>
          </p:nvPr>
        </p:nvSpPr>
        <p:spPr>
          <a:xfrm>
            <a:off x="871920" y="1772640"/>
            <a:ext cx="7408080" cy="4752000"/>
          </a:xfrm>
          <a:prstGeom prst="rect">
            <a:avLst/>
          </a:prstGeom>
        </p:spPr>
        <p:txBody>
          <a:bodyPr/>
          <a:lstStyle/>
          <a:p>
            <a:pPr marL="274320" indent="-273960">
              <a:lnSpc>
                <a:spcPct val="100000"/>
              </a:lnSpc>
              <a:spcBef>
                <a:spcPts val="479"/>
              </a:spcBef>
              <a:buClr>
                <a:srgbClr val="31B6FD"/>
              </a:buClr>
              <a:buFont typeface="Symbol"/>
              <a:buChar char=""/>
            </a:pPr>
            <a:r>
              <a:rPr lang="ru-RU" sz="2400" b="0" strike="noStrike" spc="-1">
                <a:solidFill>
                  <a:srgbClr val="073E87"/>
                </a:solidFill>
                <a:latin typeface="Candara"/>
              </a:rPr>
              <a:t>Образец текста</a:t>
            </a:r>
          </a:p>
          <a:p>
            <a:pPr marL="576360" lvl="1" indent="-273960">
              <a:lnSpc>
                <a:spcPct val="100000"/>
              </a:lnSpc>
              <a:spcBef>
                <a:spcPts val="439"/>
              </a:spcBef>
              <a:buClr>
                <a:srgbClr val="31B6FD"/>
              </a:buClr>
              <a:buFont typeface="Symbol"/>
              <a:buChar char=""/>
            </a:pPr>
            <a:r>
              <a:rPr lang="ru-RU" sz="2200" b="0" strike="noStrike" spc="-1">
                <a:solidFill>
                  <a:srgbClr val="073E87"/>
                </a:solidFill>
                <a:latin typeface="Candara"/>
              </a:rPr>
              <a:t>Второй уровень</a:t>
            </a:r>
          </a:p>
          <a:p>
            <a:pPr marL="855720" lvl="2" indent="-228240">
              <a:lnSpc>
                <a:spcPct val="100000"/>
              </a:lnSpc>
              <a:spcBef>
                <a:spcPts val="400"/>
              </a:spcBef>
              <a:buClr>
                <a:srgbClr val="31B6FD"/>
              </a:buClr>
              <a:buFont typeface="Symbol"/>
              <a:buChar char=""/>
            </a:pPr>
            <a:r>
              <a:rPr lang="ru-RU" sz="2000" b="0" strike="noStrike" spc="-1">
                <a:solidFill>
                  <a:srgbClr val="073E87"/>
                </a:solidFill>
                <a:latin typeface="Candara"/>
              </a:rPr>
              <a:t>Третий уровень</a:t>
            </a:r>
          </a:p>
          <a:p>
            <a:pPr marL="1143000" lvl="3" indent="-228240">
              <a:lnSpc>
                <a:spcPct val="100000"/>
              </a:lnSpc>
              <a:spcBef>
                <a:spcPts val="360"/>
              </a:spcBef>
              <a:buClr>
                <a:srgbClr val="31B6FD"/>
              </a:buClr>
              <a:buFont typeface="Symbol"/>
              <a:buChar char=""/>
            </a:pPr>
            <a:r>
              <a:rPr lang="ru-RU" sz="1800" b="0" strike="noStrike" spc="-1">
                <a:solidFill>
                  <a:srgbClr val="073E87"/>
                </a:solidFill>
                <a:latin typeface="Candara"/>
              </a:rPr>
              <a:t>Четвертый уровень</a:t>
            </a:r>
          </a:p>
          <a:p>
            <a:pPr marL="1463040" lvl="4" indent="-228240">
              <a:lnSpc>
                <a:spcPct val="100000"/>
              </a:lnSpc>
              <a:spcBef>
                <a:spcPts val="320"/>
              </a:spcBef>
              <a:buClr>
                <a:srgbClr val="31B6FD"/>
              </a:buClr>
              <a:buFont typeface="Symbol"/>
              <a:buChar char=""/>
            </a:pPr>
            <a:r>
              <a:rPr lang="ru-RU" sz="1600" b="0" strike="noStrike" spc="-1">
                <a:solidFill>
                  <a:srgbClr val="073E87"/>
                </a:solidFill>
                <a:latin typeface="Candara"/>
              </a:rPr>
              <a:t>Пятый уровень</a:t>
            </a:r>
          </a:p>
        </p:txBody>
      </p:sp>
      <p:sp>
        <p:nvSpPr>
          <p:cNvPr id="13" name="PlaceHolder 13"/>
          <p:cNvSpPr>
            <a:spLocks noGrp="1"/>
          </p:cNvSpPr>
          <p:nvPr>
            <p:ph type="title"/>
          </p:nvPr>
        </p:nvSpPr>
        <p:spPr>
          <a:xfrm>
            <a:off x="1043640" y="764640"/>
            <a:ext cx="7653240" cy="93564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ru-RU" sz="4400" b="0" strike="noStrike" spc="-1">
                <a:solidFill>
                  <a:srgbClr val="000000"/>
                </a:solidFill>
                <a:latin typeface="Candara"/>
              </a:rPr>
              <a:t>Образец заголовка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CustomShape 1"/>
          <p:cNvSpPr/>
          <p:nvPr/>
        </p:nvSpPr>
        <p:spPr>
          <a:xfrm>
            <a:off x="0" y="0"/>
            <a:ext cx="9140760" cy="821880"/>
          </a:xfrm>
          <a:prstGeom prst="roundRect">
            <a:avLst>
              <a:gd name="adj" fmla="val 3362"/>
            </a:avLst>
          </a:prstGeom>
          <a:gradFill rotWithShape="0">
            <a:gsLst>
              <a:gs pos="100000">
                <a:srgbClr val="F5A540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51" name="Group 2"/>
          <p:cNvGrpSpPr/>
          <p:nvPr/>
        </p:nvGrpSpPr>
        <p:grpSpPr>
          <a:xfrm>
            <a:off x="-360" y="189720"/>
            <a:ext cx="9141120" cy="718560"/>
            <a:chOff x="-360" y="189720"/>
            <a:chExt cx="9141120" cy="718560"/>
          </a:xfrm>
        </p:grpSpPr>
        <p:sp>
          <p:nvSpPr>
            <p:cNvPr id="52" name="CustomShape 3"/>
            <p:cNvSpPr/>
            <p:nvPr/>
          </p:nvSpPr>
          <p:spPr>
            <a:xfrm>
              <a:off x="6108480" y="266400"/>
              <a:ext cx="3013920" cy="311040"/>
            </a:xfrm>
            <a:custGeom>
              <a:avLst/>
              <a:gdLst/>
              <a:ahLst/>
              <a:cxn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3" name="CustomShape 4"/>
            <p:cNvSpPr/>
            <p:nvPr/>
          </p:nvSpPr>
          <p:spPr>
            <a:xfrm>
              <a:off x="2522880" y="227160"/>
              <a:ext cx="5810040" cy="459360"/>
            </a:xfrm>
            <a:custGeom>
              <a:avLst/>
              <a:gdLst/>
              <a:ahLst/>
              <a:cxn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4" name="CustomShape 5"/>
            <p:cNvSpPr/>
            <p:nvPr/>
          </p:nvSpPr>
          <p:spPr>
            <a:xfrm>
              <a:off x="2742120" y="234000"/>
              <a:ext cx="5729760" cy="418320"/>
            </a:xfrm>
            <a:custGeom>
              <a:avLst/>
              <a:gdLst/>
              <a:ahLst/>
              <a:cxn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5" name="CustomShape 6"/>
            <p:cNvSpPr/>
            <p:nvPr/>
          </p:nvSpPr>
          <p:spPr>
            <a:xfrm>
              <a:off x="5656320" y="226800"/>
              <a:ext cx="3466080" cy="351720"/>
            </a:xfrm>
            <a:custGeom>
              <a:avLst/>
              <a:gdLst/>
              <a:ahLst/>
              <a:cxn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6" name="CustomShape 7"/>
            <p:cNvSpPr/>
            <p:nvPr/>
          </p:nvSpPr>
          <p:spPr>
            <a:xfrm>
              <a:off x="-360" y="189720"/>
              <a:ext cx="9141120" cy="718560"/>
            </a:xfrm>
            <a:custGeom>
              <a:avLst/>
              <a:gdLst/>
              <a:ahLst/>
              <a:cxn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57" name="CustomShape 8"/>
          <p:cNvSpPr/>
          <p:nvPr/>
        </p:nvSpPr>
        <p:spPr>
          <a:xfrm>
            <a:off x="1132200" y="-51120"/>
            <a:ext cx="7200360" cy="48132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15000"/>
              </a:lnSpc>
              <a:spcAft>
                <a:spcPts val="1001"/>
              </a:spcAft>
            </a:pPr>
            <a:r>
              <a:rPr lang="ru-RU" sz="1100" b="0" strike="noStrike" spc="-1">
                <a:solidFill>
                  <a:srgbClr val="0070C0"/>
                </a:solidFill>
                <a:latin typeface="Arial Black"/>
                <a:ea typeface="Calibri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strike="noStrike" spc="-1">
              <a:latin typeface="Arial"/>
            </a:endParaRPr>
          </a:p>
        </p:txBody>
      </p:sp>
      <p:pic>
        <p:nvPicPr>
          <p:cNvPr id="58" name="Picture 2"/>
          <p:cNvPicPr/>
          <p:nvPr/>
        </p:nvPicPr>
        <p:blipFill>
          <a:blip r:embed="rId14" cstate="print"/>
          <a:stretch/>
        </p:blipFill>
        <p:spPr>
          <a:xfrm>
            <a:off x="-108360" y="-162360"/>
            <a:ext cx="1312200" cy="1149120"/>
          </a:xfrm>
          <a:prstGeom prst="rect">
            <a:avLst/>
          </a:prstGeom>
          <a:ln>
            <a:noFill/>
          </a:ln>
        </p:spPr>
      </p:pic>
      <p:grpSp>
        <p:nvGrpSpPr>
          <p:cNvPr id="59" name="Group 9"/>
          <p:cNvGrpSpPr/>
          <p:nvPr/>
        </p:nvGrpSpPr>
        <p:grpSpPr>
          <a:xfrm>
            <a:off x="0" y="6678000"/>
            <a:ext cx="9143640" cy="87840"/>
            <a:chOff x="0" y="6678000"/>
            <a:chExt cx="9143640" cy="87840"/>
          </a:xfrm>
        </p:grpSpPr>
        <p:sp>
          <p:nvSpPr>
            <p:cNvPr id="60" name="CustomShape 10"/>
            <p:cNvSpPr/>
            <p:nvPr/>
          </p:nvSpPr>
          <p:spPr>
            <a:xfrm flipV="1">
              <a:off x="0" y="6649560"/>
              <a:ext cx="9140400" cy="57960"/>
            </a:xfrm>
            <a:prstGeom prst="roundRect">
              <a:avLst>
                <a:gd name="adj" fmla="val 16667"/>
              </a:avLst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61" name="CustomShape 11"/>
            <p:cNvSpPr/>
            <p:nvPr/>
          </p:nvSpPr>
          <p:spPr>
            <a:xfrm flipV="1">
              <a:off x="3240" y="6660000"/>
              <a:ext cx="9140400" cy="17640"/>
            </a:xfrm>
            <a:prstGeom prst="roundRect">
              <a:avLst>
                <a:gd name="adj" fmla="val 16667"/>
              </a:avLst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/>
          </p:style>
        </p:sp>
      </p:grpSp>
      <p:sp>
        <p:nvSpPr>
          <p:cNvPr id="62" name="PlaceHolder 12"/>
          <p:cNvSpPr>
            <a:spLocks noGrp="1"/>
          </p:cNvSpPr>
          <p:nvPr>
            <p:ph type="dt"/>
          </p:nvPr>
        </p:nvSpPr>
        <p:spPr>
          <a:xfrm>
            <a:off x="5163840" y="6250320"/>
            <a:ext cx="3786480" cy="36468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</a:pPr>
            <a:fld id="{D69597A8-CE1A-4B66-8C4B-4DD58579050A}" type="datetime">
              <a:rPr lang="ru-RU" sz="1800" b="0" strike="noStrike" spc="-1">
                <a:solidFill>
                  <a:srgbClr val="000000"/>
                </a:solidFill>
                <a:latin typeface="Candara"/>
              </a:rPr>
              <a:pPr>
                <a:lnSpc>
                  <a:spcPct val="100000"/>
                </a:lnSpc>
              </a:pPr>
              <a:t>04.02.2019</a:t>
            </a:fld>
            <a:endParaRPr lang="ru-RU" sz="1800" b="0" strike="noStrike" spc="-1">
              <a:latin typeface="Times New Roman"/>
            </a:endParaRPr>
          </a:p>
        </p:txBody>
      </p:sp>
      <p:sp>
        <p:nvSpPr>
          <p:cNvPr id="63" name="PlaceHolder 13"/>
          <p:cNvSpPr>
            <a:spLocks noGrp="1"/>
          </p:cNvSpPr>
          <p:nvPr>
            <p:ph type="ftr"/>
          </p:nvPr>
        </p:nvSpPr>
        <p:spPr>
          <a:xfrm>
            <a:off x="193680" y="6250320"/>
            <a:ext cx="3786480" cy="364680"/>
          </a:xfrm>
          <a:prstGeom prst="rect">
            <a:avLst/>
          </a:prstGeom>
        </p:spPr>
        <p:txBody>
          <a:bodyPr/>
          <a:lstStyle/>
          <a:p>
            <a:endParaRPr lang="ru-RU" sz="2400" b="0" strike="noStrike" spc="-1">
              <a:latin typeface="Times New Roman"/>
            </a:endParaRPr>
          </a:p>
        </p:txBody>
      </p:sp>
      <p:sp>
        <p:nvSpPr>
          <p:cNvPr id="64" name="PlaceHolder 14"/>
          <p:cNvSpPr>
            <a:spLocks noGrp="1"/>
          </p:cNvSpPr>
          <p:nvPr>
            <p:ph type="sldNum"/>
          </p:nvPr>
        </p:nvSpPr>
        <p:spPr>
          <a:xfrm>
            <a:off x="3990960" y="6250320"/>
            <a:ext cx="1161360" cy="36468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</a:pPr>
            <a:fld id="{BFB42F33-8C31-4887-914D-68DC393C1F71}" type="slidenum">
              <a:rPr lang="ru-RU" sz="1800" b="0" strike="noStrike" spc="-1">
                <a:solidFill>
                  <a:srgbClr val="000000"/>
                </a:solidFill>
                <a:latin typeface="Candara"/>
              </a:rPr>
              <a:pPr>
                <a:lnSpc>
                  <a:spcPct val="100000"/>
                </a:lnSpc>
              </a:pPr>
              <a:t>‹#›</a:t>
            </a:fld>
            <a:endParaRPr lang="ru-RU" sz="1800" b="0" strike="noStrike" spc="-1">
              <a:latin typeface="Times New Roman"/>
            </a:endParaRPr>
          </a:p>
        </p:txBody>
      </p:sp>
      <p:sp>
        <p:nvSpPr>
          <p:cNvPr id="65" name="PlaceHolder 15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>
                <a:solidFill>
                  <a:srgbClr val="000000"/>
                </a:solidFill>
                <a:latin typeface="Candara"/>
              </a:rPr>
              <a:t>Для правки текста заглавия щёлкните мышью</a:t>
            </a:r>
          </a:p>
        </p:txBody>
      </p:sp>
      <p:sp>
        <p:nvSpPr>
          <p:cNvPr id="66" name="PlaceHolder 16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solidFill>
                  <a:srgbClr val="073E87"/>
                </a:solidFill>
                <a:latin typeface="Candara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73E87"/>
                </a:solidFill>
                <a:latin typeface="Candara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73E87"/>
                </a:solidFill>
                <a:latin typeface="Candara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600" b="0" strike="noStrike" spc="-1">
                <a:solidFill>
                  <a:srgbClr val="073E87"/>
                </a:solidFill>
                <a:latin typeface="Candara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73E87"/>
                </a:solidFill>
                <a:latin typeface="Candara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73E87"/>
                </a:solidFill>
                <a:latin typeface="Candara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73E87"/>
                </a:solidFill>
                <a:latin typeface="Candara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2B1B13E-D5AF-485E-81A1-82A140076526}" type="datetime4">
              <a:rPr lang="en-US" smtClean="0"/>
              <a:pPr/>
              <a:t>February 4, 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687" r:id="rId13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CustomShape 1"/>
          <p:cNvSpPr/>
          <p:nvPr/>
        </p:nvSpPr>
        <p:spPr>
          <a:xfrm>
            <a:off x="1214414" y="1714488"/>
            <a:ext cx="6552360" cy="2736000"/>
          </a:xfrm>
          <a:prstGeom prst="rect">
            <a:avLst/>
          </a:prstGeom>
          <a:ln>
            <a:rou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/>
        </p:style>
        <p:txBody>
          <a:bodyPr/>
          <a:lstStyle/>
          <a:p>
            <a:pPr algn="ctr">
              <a:lnSpc>
                <a:spcPct val="100000"/>
              </a:lnSpc>
            </a:pPr>
            <a:r>
              <a:rPr lang="ru-RU" sz="3200" b="1" strike="noStrike" spc="-1" dirty="0">
                <a:solidFill>
                  <a:srgbClr val="FF0000"/>
                </a:solidFill>
                <a:latin typeface="Arial"/>
              </a:rPr>
              <a:t>О выполнении Плана мероприятий </a:t>
            </a:r>
            <a:r>
              <a:rPr dirty="0"/>
              <a:t/>
            </a:r>
            <a:br>
              <a:rPr dirty="0"/>
            </a:br>
            <a:r>
              <a:rPr lang="ru-RU" sz="3200" b="1" strike="noStrike" spc="-1" dirty="0">
                <a:solidFill>
                  <a:srgbClr val="FF0000"/>
                </a:solidFill>
                <a:latin typeface="Arial"/>
              </a:rPr>
              <a:t>по противодействию коррупции </a:t>
            </a:r>
            <a:r>
              <a:rPr dirty="0"/>
              <a:t/>
            </a:r>
            <a:br>
              <a:rPr dirty="0"/>
            </a:br>
            <a:r>
              <a:rPr lang="ru-RU" sz="3200" b="1" strike="noStrike" spc="-1" dirty="0">
                <a:solidFill>
                  <a:srgbClr val="FF0000"/>
                </a:solidFill>
                <a:latin typeface="Arial"/>
              </a:rPr>
              <a:t>за 2018 год</a:t>
            </a:r>
            <a:endParaRPr lang="ru-RU" sz="32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ru-RU" sz="32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ru-RU" sz="3200" b="0" strike="noStrike" spc="-1" dirty="0">
              <a:latin typeface="Arial"/>
            </a:endParaRPr>
          </a:p>
        </p:txBody>
      </p:sp>
      <p:sp>
        <p:nvSpPr>
          <p:cNvPr id="152" name="CustomShape 2"/>
          <p:cNvSpPr/>
          <p:nvPr/>
        </p:nvSpPr>
        <p:spPr>
          <a:xfrm>
            <a:off x="2268360" y="6093360"/>
            <a:ext cx="5003640" cy="45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2400" b="1" strike="noStrike" spc="-1" dirty="0" smtClean="0">
                <a:solidFill>
                  <a:srgbClr val="C00000"/>
                </a:solidFill>
                <a:latin typeface="Times New Roman"/>
              </a:rPr>
              <a:t>30 </a:t>
            </a:r>
            <a:r>
              <a:rPr lang="ru-RU" sz="2400" b="1" strike="noStrike" spc="-1" dirty="0">
                <a:solidFill>
                  <a:srgbClr val="C00000"/>
                </a:solidFill>
                <a:latin typeface="Times New Roman"/>
              </a:rPr>
              <a:t>января 2019 года</a:t>
            </a:r>
            <a:endParaRPr lang="ru-RU" sz="2400" b="0" strike="noStrike" spc="-1" dirty="0">
              <a:latin typeface="Arial"/>
            </a:endParaRPr>
          </a:p>
        </p:txBody>
      </p:sp>
      <p:sp>
        <p:nvSpPr>
          <p:cNvPr id="153" name="TextShape 3"/>
          <p:cNvSpPr txBox="1"/>
          <p:nvPr/>
        </p:nvSpPr>
        <p:spPr>
          <a:xfrm>
            <a:off x="770040" y="154800"/>
            <a:ext cx="7603920" cy="11142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algn="ctr"/>
            <a:r>
              <a:rPr lang="ru-RU" sz="1800" b="0" strike="noStrike" spc="-1" dirty="0">
                <a:latin typeface="Arial"/>
              </a:rPr>
              <a:t> Территориальный отраслевой исполнительный орган государственной власти Свердловской области — Управление социальной политики Министерства социальной политики Свердловской области по городу </a:t>
            </a:r>
            <a:r>
              <a:rPr lang="ru-RU" sz="1800" b="0" strike="noStrike" spc="-1" dirty="0" smtClean="0">
                <a:latin typeface="Arial"/>
              </a:rPr>
              <a:t>Новоуральску</a:t>
            </a:r>
            <a:endParaRPr lang="ru-RU" sz="18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CustomShape 2"/>
          <p:cNvSpPr/>
          <p:nvPr/>
        </p:nvSpPr>
        <p:spPr>
          <a:xfrm>
            <a:off x="357158" y="714356"/>
            <a:ext cx="8463202" cy="110868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2100" b="1" spc="-1" dirty="0">
                <a:solidFill>
                  <a:srgbClr val="FF0000"/>
                </a:solidFill>
              </a:rPr>
              <a:t>Структура Управления социальной политики по городу </a:t>
            </a:r>
            <a:r>
              <a:rPr lang="ru-RU" sz="2100" b="1" spc="-1" dirty="0" smtClean="0">
                <a:solidFill>
                  <a:srgbClr val="FF0000"/>
                </a:solidFill>
              </a:rPr>
              <a:t>Новоуральску</a:t>
            </a:r>
          </a:p>
          <a:p>
            <a:pPr algn="ctr">
              <a:lnSpc>
                <a:spcPct val="100000"/>
              </a:lnSpc>
            </a:pPr>
            <a:r>
              <a:rPr lang="ru-RU" sz="2100" b="1" spc="-1" dirty="0" smtClean="0">
                <a:solidFill>
                  <a:schemeClr val="accent1"/>
                </a:solidFill>
              </a:rPr>
              <a:t>(штатных единиц, государственных гражданских служащих </a:t>
            </a:r>
            <a:r>
              <a:rPr lang="ru-RU" sz="2100" b="1" spc="-1" dirty="0">
                <a:solidFill>
                  <a:schemeClr val="accent1"/>
                </a:solidFill>
              </a:rPr>
              <a:t>- </a:t>
            </a:r>
            <a:r>
              <a:rPr lang="ru-RU" sz="2100" b="1" spc="-1" dirty="0" smtClean="0">
                <a:solidFill>
                  <a:schemeClr val="accent1"/>
                </a:solidFill>
              </a:rPr>
              <a:t>41)</a:t>
            </a:r>
            <a:endParaRPr lang="ru-RU" sz="2100" b="0" strike="noStrike" spc="-1" dirty="0">
              <a:solidFill>
                <a:schemeClr val="accent1"/>
              </a:solidFill>
              <a:latin typeface="Arial"/>
            </a:endParaRPr>
          </a:p>
        </p:txBody>
      </p:sp>
      <p:sp>
        <p:nvSpPr>
          <p:cNvPr id="156" name="CustomShape 3"/>
          <p:cNvSpPr/>
          <p:nvPr/>
        </p:nvSpPr>
        <p:spPr>
          <a:xfrm>
            <a:off x="2742871" y="2127526"/>
            <a:ext cx="2736000" cy="52160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1600" b="1" dirty="0" smtClean="0">
                <a:solidFill>
                  <a:schemeClr val="tx2"/>
                </a:solidFill>
              </a:rPr>
              <a:t>Начальник управления</a:t>
            </a:r>
            <a:endParaRPr lang="ru-RU" sz="2100" b="0" strike="noStrike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158" name="CustomShape 5"/>
          <p:cNvSpPr/>
          <p:nvPr/>
        </p:nvSpPr>
        <p:spPr>
          <a:xfrm>
            <a:off x="3240320" y="4581128"/>
            <a:ext cx="1944000" cy="205581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1600" b="1" dirty="0">
                <a:solidFill>
                  <a:schemeClr val="tx2"/>
                </a:solidFill>
              </a:rPr>
              <a:t>Отдел </a:t>
            </a:r>
            <a:r>
              <a:rPr lang="ru-RU" sz="1600" b="1" dirty="0" smtClean="0">
                <a:solidFill>
                  <a:schemeClr val="tx2"/>
                </a:solidFill>
              </a:rPr>
              <a:t>обеспечения мер социальной поддержки</a:t>
            </a:r>
            <a:endParaRPr lang="ru-RU" sz="1600" b="1" dirty="0">
              <a:solidFill>
                <a:schemeClr val="tx2"/>
              </a:solidFill>
            </a:endParaRPr>
          </a:p>
          <a:p>
            <a:pPr algn="ctr">
              <a:lnSpc>
                <a:spcPct val="100000"/>
              </a:lnSpc>
            </a:pPr>
            <a:r>
              <a:rPr lang="ru-RU" sz="2100" b="1" spc="-1" dirty="0" smtClean="0">
                <a:solidFill>
                  <a:srgbClr val="C00000"/>
                </a:solidFill>
                <a:latin typeface="Arial"/>
              </a:rPr>
              <a:t>18</a:t>
            </a:r>
            <a:endParaRPr lang="ru-RU" sz="2100" b="0" strike="noStrike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160" name="CustomShape 7"/>
          <p:cNvSpPr/>
          <p:nvPr/>
        </p:nvSpPr>
        <p:spPr>
          <a:xfrm>
            <a:off x="6800691" y="4581128"/>
            <a:ext cx="1869480" cy="205581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1600" b="1" dirty="0">
                <a:solidFill>
                  <a:schemeClr val="tx2"/>
                </a:solidFill>
              </a:rPr>
              <a:t>Отдел </a:t>
            </a:r>
            <a:r>
              <a:rPr lang="ru-RU" sz="1600" b="1" dirty="0" smtClean="0">
                <a:solidFill>
                  <a:schemeClr val="tx2"/>
                </a:solidFill>
              </a:rPr>
              <a:t>опеки, попечительства и семейной политики</a:t>
            </a:r>
            <a:endParaRPr lang="ru-RU" sz="1600" b="1" strike="noStrike" spc="-1" dirty="0">
              <a:solidFill>
                <a:schemeClr val="tx2"/>
              </a:solidFill>
            </a:endParaRPr>
          </a:p>
          <a:p>
            <a:pPr algn="ctr">
              <a:lnSpc>
                <a:spcPct val="100000"/>
              </a:lnSpc>
            </a:pPr>
            <a:r>
              <a:rPr lang="ru-RU" sz="2100" b="0" strike="noStrike" spc="-1" dirty="0" smtClean="0">
                <a:solidFill>
                  <a:srgbClr val="C00000"/>
                </a:solidFill>
                <a:latin typeface="Arial"/>
              </a:rPr>
              <a:t>10</a:t>
            </a:r>
            <a:endParaRPr lang="ru-RU" sz="2100" b="0" strike="noStrike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161" name="CustomShape 8"/>
          <p:cNvSpPr/>
          <p:nvPr/>
        </p:nvSpPr>
        <p:spPr>
          <a:xfrm>
            <a:off x="4097467" y="4294523"/>
            <a:ext cx="360" cy="3096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chemeClr val="tx2">
                <a:lumMod val="60000"/>
                <a:lumOff val="40000"/>
              </a:schemeClr>
            </a:solidFill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2" name="CustomShape 9"/>
          <p:cNvSpPr/>
          <p:nvPr/>
        </p:nvSpPr>
        <p:spPr>
          <a:xfrm>
            <a:off x="4110511" y="1835437"/>
            <a:ext cx="360" cy="3096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4" name="Line 11"/>
          <p:cNvSpPr/>
          <p:nvPr/>
        </p:nvSpPr>
        <p:spPr>
          <a:xfrm>
            <a:off x="3176520" y="4282998"/>
            <a:ext cx="4392848" cy="46370"/>
          </a:xfrm>
          <a:prstGeom prst="line">
            <a:avLst/>
          </a:prstGeom>
          <a:ln w="38160"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6" name="CustomShape 13"/>
          <p:cNvSpPr/>
          <p:nvPr/>
        </p:nvSpPr>
        <p:spPr>
          <a:xfrm>
            <a:off x="7569368" y="4310144"/>
            <a:ext cx="360" cy="3042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7" name="CustomShape 14"/>
          <p:cNvSpPr/>
          <p:nvPr/>
        </p:nvSpPr>
        <p:spPr>
          <a:xfrm>
            <a:off x="95758" y="4581128"/>
            <a:ext cx="1892592" cy="205581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1600" b="1" dirty="0">
                <a:solidFill>
                  <a:schemeClr val="tx2"/>
                </a:solidFill>
              </a:rPr>
              <a:t>Отдел </a:t>
            </a:r>
            <a:r>
              <a:rPr lang="ru-RU" sz="1600" b="1" dirty="0" smtClean="0">
                <a:solidFill>
                  <a:schemeClr val="tx2"/>
                </a:solidFill>
              </a:rPr>
              <a:t>организации социального обслуживания, социальных гарантий, учета и отчетности  </a:t>
            </a:r>
            <a:r>
              <a:rPr lang="ru-RU" sz="2100" b="1" spc="-1" dirty="0">
                <a:solidFill>
                  <a:srgbClr val="C00000"/>
                </a:solidFill>
                <a:latin typeface="Arial"/>
              </a:rPr>
              <a:t>9</a:t>
            </a:r>
            <a:endParaRPr lang="ru-RU" sz="2100" b="0" strike="noStrike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168" name="CustomShape 15"/>
          <p:cNvSpPr/>
          <p:nvPr/>
        </p:nvSpPr>
        <p:spPr>
          <a:xfrm>
            <a:off x="821921" y="4294523"/>
            <a:ext cx="360" cy="3042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9" name="Line 16"/>
          <p:cNvSpPr/>
          <p:nvPr/>
        </p:nvSpPr>
        <p:spPr>
          <a:xfrm flipH="1">
            <a:off x="821921" y="4282638"/>
            <a:ext cx="2376360" cy="360"/>
          </a:xfrm>
          <a:prstGeom prst="line">
            <a:avLst/>
          </a:prstGeom>
          <a:ln w="38160"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" name="CustomShape 8"/>
          <p:cNvSpPr/>
          <p:nvPr/>
        </p:nvSpPr>
        <p:spPr>
          <a:xfrm>
            <a:off x="4101968" y="2633038"/>
            <a:ext cx="360" cy="3096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chemeClr val="tx2">
                <a:lumMod val="60000"/>
                <a:lumOff val="40000"/>
              </a:schemeClr>
            </a:solidFill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0" name="CustomShape 7"/>
          <p:cNvSpPr/>
          <p:nvPr/>
        </p:nvSpPr>
        <p:spPr>
          <a:xfrm>
            <a:off x="6468138" y="2131110"/>
            <a:ext cx="1869480" cy="10814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1600" b="1" dirty="0">
                <a:solidFill>
                  <a:schemeClr val="tx2"/>
                </a:solidFill>
              </a:rPr>
              <a:t>Ведущий специалист </a:t>
            </a:r>
            <a:endParaRPr lang="ru-RU" sz="1600" b="1" dirty="0" smtClean="0">
              <a:solidFill>
                <a:schemeClr val="tx2"/>
              </a:solidFill>
            </a:endParaRPr>
          </a:p>
          <a:p>
            <a:pPr algn="ctr"/>
            <a:r>
              <a:rPr lang="ru-RU" sz="2100" spc="-1" dirty="0" smtClean="0">
                <a:solidFill>
                  <a:srgbClr val="C00000"/>
                </a:solidFill>
                <a:latin typeface="Arial"/>
              </a:rPr>
              <a:t>2</a:t>
            </a:r>
            <a:endParaRPr lang="ru-RU" sz="2100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25" name="CustomShape 7"/>
          <p:cNvSpPr/>
          <p:nvPr/>
        </p:nvSpPr>
        <p:spPr>
          <a:xfrm>
            <a:off x="3243991" y="2942638"/>
            <a:ext cx="1733759" cy="10472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1600" b="1" dirty="0" smtClean="0">
                <a:solidFill>
                  <a:schemeClr val="tx2"/>
                </a:solidFill>
              </a:rPr>
              <a:t>Заместитель начальника управления </a:t>
            </a:r>
            <a:endParaRPr lang="ru-RU" sz="2100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26" name="CustomShape 8"/>
          <p:cNvSpPr/>
          <p:nvPr/>
        </p:nvSpPr>
        <p:spPr>
          <a:xfrm>
            <a:off x="4110871" y="3972105"/>
            <a:ext cx="360" cy="3096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chemeClr val="tx2">
                <a:lumMod val="60000"/>
                <a:lumOff val="40000"/>
              </a:schemeClr>
            </a:solidFill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9" name="CustomShape 8"/>
          <p:cNvSpPr/>
          <p:nvPr/>
        </p:nvSpPr>
        <p:spPr>
          <a:xfrm flipV="1">
            <a:off x="5478871" y="2430367"/>
            <a:ext cx="989267" cy="14901"/>
          </a:xfrm>
          <a:custGeom>
            <a:avLst/>
            <a:gdLst>
              <a:gd name="connsiteX0" fmla="*/ 0 w 21600"/>
              <a:gd name="connsiteY0" fmla="*/ 5303 h 7040"/>
              <a:gd name="connsiteX1" fmla="*/ 21600 w 21600"/>
              <a:gd name="connsiteY1" fmla="*/ 1737 h 7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600" h="7040">
                <a:moveTo>
                  <a:pt x="0" y="5303"/>
                </a:moveTo>
                <a:cubicBezTo>
                  <a:pt x="7200" y="12503"/>
                  <a:pt x="14400" y="-5463"/>
                  <a:pt x="21600" y="1737"/>
                </a:cubicBezTo>
              </a:path>
            </a:pathLst>
          </a:custGeom>
          <a:noFill/>
          <a:ln w="38160">
            <a:solidFill>
              <a:schemeClr val="tx2">
                <a:lumMod val="60000"/>
                <a:lumOff val="40000"/>
              </a:schemeClr>
            </a:solidFill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CustomShape 1"/>
          <p:cNvSpPr/>
          <p:nvPr/>
        </p:nvSpPr>
        <p:spPr>
          <a:xfrm>
            <a:off x="0" y="476640"/>
            <a:ext cx="9143640" cy="821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74320" algn="ctr">
              <a:lnSpc>
                <a:spcPct val="100000"/>
              </a:lnSpc>
              <a:spcBef>
                <a:spcPts val="961"/>
              </a:spcBef>
            </a:pPr>
            <a:r>
              <a:rPr lang="ru-RU" sz="2400" b="1" strike="noStrike" spc="-1">
                <a:solidFill>
                  <a:srgbClr val="FF0000"/>
                </a:solidFill>
                <a:latin typeface="Arial"/>
              </a:rPr>
              <a:t>Контроль за исполнением мер по предупреждению коррупции</a:t>
            </a:r>
            <a:endParaRPr lang="ru-RU" sz="2400" b="0" strike="noStrike" spc="-1">
              <a:latin typeface="Arial"/>
            </a:endParaRPr>
          </a:p>
        </p:txBody>
      </p:sp>
      <p:grpSp>
        <p:nvGrpSpPr>
          <p:cNvPr id="172" name="Group 2"/>
          <p:cNvGrpSpPr/>
          <p:nvPr/>
        </p:nvGrpSpPr>
        <p:grpSpPr>
          <a:xfrm>
            <a:off x="251640" y="1296720"/>
            <a:ext cx="8784720" cy="4220640"/>
            <a:chOff x="251640" y="1296720"/>
            <a:chExt cx="8784720" cy="4220640"/>
          </a:xfrm>
        </p:grpSpPr>
        <p:sp>
          <p:nvSpPr>
            <p:cNvPr id="173" name="CustomShape 3"/>
            <p:cNvSpPr/>
            <p:nvPr/>
          </p:nvSpPr>
          <p:spPr>
            <a:xfrm>
              <a:off x="251640" y="1798200"/>
              <a:ext cx="8784720" cy="453240"/>
            </a:xfrm>
            <a:prstGeom prst="rect">
              <a:avLst/>
            </a:prstGeom>
            <a:solidFill>
              <a:schemeClr val="accent5">
                <a:lumMod val="60000"/>
                <a:lumOff val="40000"/>
                <a:alpha val="90000"/>
              </a:schemeClr>
            </a:solidFill>
            <a:ln>
              <a:solidFill>
                <a:schemeClr val="accent2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1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74" name="CustomShape 4"/>
            <p:cNvSpPr/>
            <p:nvPr/>
          </p:nvSpPr>
          <p:spPr>
            <a:xfrm>
              <a:off x="690840" y="1296720"/>
              <a:ext cx="6149160" cy="76644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2">
                    <a:hueOff val="0"/>
                    <a:satOff val="0"/>
                    <a:lumOff val="0"/>
                    <a:alphaOff val="0"/>
                    <a:tint val="0"/>
                  </a:schemeClr>
                </a:gs>
                <a:gs pos="44000">
                  <a:schemeClr val="accent2">
                    <a:hueOff val="0"/>
                    <a:satOff val="0"/>
                    <a:lumOff val="0"/>
                    <a:alphaOff val="0"/>
                    <a:tint val="60000"/>
                    <a:satMod val="120000"/>
                  </a:schemeClr>
                </a:gs>
                <a:gs pos="100000">
                  <a:schemeClr val="accent2">
                    <a:hueOff val="0"/>
                    <a:satOff val="0"/>
                    <a:lumOff val="0"/>
                    <a:alphaOff val="0"/>
                    <a:tint val="90000"/>
                    <a:alpha val="100000"/>
                    <a:lumMod val="90000"/>
                  </a:schemeClr>
                </a:gs>
              </a:gsLst>
              <a:lin ang="5400000"/>
            </a:gradFill>
            <a:ln>
              <a:noFill/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1">
              <a:scrgbClr r="0" g="0" b="0"/>
            </a:effectRef>
            <a:fontRef idx="minor"/>
          </p:style>
          <p:txBody>
            <a:bodyPr lIns="270000" tIns="37440" rIns="232560" bIns="37440" anchor="ctr"/>
            <a:lstStyle/>
            <a:p>
              <a:pPr>
                <a:lnSpc>
                  <a:spcPct val="90000"/>
                </a:lnSpc>
                <a:spcAft>
                  <a:spcPts val="490"/>
                </a:spcAft>
              </a:pPr>
              <a:r>
                <a:rPr lang="ru-RU" sz="1400" b="1" strike="noStrike" spc="-1">
                  <a:solidFill>
                    <a:srgbClr val="000000"/>
                  </a:solidFill>
                  <a:latin typeface="Arial"/>
                </a:rPr>
                <a:t>Мониторинг состояния и эффективности противодействия коррупции, анализ реализации Плана по противодействию коррупции</a:t>
              </a:r>
              <a:endParaRPr lang="ru-RU" sz="1400" b="0" strike="noStrike" spc="-1">
                <a:latin typeface="Arial"/>
              </a:endParaRPr>
            </a:p>
          </p:txBody>
        </p:sp>
        <p:sp>
          <p:nvSpPr>
            <p:cNvPr id="175" name="CustomShape 5"/>
            <p:cNvSpPr/>
            <p:nvPr/>
          </p:nvSpPr>
          <p:spPr>
            <a:xfrm>
              <a:off x="251640" y="2614680"/>
              <a:ext cx="8784720" cy="453240"/>
            </a:xfrm>
            <a:prstGeom prst="rect">
              <a:avLst/>
            </a:prstGeom>
            <a:solidFill>
              <a:schemeClr val="accent6">
                <a:lumMod val="60000"/>
                <a:lumOff val="40000"/>
                <a:alpha val="90000"/>
              </a:schemeClr>
            </a:solidFill>
            <a:ln>
              <a:solidFill>
                <a:schemeClr val="accent3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1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76" name="CustomShape 6"/>
            <p:cNvSpPr/>
            <p:nvPr/>
          </p:nvSpPr>
          <p:spPr>
            <a:xfrm>
              <a:off x="690840" y="2349000"/>
              <a:ext cx="6149160" cy="53100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3">
                    <a:hueOff val="0"/>
                    <a:satOff val="0"/>
                    <a:lumOff val="0"/>
                    <a:alphaOff val="0"/>
                    <a:tint val="0"/>
                  </a:schemeClr>
                </a:gs>
                <a:gs pos="44000">
                  <a:schemeClr val="accent3">
                    <a:hueOff val="0"/>
                    <a:satOff val="0"/>
                    <a:lumOff val="0"/>
                    <a:alphaOff val="0"/>
                    <a:tint val="60000"/>
                    <a:satMod val="120000"/>
                  </a:schemeClr>
                </a:gs>
                <a:gs pos="100000">
                  <a:schemeClr val="accent3">
                    <a:hueOff val="0"/>
                    <a:satOff val="0"/>
                    <a:lumOff val="0"/>
                    <a:alphaOff val="0"/>
                    <a:tint val="90000"/>
                    <a:alpha val="100000"/>
                    <a:lumMod val="90000"/>
                  </a:schemeClr>
                </a:gs>
              </a:gsLst>
              <a:lin ang="5400000"/>
            </a:gradFill>
            <a:ln>
              <a:noFill/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1">
              <a:scrgbClr r="0" g="0" b="0"/>
            </a:effectRef>
            <a:fontRef idx="minor"/>
          </p:style>
          <p:txBody>
            <a:bodyPr lIns="258480" tIns="25920" rIns="232560" bIns="25920" anchor="ctr"/>
            <a:lstStyle/>
            <a:p>
              <a:pPr>
                <a:lnSpc>
                  <a:spcPct val="90000"/>
                </a:lnSpc>
                <a:spcAft>
                  <a:spcPts val="490"/>
                </a:spcAft>
              </a:pPr>
              <a:r>
                <a:rPr lang="ru-RU" sz="1400" b="1" strike="noStrike" spc="-1">
                  <a:solidFill>
                    <a:srgbClr val="000000"/>
                  </a:solidFill>
                  <a:latin typeface="Arial"/>
                </a:rPr>
                <a:t>Социологический опрос уровня восприятия коррупции</a:t>
              </a:r>
              <a:endParaRPr lang="ru-RU" sz="1400" b="0" strike="noStrike" spc="-1">
                <a:latin typeface="Arial"/>
              </a:endParaRPr>
            </a:p>
          </p:txBody>
        </p:sp>
        <p:sp>
          <p:nvSpPr>
            <p:cNvPr id="177" name="CustomShape 7"/>
            <p:cNvSpPr/>
            <p:nvPr/>
          </p:nvSpPr>
          <p:spPr>
            <a:xfrm>
              <a:off x="251640" y="3431160"/>
              <a:ext cx="8784720" cy="453240"/>
            </a:xfrm>
            <a:prstGeom prst="rect">
              <a:avLst/>
            </a:prstGeom>
            <a:solidFill>
              <a:schemeClr val="tx2">
                <a:lumMod val="40000"/>
                <a:lumOff val="60000"/>
                <a:alpha val="90000"/>
              </a:schemeClr>
            </a:solidFill>
            <a:ln>
              <a:solidFill>
                <a:schemeClr val="accent4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1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78" name="CustomShape 8"/>
            <p:cNvSpPr/>
            <p:nvPr/>
          </p:nvSpPr>
          <p:spPr>
            <a:xfrm>
              <a:off x="690840" y="3165480"/>
              <a:ext cx="6149160" cy="53100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4">
                    <a:hueOff val="0"/>
                    <a:satOff val="0"/>
                    <a:lumOff val="0"/>
                    <a:alphaOff val="0"/>
                    <a:tint val="0"/>
                  </a:schemeClr>
                </a:gs>
                <a:gs pos="44000">
                  <a:schemeClr val="accent4">
                    <a:hueOff val="0"/>
                    <a:satOff val="0"/>
                    <a:lumOff val="0"/>
                    <a:alphaOff val="0"/>
                    <a:tint val="60000"/>
                    <a:satMod val="120000"/>
                  </a:schemeClr>
                </a:gs>
                <a:gs pos="100000">
                  <a:schemeClr val="accent4">
                    <a:hueOff val="0"/>
                    <a:satOff val="0"/>
                    <a:lumOff val="0"/>
                    <a:alphaOff val="0"/>
                    <a:tint val="90000"/>
                    <a:alpha val="100000"/>
                    <a:lumMod val="90000"/>
                  </a:schemeClr>
                </a:gs>
              </a:gsLst>
              <a:lin ang="5400000"/>
            </a:gradFill>
            <a:ln>
              <a:noFill/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1">
              <a:scrgbClr r="0" g="0" b="0"/>
            </a:effectRef>
            <a:fontRef idx="minor"/>
          </p:style>
          <p:txBody>
            <a:bodyPr lIns="258480" tIns="25920" rIns="232560" bIns="25920" anchor="ctr"/>
            <a:lstStyle/>
            <a:p>
              <a:pPr>
                <a:lnSpc>
                  <a:spcPct val="90000"/>
                </a:lnSpc>
                <a:spcAft>
                  <a:spcPts val="490"/>
                </a:spcAft>
              </a:pPr>
              <a:r>
                <a:rPr lang="ru-RU" sz="1400" b="1" strike="noStrike" spc="-1">
                  <a:solidFill>
                    <a:srgbClr val="000000"/>
                  </a:solidFill>
                  <a:latin typeface="Arial"/>
                </a:rPr>
    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    </a:r>
              <a:endParaRPr lang="ru-RU" sz="1400" b="0" strike="noStrike" spc="-1">
                <a:latin typeface="Arial"/>
              </a:endParaRPr>
            </a:p>
          </p:txBody>
        </p:sp>
        <p:sp>
          <p:nvSpPr>
            <p:cNvPr id="179" name="CustomShape 9"/>
            <p:cNvSpPr/>
            <p:nvPr/>
          </p:nvSpPr>
          <p:spPr>
            <a:xfrm>
              <a:off x="251640" y="4247640"/>
              <a:ext cx="8784720" cy="453240"/>
            </a:xfrm>
            <a:prstGeom prst="rect">
              <a:avLst/>
            </a:prstGeom>
            <a:solidFill>
              <a:srgbClr val="92D050">
                <a:alpha val="90000"/>
              </a:srgbClr>
            </a:solidFill>
            <a:ln>
              <a:solidFill>
                <a:schemeClr val="accent5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1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0" name="CustomShape 10"/>
            <p:cNvSpPr/>
            <p:nvPr/>
          </p:nvSpPr>
          <p:spPr>
            <a:xfrm>
              <a:off x="690840" y="3981960"/>
              <a:ext cx="6149160" cy="53100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5">
                    <a:hueOff val="0"/>
                    <a:satOff val="0"/>
                    <a:lumOff val="0"/>
                    <a:alphaOff val="0"/>
                    <a:tint val="0"/>
                  </a:schemeClr>
                </a:gs>
                <a:gs pos="44000">
                  <a:schemeClr val="accent5">
                    <a:hueOff val="0"/>
                    <a:satOff val="0"/>
                    <a:lumOff val="0"/>
                    <a:alphaOff val="0"/>
                    <a:tint val="60000"/>
                    <a:satMod val="120000"/>
                  </a:schemeClr>
                </a:gs>
                <a:gs pos="100000">
                  <a:schemeClr val="accent5">
                    <a:hueOff val="0"/>
                    <a:satOff val="0"/>
                    <a:lumOff val="0"/>
                    <a:alphaOff val="0"/>
                    <a:tint val="90000"/>
                    <a:alpha val="100000"/>
                    <a:lumMod val="90000"/>
                  </a:schemeClr>
                </a:gs>
              </a:gsLst>
              <a:lin ang="5400000"/>
            </a:gradFill>
            <a:ln>
              <a:noFill/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1">
              <a:scrgbClr r="0" g="0" b="0"/>
            </a:effectRef>
            <a:fontRef idx="minor"/>
          </p:style>
          <p:txBody>
            <a:bodyPr lIns="258480" tIns="25920" rIns="232560" bIns="25920" anchor="ctr"/>
            <a:lstStyle/>
            <a:p>
              <a:pPr>
                <a:lnSpc>
                  <a:spcPct val="90000"/>
                </a:lnSpc>
                <a:spcAft>
                  <a:spcPts val="490"/>
                </a:spcAft>
              </a:pPr>
              <a:r>
                <a:rPr lang="ru-RU" sz="1400" b="1" strike="noStrike" spc="-1">
                  <a:solidFill>
                    <a:srgbClr val="000000"/>
                  </a:solidFill>
                  <a:latin typeface="Arial"/>
                </a:rPr>
    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    </a:r>
              <a:endParaRPr lang="ru-RU" sz="1400" b="0" strike="noStrike" spc="-1">
                <a:latin typeface="Arial"/>
              </a:endParaRPr>
            </a:p>
          </p:txBody>
        </p:sp>
        <p:sp>
          <p:nvSpPr>
            <p:cNvPr id="181" name="CustomShape 11"/>
            <p:cNvSpPr/>
            <p:nvPr/>
          </p:nvSpPr>
          <p:spPr>
            <a:xfrm>
              <a:off x="251640" y="5064120"/>
              <a:ext cx="8784720" cy="453240"/>
            </a:xfrm>
            <a:prstGeom prst="rect">
              <a:avLst/>
            </a:prstGeom>
            <a:solidFill>
              <a:srgbClr val="FFFF00">
                <a:alpha val="90000"/>
              </a:srgbClr>
            </a:solidFill>
            <a:ln>
              <a:solidFill>
                <a:schemeClr val="accent6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1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2" name="CustomShape 12"/>
            <p:cNvSpPr/>
            <p:nvPr/>
          </p:nvSpPr>
          <p:spPr>
            <a:xfrm>
              <a:off x="690840" y="4798440"/>
              <a:ext cx="6149160" cy="53100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6">
                    <a:hueOff val="0"/>
                    <a:satOff val="0"/>
                    <a:lumOff val="0"/>
                    <a:alphaOff val="0"/>
                    <a:tint val="0"/>
                  </a:schemeClr>
                </a:gs>
                <a:gs pos="44000">
                  <a:schemeClr val="accent6">
                    <a:hueOff val="0"/>
                    <a:satOff val="0"/>
                    <a:lumOff val="0"/>
                    <a:alphaOff val="0"/>
                    <a:tint val="60000"/>
                    <a:satMod val="120000"/>
                  </a:schemeClr>
                </a:gs>
                <a:gs pos="100000">
                  <a:schemeClr val="accent6">
                    <a:hueOff val="0"/>
                    <a:satOff val="0"/>
                    <a:lumOff val="0"/>
                    <a:alphaOff val="0"/>
                    <a:tint val="90000"/>
                    <a:alpha val="100000"/>
                    <a:lumMod val="90000"/>
                  </a:schemeClr>
                </a:gs>
              </a:gsLst>
              <a:lin ang="5400000"/>
            </a:gradFill>
            <a:ln>
              <a:noFill/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1">
              <a:scrgbClr r="0" g="0" b="0"/>
            </a:effectRef>
            <a:fontRef idx="minor"/>
          </p:style>
          <p:txBody>
            <a:bodyPr lIns="258480" tIns="25920" rIns="232560" bIns="25920" anchor="ctr"/>
            <a:lstStyle/>
            <a:p>
              <a:pPr>
                <a:lnSpc>
                  <a:spcPct val="90000"/>
                </a:lnSpc>
                <a:spcAft>
                  <a:spcPts val="490"/>
                </a:spcAft>
              </a:pPr>
              <a:r>
                <a:rPr lang="ru-RU" sz="1400" b="1" strike="noStrike" spc="-1">
                  <a:solidFill>
                    <a:srgbClr val="000000"/>
                  </a:solidFill>
                  <a:latin typeface="Arial"/>
                </a:rPr>
                <a:t>Рассмотрение правоприменительной практики по результатам вступивших в законную силу решений судов</a:t>
              </a:r>
              <a:endParaRPr lang="ru-RU" sz="1400" b="0" strike="noStrike" spc="-1">
                <a:latin typeface="Arial"/>
              </a:endParaRPr>
            </a:p>
          </p:txBody>
        </p:sp>
      </p:grpSp>
      <p:grpSp>
        <p:nvGrpSpPr>
          <p:cNvPr id="185" name="Group 15"/>
          <p:cNvGrpSpPr/>
          <p:nvPr/>
        </p:nvGrpSpPr>
        <p:grpSpPr>
          <a:xfrm>
            <a:off x="0" y="0"/>
            <a:ext cx="36000" cy="36000"/>
            <a:chOff x="0" y="0"/>
            <a:chExt cx="36000" cy="36000"/>
          </a:xfrm>
        </p:grpSpPr>
      </p:grp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TextShape 1"/>
          <p:cNvSpPr txBox="1"/>
          <p:nvPr/>
        </p:nvSpPr>
        <p:spPr>
          <a:xfrm>
            <a:off x="1043640" y="404640"/>
            <a:ext cx="7653240" cy="79164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lnSpcReduction="10000"/>
          </a:bodyPr>
          <a:lstStyle/>
          <a:p>
            <a:pPr algn="ctr">
              <a:lnSpc>
                <a:spcPct val="100000"/>
              </a:lnSpc>
              <a:spcBef>
                <a:spcPts val="961"/>
              </a:spcBef>
            </a:pPr>
            <a:r>
              <a:rPr lang="ru-RU" sz="2400" b="1" strike="noStrike" spc="-1" dirty="0">
                <a:solidFill>
                  <a:srgbClr val="FF0000"/>
                </a:solidFill>
                <a:latin typeface="Arial"/>
              </a:rPr>
              <a:t>Контроль за реализацией </a:t>
            </a:r>
            <a:r>
              <a:rPr lang="ru-RU" sz="2400" b="1" strike="noStrike" spc="-1" dirty="0" smtClean="0">
                <a:solidFill>
                  <a:srgbClr val="FF0000"/>
                </a:solidFill>
                <a:latin typeface="Arial"/>
              </a:rPr>
              <a:t>Плана </a:t>
            </a:r>
            <a:r>
              <a:rPr lang="ru-RU" sz="2400" b="1" strike="noStrike" spc="-1" dirty="0">
                <a:solidFill>
                  <a:srgbClr val="FF0000"/>
                </a:solidFill>
                <a:latin typeface="Arial"/>
              </a:rPr>
              <a:t>работы по противодействию коррупции </a:t>
            </a:r>
            <a:endParaRPr lang="ru-RU" sz="2400" b="0" strike="noStrike" spc="-1" dirty="0">
              <a:solidFill>
                <a:srgbClr val="006699"/>
              </a:solidFill>
              <a:latin typeface="Arial"/>
            </a:endParaRPr>
          </a:p>
        </p:txBody>
      </p:sp>
      <p:grpSp>
        <p:nvGrpSpPr>
          <p:cNvPr id="189" name="Group 4"/>
          <p:cNvGrpSpPr/>
          <p:nvPr/>
        </p:nvGrpSpPr>
        <p:grpSpPr>
          <a:xfrm>
            <a:off x="785786" y="1571612"/>
            <a:ext cx="7560720" cy="3583800"/>
            <a:chOff x="899640" y="2853360"/>
            <a:chExt cx="7560720" cy="3583800"/>
          </a:xfrm>
        </p:grpSpPr>
        <p:sp>
          <p:nvSpPr>
            <p:cNvPr id="190" name="CustomShape 5"/>
            <p:cNvSpPr/>
            <p:nvPr/>
          </p:nvSpPr>
          <p:spPr>
            <a:xfrm>
              <a:off x="899640" y="5444640"/>
              <a:ext cx="7560360" cy="99252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custDash>
                <a:ds d="300000" sp="100000"/>
              </a:custDash>
              <a:round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13760" tIns="113760" rIns="113760" bIns="570600" anchor="ctr"/>
            <a:lstStyle/>
            <a:p>
              <a:pPr algn="ctr">
                <a:lnSpc>
                  <a:spcPct val="90000"/>
                </a:lnSpc>
                <a:spcAft>
                  <a:spcPts val="456"/>
                </a:spcAft>
              </a:pPr>
              <a:r>
                <a:rPr lang="ru-RU" sz="1600" b="1" strike="noStrike" spc="-1" dirty="0" smtClean="0">
                  <a:solidFill>
                    <a:srgbClr val="06436B"/>
                  </a:solidFill>
                  <a:latin typeface="Candara"/>
                </a:rPr>
                <a:t>Комиссия по противодействию коррупции - 1</a:t>
              </a:r>
              <a:endParaRPr lang="ru-RU" sz="1600" spc="-1" dirty="0"/>
            </a:p>
          </p:txBody>
        </p:sp>
        <p:sp>
          <p:nvSpPr>
            <p:cNvPr id="193" name="CustomShape 8"/>
            <p:cNvSpPr/>
            <p:nvPr/>
          </p:nvSpPr>
          <p:spPr>
            <a:xfrm rot="10800000">
              <a:off x="900000" y="4148640"/>
              <a:ext cx="7560360" cy="1357200"/>
            </a:xfrm>
            <a:prstGeom prst="upArrowCallout">
              <a:avLst>
                <a:gd name="adj1" fmla="val 25000"/>
                <a:gd name="adj2" fmla="val 25000"/>
                <a:gd name="adj3" fmla="val 25000"/>
                <a:gd name="adj4" fmla="val 64977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custDash>
                <a:ds d="300000" sp="100000"/>
              </a:custDash>
              <a:round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rot="-10800000" lIns="113760" tIns="113760" rIns="113760" bIns="113760" anchor="ctr"/>
            <a:lstStyle/>
            <a:p>
              <a:pPr algn="ctr">
                <a:lnSpc>
                  <a:spcPct val="90000"/>
                </a:lnSpc>
                <a:spcAft>
                  <a:spcPts val="456"/>
                </a:spcAft>
              </a:pPr>
              <a:r>
                <a:rPr lang="ru-RU" sz="1600" b="1" strike="noStrike" spc="-1" dirty="0" smtClean="0">
                  <a:solidFill>
                    <a:srgbClr val="06436B"/>
                  </a:solidFill>
                  <a:latin typeface="Candara"/>
                </a:rPr>
                <a:t>Комиссия по соблюдению требований к служебному поведению и урегулированию конфликта интересов - 1</a:t>
              </a:r>
              <a:endParaRPr lang="ru-RU" sz="1600" spc="-1" dirty="0"/>
            </a:p>
          </p:txBody>
        </p:sp>
        <p:sp>
          <p:nvSpPr>
            <p:cNvPr id="196" name="CustomShape 11"/>
            <p:cNvSpPr/>
            <p:nvPr/>
          </p:nvSpPr>
          <p:spPr>
            <a:xfrm rot="10800000">
              <a:off x="900000" y="2853360"/>
              <a:ext cx="7560360" cy="1295640"/>
            </a:xfrm>
            <a:prstGeom prst="upArrowCallout">
              <a:avLst>
                <a:gd name="adj1" fmla="val 25000"/>
                <a:gd name="adj2" fmla="val 25000"/>
                <a:gd name="adj3" fmla="val 25000"/>
                <a:gd name="adj4" fmla="val 64977"/>
              </a:avLst>
            </a:prstGeom>
            <a:solidFill>
              <a:schemeClr val="accent3">
                <a:lumMod val="60000"/>
                <a:lumOff val="40000"/>
              </a:schemeClr>
            </a:solidFill>
            <a:ln>
              <a:custDash>
                <a:ds d="300000" sp="100000"/>
              </a:custDash>
              <a:round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rot="-10800000" lIns="113760" tIns="113760" rIns="113760" bIns="113760" anchor="ctr"/>
            <a:lstStyle/>
            <a:p>
              <a:r>
                <a:rPr lang="ru-RU" sz="1600" dirty="0" smtClean="0"/>
                <a:t>Ответственный за </a:t>
              </a:r>
              <a:r>
                <a:rPr lang="ru-RU" sz="1600" dirty="0"/>
                <a:t>работу по противодействию коррупции в Управлении - 1</a:t>
              </a:r>
            </a:p>
          </p:txBody>
        </p:sp>
      </p:grpSp>
      <p:grpSp>
        <p:nvGrpSpPr>
          <p:cNvPr id="199" name="Group 14"/>
          <p:cNvGrpSpPr/>
          <p:nvPr/>
        </p:nvGrpSpPr>
        <p:grpSpPr>
          <a:xfrm>
            <a:off x="0" y="0"/>
            <a:ext cx="36000" cy="36000"/>
            <a:chOff x="0" y="0"/>
            <a:chExt cx="36000" cy="36000"/>
          </a:xfrm>
        </p:grpSpPr>
      </p:grp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404664"/>
            <a:ext cx="8856984" cy="1224136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Организация работы комиссии по соблюдению требований к служебному поведению и урегулированию конфликта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интересов в Управлении социальной политики по городу НОВОУРАЛЬСКУ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8210282"/>
              </p:ext>
            </p:extLst>
          </p:nvPr>
        </p:nvGraphicFramePr>
        <p:xfrm>
          <a:off x="179512" y="1844824"/>
          <a:ext cx="8784976" cy="4823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4529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TextShape 1"/>
          <p:cNvSpPr txBox="1"/>
          <p:nvPr/>
        </p:nvSpPr>
        <p:spPr>
          <a:xfrm>
            <a:off x="0" y="0"/>
            <a:ext cx="9143640" cy="935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ts val="961"/>
              </a:spcBef>
            </a:pPr>
            <a:r>
              <a:rPr lang="ru-RU" sz="2400" b="1" strike="noStrike" spc="-1" dirty="0">
                <a:solidFill>
                  <a:srgbClr val="FF0000"/>
                </a:solidFill>
                <a:latin typeface="Arial"/>
              </a:rPr>
              <a:t>Предоставление сведений о доходах, расходах, имуществе и обязательствах имущественного характера </a:t>
            </a:r>
            <a:endParaRPr lang="ru-RU" sz="2400" b="0" strike="noStrike" spc="-1" dirty="0">
              <a:solidFill>
                <a:srgbClr val="006699"/>
              </a:solidFill>
              <a:latin typeface="Arial"/>
            </a:endParaRPr>
          </a:p>
        </p:txBody>
      </p:sp>
      <p:sp>
        <p:nvSpPr>
          <p:cNvPr id="204" name="CustomShape 2"/>
          <p:cNvSpPr/>
          <p:nvPr/>
        </p:nvSpPr>
        <p:spPr>
          <a:xfrm>
            <a:off x="0" y="928670"/>
            <a:ext cx="9144000" cy="100013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b="1" strike="noStrike" spc="-1" dirty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В 2018 году </a:t>
            </a:r>
            <a:r>
              <a:rPr lang="ru-RU" b="1" strike="noStrike" spc="-1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сведения </a:t>
            </a:r>
            <a:r>
              <a:rPr lang="ru-RU" b="1" strike="noStrike" spc="-1" dirty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о доходах, расходах, имуществе и обязательствах имущественного характера </a:t>
            </a:r>
            <a:r>
              <a:rPr lang="ru-RU" b="1" strike="noStrike" spc="-1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представили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28 гражданских служащих Управления социальной политики по городу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Новоуральску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lnSpc>
                <a:spcPct val="100000"/>
              </a:lnSpc>
            </a:pPr>
            <a:r>
              <a:rPr lang="ru-RU" sz="1800" b="1" strike="noStrike" spc="-1" dirty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	</a:t>
            </a:r>
            <a:endParaRPr lang="ru-RU" sz="1800" b="0" strike="noStrike" spc="-1" dirty="0">
              <a:solidFill>
                <a:schemeClr val="accent1">
                  <a:lumMod val="75000"/>
                </a:schemeClr>
              </a:solidFill>
              <a:latin typeface="Arial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844824"/>
            <a:ext cx="6208578" cy="501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TextShape 1"/>
          <p:cNvSpPr txBox="1"/>
          <p:nvPr/>
        </p:nvSpPr>
        <p:spPr>
          <a:xfrm>
            <a:off x="1043640" y="692640"/>
            <a:ext cx="7653240" cy="71964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25000" lnSpcReduction="20000"/>
          </a:bodyPr>
          <a:lstStyle/>
          <a:p>
            <a:pPr algn="ctr">
              <a:lnSpc>
                <a:spcPct val="100000"/>
              </a:lnSpc>
            </a:pPr>
            <a:r>
              <a:rPr lang="ru-RU" sz="10000" b="1" strike="noStrike" spc="-1" dirty="0">
                <a:solidFill>
                  <a:srgbClr val="FF0000"/>
                </a:solidFill>
                <a:latin typeface="Candara"/>
              </a:rPr>
              <a:t>Сведения о проверке достоверности сведений, представленных гражданскими служащими</a:t>
            </a:r>
            <a:r>
              <a:rPr dirty="0"/>
              <a:t/>
            </a:r>
            <a:br>
              <a:rPr dirty="0"/>
            </a:br>
            <a:endParaRPr lang="ru-RU" sz="2400" b="0" strike="noStrike" spc="-1" dirty="0">
              <a:solidFill>
                <a:srgbClr val="006699"/>
              </a:solidFill>
              <a:latin typeface="Arial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787813391"/>
              </p:ext>
            </p:extLst>
          </p:nvPr>
        </p:nvGraphicFramePr>
        <p:xfrm>
          <a:off x="357158" y="1500174"/>
          <a:ext cx="8358246" cy="4643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TextShape 1"/>
          <p:cNvSpPr txBox="1"/>
          <p:nvPr/>
        </p:nvSpPr>
        <p:spPr>
          <a:xfrm>
            <a:off x="0" y="620640"/>
            <a:ext cx="9143640" cy="1511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marL="274320" algn="ctr">
              <a:lnSpc>
                <a:spcPct val="100000"/>
              </a:lnSpc>
              <a:spcBef>
                <a:spcPts val="961"/>
              </a:spcBef>
            </a:pPr>
            <a:r>
              <a:rPr lang="ru-RU" sz="2400" b="1" strike="noStrike" spc="-1" dirty="0">
                <a:solidFill>
                  <a:srgbClr val="FF0000"/>
                </a:solidFill>
                <a:latin typeface="Arial"/>
              </a:rPr>
              <a:t>Соблюдение государственными гражданскими служащими </a:t>
            </a:r>
            <a:r>
              <a:rPr lang="ru-RU" sz="2400" b="1" strike="noStrike" spc="-1" dirty="0" smtClean="0">
                <a:solidFill>
                  <a:srgbClr val="FF0000"/>
                </a:solidFill>
                <a:latin typeface="Arial"/>
              </a:rPr>
              <a:t>Управления  </a:t>
            </a:r>
            <a:r>
              <a:rPr lang="ru-RU" sz="2400" b="1" strike="noStrike" spc="-1" dirty="0">
                <a:solidFill>
                  <a:srgbClr val="FF0000"/>
                </a:solidFill>
                <a:latin typeface="Arial"/>
              </a:rPr>
              <a:t>ограничений, запретов, обязанностей, установленных в целях противодействия коррупции</a:t>
            </a:r>
            <a:endParaRPr lang="ru-RU" sz="2400" b="0" strike="noStrike" spc="-1" dirty="0">
              <a:solidFill>
                <a:srgbClr val="006699"/>
              </a:solidFill>
              <a:latin typeface="Arial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505536332"/>
              </p:ext>
            </p:extLst>
          </p:nvPr>
        </p:nvGraphicFramePr>
        <p:xfrm>
          <a:off x="357158" y="1785926"/>
          <a:ext cx="8215370" cy="47149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236388204"/>
              </p:ext>
            </p:extLst>
          </p:nvPr>
        </p:nvGraphicFramePr>
        <p:xfrm>
          <a:off x="251520" y="1340768"/>
          <a:ext cx="8568952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240" cy="928694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Профессиональное развитие гражданских служащих Управления в сфере организации противодействия коррупции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CustomShape 2"/>
          <p:cNvSpPr/>
          <p:nvPr/>
        </p:nvSpPr>
        <p:spPr>
          <a:xfrm>
            <a:off x="0" y="214290"/>
            <a:ext cx="9143640" cy="63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1800" b="1" strike="noStrike" spc="-1" dirty="0">
                <a:solidFill>
                  <a:srgbClr val="7030A0"/>
                </a:solidFill>
                <a:latin typeface="Arial"/>
              </a:rPr>
              <a:t>Обеспечение доступа к  информации о деятельности </a:t>
            </a:r>
            <a:r>
              <a:rPr lang="ru-RU" sz="1800" b="1" strike="noStrike" spc="-1" dirty="0" smtClean="0">
                <a:solidFill>
                  <a:srgbClr val="7030A0"/>
                </a:solidFill>
                <a:latin typeface="Arial"/>
              </a:rPr>
              <a:t>Управления социальной политики по городу Новоуральску</a:t>
            </a:r>
            <a:endParaRPr lang="ru-RU" sz="1800" b="0" strike="noStrike" spc="-1" dirty="0">
              <a:solidFill>
                <a:srgbClr val="7030A0"/>
              </a:solidFill>
              <a:latin typeface="Arial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773720291"/>
              </p:ext>
            </p:extLst>
          </p:nvPr>
        </p:nvGraphicFramePr>
        <p:xfrm>
          <a:off x="107504" y="980728"/>
          <a:ext cx="7077538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485087"/>
            <a:ext cx="3770684" cy="3297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TextShape 1"/>
          <p:cNvSpPr txBox="1"/>
          <p:nvPr/>
        </p:nvSpPr>
        <p:spPr>
          <a:xfrm>
            <a:off x="0" y="620640"/>
            <a:ext cx="9143640" cy="86364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/>
          <a:p>
            <a:pPr marL="274320" algn="ctr">
              <a:lnSpc>
                <a:spcPct val="100000"/>
              </a:lnSpc>
              <a:spcBef>
                <a:spcPts val="961"/>
              </a:spcBef>
            </a:pPr>
            <a:r>
              <a:rPr lang="ru-RU" sz="2400" b="1" strike="noStrike" spc="-1">
                <a:solidFill>
                  <a:srgbClr val="FF0000"/>
                </a:solidFill>
                <a:latin typeface="Arial"/>
              </a:rPr>
              <a:t>Прием обращений граждан и организаций </a:t>
            </a:r>
            <a:r>
              <a:t/>
            </a:r>
            <a:br/>
            <a:r>
              <a:rPr lang="ru-RU" sz="2400" b="1" strike="noStrike" spc="-1">
                <a:solidFill>
                  <a:srgbClr val="FF0000"/>
                </a:solidFill>
                <a:latin typeface="Arial"/>
              </a:rPr>
              <a:t>по вопросам коррупции </a:t>
            </a:r>
            <a:endParaRPr lang="ru-RU" sz="2400" b="0" strike="noStrike" spc="-1">
              <a:solidFill>
                <a:srgbClr val="006699"/>
              </a:solidFill>
              <a:latin typeface="Arial"/>
            </a:endParaRPr>
          </a:p>
        </p:txBody>
      </p:sp>
      <p:grpSp>
        <p:nvGrpSpPr>
          <p:cNvPr id="217" name="Group 2"/>
          <p:cNvGrpSpPr/>
          <p:nvPr/>
        </p:nvGrpSpPr>
        <p:grpSpPr>
          <a:xfrm>
            <a:off x="-5557680" y="346680"/>
            <a:ext cx="14015610" cy="7171920"/>
            <a:chOff x="-5557680" y="346680"/>
            <a:chExt cx="14015610" cy="7171920"/>
          </a:xfrm>
        </p:grpSpPr>
        <p:sp>
          <p:nvSpPr>
            <p:cNvPr id="218" name="CustomShape 3"/>
            <p:cNvSpPr/>
            <p:nvPr/>
          </p:nvSpPr>
          <p:spPr>
            <a:xfrm>
              <a:off x="-5557680" y="346680"/>
              <a:ext cx="7171920" cy="7171920"/>
            </a:xfrm>
            <a:prstGeom prst="blockArc">
              <a:avLst>
                <a:gd name="adj1" fmla="val 18900000"/>
                <a:gd name="adj2" fmla="val 2700000"/>
                <a:gd name="adj3" fmla="val 301"/>
              </a:avLst>
            </a:prstGeom>
            <a:noFill/>
            <a:ln>
              <a:solidFill>
                <a:schemeClr val="accent6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19" name="CustomShape 4"/>
            <p:cNvSpPr/>
            <p:nvPr/>
          </p:nvSpPr>
          <p:spPr>
            <a:xfrm>
              <a:off x="894960" y="1549440"/>
              <a:ext cx="7562160" cy="560520"/>
            </a:xfrm>
            <a:prstGeom prst="rect">
              <a:avLst/>
            </a:prstGeom>
            <a:gradFill rotWithShape="0">
              <a:gsLst>
                <a:gs pos="0">
                  <a:schemeClr val="accent5">
                    <a:hueOff val="0"/>
                    <a:satOff val="0"/>
                    <a:lumOff val="0"/>
                    <a:alphaOff val="0"/>
                    <a:tint val="96000"/>
                    <a:satMod val="120000"/>
                    <a:lumMod val="120000"/>
                  </a:schemeClr>
                </a:gs>
                <a:gs pos="100000">
                  <a:schemeClr val="accent5">
                    <a:hueOff val="0"/>
                    <a:satOff val="0"/>
                    <a:lumOff val="0"/>
                    <a:alphaOff val="0"/>
                    <a:shade val="89000"/>
                    <a:lumMod val="90000"/>
                  </a:schemeClr>
                </a:gs>
              </a:gsLst>
              <a:lin ang="540000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hemeClr val="accent5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3">
              <a:scrgbClr r="0" g="0" b="0"/>
            </a:effectRef>
            <a:fontRef idx="minor"/>
          </p:style>
          <p:txBody>
            <a:bodyPr lIns="445320" rIns="45720" anchor="ctr"/>
            <a:lstStyle/>
            <a:p>
              <a:pPr>
                <a:lnSpc>
                  <a:spcPct val="90000"/>
                </a:lnSpc>
                <a:spcAft>
                  <a:spcPts val="629"/>
                </a:spcAft>
              </a:pPr>
              <a:r>
                <a:rPr lang="ru-RU" sz="1800" b="1" strike="noStrike" spc="-1">
                  <a:solidFill>
                    <a:srgbClr val="000000"/>
                  </a:solidFill>
                  <a:latin typeface="Arial"/>
                </a:rPr>
                <a:t>В письменном виде </a:t>
              </a:r>
              <a:endParaRPr lang="ru-RU" sz="1800" b="0" strike="noStrike" spc="-1">
                <a:latin typeface="Arial"/>
              </a:endParaRPr>
            </a:p>
          </p:txBody>
        </p:sp>
        <p:sp>
          <p:nvSpPr>
            <p:cNvPr id="220" name="CustomShape 5"/>
            <p:cNvSpPr/>
            <p:nvPr/>
          </p:nvSpPr>
          <p:spPr>
            <a:xfrm>
              <a:off x="544320" y="1479240"/>
              <a:ext cx="700920" cy="70092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accent3"/>
              </a:solidFill>
              <a:round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prstMaterial="flat">
              <a:bevelT w="12700" h="12700"/>
            </a:sp3d>
          </p:spPr>
          <p:style>
            <a:lnRef idx="1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</p:sp>
        <p:sp>
          <p:nvSpPr>
            <p:cNvPr id="221" name="CustomShape 6"/>
            <p:cNvSpPr/>
            <p:nvPr/>
          </p:nvSpPr>
          <p:spPr>
            <a:xfrm>
              <a:off x="1356480" y="2390760"/>
              <a:ext cx="7100640" cy="560520"/>
            </a:xfrm>
            <a:prstGeom prst="rect">
              <a:avLst/>
            </a:prstGeom>
            <a:gradFill rotWithShape="0">
              <a:gsLst>
                <a:gs pos="0">
                  <a:schemeClr val="accent5">
                    <a:hueOff val="1634391"/>
                    <a:satOff val="1115"/>
                    <a:lumOff val="-3137"/>
                    <a:alphaOff val="0"/>
                    <a:tint val="96000"/>
                    <a:satMod val="120000"/>
                    <a:lumMod val="120000"/>
                  </a:schemeClr>
                </a:gs>
                <a:gs pos="100000">
                  <a:schemeClr val="accent5">
                    <a:hueOff val="1634391"/>
                    <a:satOff val="1115"/>
                    <a:lumOff val="-3137"/>
                    <a:alphaOff val="0"/>
                    <a:shade val="89000"/>
                    <a:lumMod val="90000"/>
                  </a:schemeClr>
                </a:gs>
              </a:gsLst>
              <a:lin ang="540000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hemeClr val="accent5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3">
              <a:scrgbClr r="0" g="0" b="0"/>
            </a:effectRef>
            <a:fontRef idx="minor"/>
          </p:style>
          <p:txBody>
            <a:bodyPr lIns="445320" rIns="45720" anchor="ctr"/>
            <a:lstStyle/>
            <a:p>
              <a:pPr>
                <a:lnSpc>
                  <a:spcPct val="90000"/>
                </a:lnSpc>
                <a:spcAft>
                  <a:spcPts val="629"/>
                </a:spcAft>
              </a:pPr>
              <a:r>
                <a:rPr lang="ru-RU" sz="1800" b="1" strike="noStrike" spc="-1" dirty="0">
                  <a:solidFill>
                    <a:srgbClr val="000000"/>
                  </a:solidFill>
                  <a:latin typeface="Arial"/>
                </a:rPr>
                <a:t>В электронном виде на </a:t>
              </a:r>
              <a:r>
                <a:rPr lang="ru-RU" sz="1800" b="1" strike="noStrike" spc="-1" dirty="0" smtClean="0">
                  <a:solidFill>
                    <a:srgbClr val="000000"/>
                  </a:solidFill>
                  <a:latin typeface="Arial"/>
                </a:rPr>
                <a:t>официальном сайте Управления </a:t>
              </a:r>
              <a:r>
                <a:rPr lang="ru-RU" sz="1800" b="1" strike="noStrike" spc="-1" dirty="0">
                  <a:solidFill>
                    <a:srgbClr val="000000"/>
                  </a:solidFill>
                  <a:latin typeface="Arial"/>
                </a:rPr>
                <a:t>в сети Интернет</a:t>
              </a:r>
              <a:endParaRPr lang="ru-RU" sz="1800" b="0" strike="noStrike" spc="-1" dirty="0">
                <a:latin typeface="Arial"/>
              </a:endParaRPr>
            </a:p>
          </p:txBody>
        </p:sp>
        <p:sp>
          <p:nvSpPr>
            <p:cNvPr id="222" name="CustomShape 7"/>
            <p:cNvSpPr/>
            <p:nvPr/>
          </p:nvSpPr>
          <p:spPr>
            <a:xfrm>
              <a:off x="1005840" y="2320560"/>
              <a:ext cx="700920" cy="70092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accent5">
                  <a:hueOff val="1634391"/>
                  <a:satOff val="1115"/>
                  <a:lumOff val="-3137"/>
                  <a:alphaOff val="0"/>
                </a:schemeClr>
              </a:solidFill>
              <a:round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prstMaterial="flat">
              <a:bevelT w="12700" h="12700"/>
            </a:sp3d>
          </p:spPr>
          <p:style>
            <a:lnRef idx="1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</p:sp>
        <p:sp>
          <p:nvSpPr>
            <p:cNvPr id="223" name="CustomShape 8"/>
            <p:cNvSpPr/>
            <p:nvPr/>
          </p:nvSpPr>
          <p:spPr>
            <a:xfrm>
              <a:off x="1567440" y="3232080"/>
              <a:ext cx="6889680" cy="560520"/>
            </a:xfrm>
            <a:prstGeom prst="rect">
              <a:avLst/>
            </a:prstGeom>
            <a:gradFill rotWithShape="0">
              <a:gsLst>
                <a:gs pos="0">
                  <a:schemeClr val="accent5">
                    <a:hueOff val="3268782"/>
                    <a:satOff val="2231"/>
                    <a:lumOff val="-6274"/>
                    <a:alphaOff val="0"/>
                    <a:tint val="96000"/>
                    <a:satMod val="120000"/>
                    <a:lumMod val="120000"/>
                  </a:schemeClr>
                </a:gs>
                <a:gs pos="100000">
                  <a:schemeClr val="accent5">
                    <a:hueOff val="3268782"/>
                    <a:satOff val="2231"/>
                    <a:lumOff val="-6274"/>
                    <a:alphaOff val="0"/>
                    <a:shade val="89000"/>
                    <a:lumMod val="90000"/>
                  </a:schemeClr>
                </a:gs>
              </a:gsLst>
              <a:lin ang="540000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hemeClr val="accent5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3">
              <a:scrgbClr r="0" g="0" b="0"/>
            </a:effectRef>
            <a:fontRef idx="minor"/>
          </p:style>
          <p:txBody>
            <a:bodyPr lIns="445320" rIns="45720" anchor="ctr"/>
            <a:lstStyle/>
            <a:p>
              <a:pPr>
                <a:lnSpc>
                  <a:spcPct val="90000"/>
                </a:lnSpc>
                <a:spcAft>
                  <a:spcPts val="629"/>
                </a:spcAft>
              </a:pPr>
              <a:r>
                <a:rPr lang="ru-RU" sz="1800" b="1" strike="noStrike" spc="-1" dirty="0">
                  <a:solidFill>
                    <a:srgbClr val="000000"/>
                  </a:solidFill>
                  <a:latin typeface="Arial"/>
                </a:rPr>
                <a:t>По «телефону доверия» по вопросам противодействия коррупции </a:t>
              </a:r>
              <a:r>
                <a:rPr lang="ru-RU" sz="1800" b="1" strike="noStrike" spc="-1" dirty="0" smtClean="0">
                  <a:solidFill>
                    <a:srgbClr val="000000"/>
                  </a:solidFill>
                  <a:latin typeface="Arial"/>
                </a:rPr>
                <a:t>8(3470)4-80-95</a:t>
              </a:r>
              <a:endParaRPr lang="ru-RU" sz="1800" b="0" strike="noStrike" spc="-1" dirty="0">
                <a:latin typeface="Arial"/>
              </a:endParaRPr>
            </a:p>
          </p:txBody>
        </p:sp>
        <p:sp>
          <p:nvSpPr>
            <p:cNvPr id="224" name="CustomShape 9"/>
            <p:cNvSpPr/>
            <p:nvPr/>
          </p:nvSpPr>
          <p:spPr>
            <a:xfrm>
              <a:off x="1216800" y="3161880"/>
              <a:ext cx="700920" cy="700920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5">
                  <a:hueOff val="3268782"/>
                  <a:satOff val="2231"/>
                  <a:lumOff val="-6274"/>
                  <a:alphaOff val="0"/>
                </a:schemeClr>
              </a:solidFill>
              <a:round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prstMaterial="flat">
              <a:bevelT w="12700" h="12700"/>
            </a:sp3d>
          </p:spPr>
          <p:style>
            <a:lnRef idx="1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</p:sp>
        <p:sp>
          <p:nvSpPr>
            <p:cNvPr id="227" name="CustomShape 12"/>
            <p:cNvSpPr/>
            <p:nvPr/>
          </p:nvSpPr>
          <p:spPr>
            <a:xfrm>
              <a:off x="1357290" y="4286256"/>
              <a:ext cx="7100640" cy="636120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hemeClr val="accent5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3">
              <a:scrgbClr r="0" g="0" b="0"/>
            </a:effectRef>
            <a:fontRef idx="minor"/>
          </p:style>
          <p:txBody>
            <a:bodyPr lIns="445320" rIns="45720" anchor="ctr"/>
            <a:lstStyle/>
            <a:p>
              <a:pPr>
                <a:lnSpc>
                  <a:spcPct val="90000"/>
                </a:lnSpc>
                <a:spcAft>
                  <a:spcPts val="629"/>
                </a:spcAft>
              </a:pPr>
              <a:r>
                <a:rPr lang="ru-RU" sz="1800" b="1" strike="noStrike" spc="-1" dirty="0">
                  <a:solidFill>
                    <a:srgbClr val="000000"/>
                  </a:solidFill>
                  <a:latin typeface="Arial"/>
                </a:rPr>
                <a:t>На личном приеме граждан</a:t>
              </a:r>
              <a:endParaRPr lang="ru-RU" sz="1800" b="0" strike="noStrike" spc="-1" dirty="0">
                <a:latin typeface="Arial"/>
              </a:endParaRPr>
            </a:p>
          </p:txBody>
        </p:sp>
        <p:sp>
          <p:nvSpPr>
            <p:cNvPr id="228" name="CustomShape 13"/>
            <p:cNvSpPr/>
            <p:nvPr/>
          </p:nvSpPr>
          <p:spPr>
            <a:xfrm>
              <a:off x="1071538" y="4286256"/>
              <a:ext cx="700920" cy="700920"/>
            </a:xfrm>
            <a:prstGeom prst="ellipse">
              <a:avLst/>
            </a:prstGeom>
            <a:solidFill>
              <a:srgbClr val="7030A0"/>
            </a:solidFill>
            <a:ln>
              <a:solidFill>
                <a:schemeClr val="accent5">
                  <a:hueOff val="6537565"/>
                  <a:satOff val="4462"/>
                  <a:lumOff val="-12548"/>
                  <a:alphaOff val="0"/>
                </a:schemeClr>
              </a:solidFill>
              <a:round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prstMaterial="flat">
              <a:bevelT w="12700" h="12700"/>
            </a:sp3d>
          </p:spPr>
          <p:style>
            <a:lnRef idx="1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</p:sp>
        <p:sp>
          <p:nvSpPr>
            <p:cNvPr id="229" name="CustomShape 14"/>
            <p:cNvSpPr/>
            <p:nvPr/>
          </p:nvSpPr>
          <p:spPr>
            <a:xfrm>
              <a:off x="857224" y="5357826"/>
              <a:ext cx="7562160" cy="560520"/>
            </a:xfrm>
            <a:prstGeom prst="rect">
              <a:avLst/>
            </a:prstGeom>
            <a:gradFill rotWithShape="0">
              <a:gsLst>
                <a:gs pos="0">
                  <a:schemeClr val="accent5">
                    <a:hueOff val="8171956"/>
                    <a:satOff val="5577"/>
                    <a:lumOff val="-15685"/>
                    <a:alphaOff val="0"/>
                    <a:tint val="96000"/>
                    <a:satMod val="120000"/>
                    <a:lumMod val="120000"/>
                  </a:schemeClr>
                </a:gs>
                <a:gs pos="100000">
                  <a:schemeClr val="accent5">
                    <a:hueOff val="8171956"/>
                    <a:satOff val="5577"/>
                    <a:lumOff val="-15685"/>
                    <a:alphaOff val="0"/>
                    <a:shade val="89000"/>
                    <a:lumMod val="90000"/>
                  </a:schemeClr>
                </a:gs>
              </a:gsLst>
              <a:lin ang="540000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hemeClr val="accent5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3">
              <a:scrgbClr r="0" g="0" b="0"/>
            </a:effectRef>
            <a:fontRef idx="minor"/>
          </p:style>
          <p:txBody>
            <a:bodyPr lIns="445320" rIns="45720" anchor="ctr"/>
            <a:lstStyle/>
            <a:p>
              <a:pPr>
                <a:lnSpc>
                  <a:spcPct val="90000"/>
                </a:lnSpc>
                <a:spcAft>
                  <a:spcPts val="629"/>
                </a:spcAft>
              </a:pPr>
              <a:r>
                <a:rPr lang="ru-RU" sz="1800" b="1" strike="noStrike" spc="-1" dirty="0">
                  <a:solidFill>
                    <a:srgbClr val="000000"/>
                  </a:solidFill>
                  <a:latin typeface="Arial"/>
                </a:rPr>
                <a:t>Посредством Федеральной государственной информационной системы досудебного обжалования</a:t>
              </a:r>
              <a:endParaRPr lang="ru-RU" sz="1800" b="0" strike="noStrike" spc="-1" dirty="0">
                <a:latin typeface="Arial"/>
              </a:endParaRPr>
            </a:p>
          </p:txBody>
        </p:sp>
        <p:sp>
          <p:nvSpPr>
            <p:cNvPr id="230" name="CustomShape 15"/>
            <p:cNvSpPr/>
            <p:nvPr/>
          </p:nvSpPr>
          <p:spPr>
            <a:xfrm>
              <a:off x="571472" y="5357826"/>
              <a:ext cx="700920" cy="700920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accent5">
                  <a:hueOff val="8171956"/>
                  <a:satOff val="5577"/>
                  <a:lumOff val="-15685"/>
                  <a:alphaOff val="0"/>
                </a:schemeClr>
              </a:solidFill>
              <a:round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prstMaterial="flat">
              <a:bevelT w="12700" h="12700"/>
            </a:sp3d>
          </p:spPr>
          <p:style>
            <a:lnRef idx="1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</p:sp>
      </p:grpSp>
      <p:grpSp>
        <p:nvGrpSpPr>
          <p:cNvPr id="231" name="Group 16"/>
          <p:cNvGrpSpPr/>
          <p:nvPr/>
        </p:nvGrpSpPr>
        <p:grpSpPr>
          <a:xfrm>
            <a:off x="0" y="0"/>
            <a:ext cx="36000" cy="36000"/>
            <a:chOff x="0" y="0"/>
            <a:chExt cx="36000" cy="36000"/>
          </a:xfrm>
        </p:grpSpPr>
      </p:grp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476672"/>
            <a:ext cx="7653536" cy="864096"/>
          </a:xfrm>
        </p:spPr>
        <p:txBody>
          <a:bodyPr>
            <a:normAutofit/>
          </a:bodyPr>
          <a:lstStyle/>
          <a:p>
            <a:pPr marL="274320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Результаты работы по противодействию коррупции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181211368"/>
              </p:ext>
            </p:extLst>
          </p:nvPr>
        </p:nvGraphicFramePr>
        <p:xfrm>
          <a:off x="251520" y="1340768"/>
          <a:ext cx="8568952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4014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CustomShape 1"/>
          <p:cNvSpPr/>
          <p:nvPr/>
        </p:nvSpPr>
        <p:spPr>
          <a:xfrm>
            <a:off x="1000100" y="0"/>
            <a:ext cx="7725240" cy="2952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/>
          <a:lstStyle/>
          <a:p>
            <a:pPr algn="ctr">
              <a:lnSpc>
                <a:spcPct val="100000"/>
              </a:lnSpc>
              <a:spcBef>
                <a:spcPts val="961"/>
              </a:spcBef>
            </a:pPr>
            <a:r>
              <a:rPr lang="ru-RU" sz="2400" b="1" strike="noStrike" spc="-1" dirty="0">
                <a:solidFill>
                  <a:srgbClr val="FF0000"/>
                </a:solidFill>
                <a:latin typeface="Arial"/>
              </a:rPr>
              <a:t>Мониторинг оказанных государственных услуг в электронной форме, в т. ч. с использованием федеральной государственной информационной системы «Единый портал государственных и муниципальных услуг (функций)», в общем количестве оказанных государственных услуг, переведенных в электронный вид</a:t>
            </a:r>
            <a:endParaRPr lang="ru-RU" sz="2400" b="0" strike="noStrike" spc="-1" dirty="0">
              <a:latin typeface="Arial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19890431"/>
              </p:ext>
            </p:extLst>
          </p:nvPr>
        </p:nvGraphicFramePr>
        <p:xfrm>
          <a:off x="0" y="1714488"/>
          <a:ext cx="8786842" cy="5357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75963534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7471</TotalTime>
  <Words>503</Words>
  <Application>Microsoft Office PowerPoint</Application>
  <PresentationFormat>Экран (4:3)</PresentationFormat>
  <Paragraphs>56</Paragraphs>
  <Slides>13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Office Theme</vt:lpstr>
      <vt:lpstr>Office Theme</vt:lpstr>
      <vt:lpstr>Углы</vt:lpstr>
      <vt:lpstr>Презентация PowerPoint</vt:lpstr>
      <vt:lpstr>Презентация PowerPoint</vt:lpstr>
      <vt:lpstr>Презентация PowerPoint</vt:lpstr>
      <vt:lpstr>Презентация PowerPoint</vt:lpstr>
      <vt:lpstr>Организация работы комиссии по соблюдению требований к служебному поведению и урегулированию конфликта интересов в Управлении социальной политики по городу НОВОУРАЛЬСКУ</vt:lpstr>
      <vt:lpstr>Презентация PowerPoint</vt:lpstr>
      <vt:lpstr>Презентация PowerPoint</vt:lpstr>
      <vt:lpstr>Презентация PowerPoint</vt:lpstr>
      <vt:lpstr>Профессиональное развитие гражданских служащих Управления в сфере организации противодействия коррупции  </vt:lpstr>
      <vt:lpstr>Презентация PowerPoint</vt:lpstr>
      <vt:lpstr>Презентация PowerPoint</vt:lpstr>
      <vt:lpstr>Результаты работы по противодействию коррупции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user</cp:lastModifiedBy>
  <cp:revision>479</cp:revision>
  <cp:lastPrinted>2014-01-31T04:56:33Z</cp:lastPrinted>
  <dcterms:created xsi:type="dcterms:W3CDTF">2013-09-24T14:29:11Z</dcterms:created>
  <dcterms:modified xsi:type="dcterms:W3CDTF">2019-02-04T04:58:14Z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3</vt:i4>
  </property>
  <property fmtid="{D5CDD505-2E9C-101B-9397-08002B2CF9AE}" pid="8" name="PresentationFormat">
    <vt:lpwstr>Экран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13</vt:i4>
  </property>
</Properties>
</file>