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8" r:id="rId4"/>
    <p:sldId id="257" r:id="rId5"/>
    <p:sldId id="259" r:id="rId6"/>
    <p:sldId id="261" r:id="rId7"/>
    <p:sldId id="262" r:id="rId8"/>
    <p:sldId id="263" r:id="rId9"/>
    <p:sldId id="264" r:id="rId10"/>
    <p:sldId id="265" r:id="rId11"/>
    <p:sldId id="268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23.09.2013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23.09.2013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23.09.2013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23.09.2013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23.09.2013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23.09.2013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23.09.2013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23.09.2013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23.09.2013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23.09.2013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23.09.2013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C99"/>
            </a:gs>
            <a:gs pos="50000">
              <a:srgbClr val="FFEDDC"/>
            </a:gs>
            <a:gs pos="100000">
              <a:srgbClr val="FFCC99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23.09.2013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gif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3276" y="620688"/>
            <a:ext cx="8892480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600" b="1" cap="none" spc="0" dirty="0" smtClean="0">
                <a:ln w="31550" cmpd="sng">
                  <a:solidFill>
                    <a:schemeClr val="tx1">
                      <a:lumMod val="65000"/>
                      <a:lumOff val="35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Comic Sans MS" pitchFamily="66" charset="0"/>
              </a:rPr>
              <a:t>Правила поведения в общественных местах</a:t>
            </a:r>
            <a:endParaRPr lang="ru-RU" sz="6600" b="1" cap="none" spc="0" dirty="0">
              <a:ln w="31550" cmpd="sng">
                <a:solidFill>
                  <a:schemeClr val="tx1">
                    <a:lumMod val="65000"/>
                    <a:lumOff val="35000"/>
                  </a:schemeClr>
                </a:solidFill>
                <a:prstDash val="solid"/>
              </a:ln>
              <a:solidFill>
                <a:srgbClr val="FFC000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3101" y="3861048"/>
            <a:ext cx="1736725" cy="2584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276" y="2739608"/>
            <a:ext cx="2414587" cy="2414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00778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072" name="Прямая со стрелкой 3071"/>
          <p:cNvCxnSpPr/>
          <p:nvPr/>
        </p:nvCxnSpPr>
        <p:spPr>
          <a:xfrm>
            <a:off x="4728724" y="1019637"/>
            <a:ext cx="491348" cy="2265347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Прямоугольник 4"/>
          <p:cNvSpPr/>
          <p:nvPr/>
        </p:nvSpPr>
        <p:spPr>
          <a:xfrm>
            <a:off x="30444" y="188640"/>
            <a:ext cx="896448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u="sng" cap="none" spc="0" dirty="0" smtClean="0">
                <a:ln w="19050">
                  <a:solidFill>
                    <a:schemeClr val="tx1">
                      <a:lumMod val="85000"/>
                      <a:lumOff val="15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entury Gothic" pitchFamily="34" charset="0"/>
              </a:rPr>
              <a:t>Общественные места</a:t>
            </a:r>
            <a:endParaRPr lang="ru-RU" sz="4800" b="1" u="sng" cap="none" spc="0" dirty="0">
              <a:ln w="19050">
                <a:solidFill>
                  <a:schemeClr val="tx1">
                    <a:lumMod val="85000"/>
                    <a:lumOff val="15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entury Gothic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06312" y="2306305"/>
            <a:ext cx="1944216" cy="504056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кафе</a:t>
            </a:r>
            <a:endParaRPr lang="ru-RU" sz="4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11" name="Прямая со стрелкой 10"/>
          <p:cNvCxnSpPr>
            <a:endCxn id="8" idx="0"/>
          </p:cNvCxnSpPr>
          <p:nvPr/>
        </p:nvCxnSpPr>
        <p:spPr>
          <a:xfrm flipH="1">
            <a:off x="1378420" y="1019637"/>
            <a:ext cx="396044" cy="128666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Прямоугольник 12"/>
          <p:cNvSpPr/>
          <p:nvPr/>
        </p:nvSpPr>
        <p:spPr>
          <a:xfrm>
            <a:off x="1907704" y="3429000"/>
            <a:ext cx="1944216" cy="52294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кинотеатр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728724" y="3284984"/>
            <a:ext cx="1944216" cy="537155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транспорт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948264" y="2224318"/>
            <a:ext cx="1944216" cy="504056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</a:rPr>
              <a:t>улица</a:t>
            </a:r>
            <a:endParaRPr lang="ru-RU" sz="3600" b="1" dirty="0">
              <a:solidFill>
                <a:schemeClr val="tx1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4644008" y="1555704"/>
            <a:ext cx="2088232" cy="52294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школа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2712488" y="2126285"/>
            <a:ext cx="1800200" cy="43204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театр</a:t>
            </a:r>
            <a:endParaRPr lang="ru-RU" sz="4000" b="1" dirty="0">
              <a:solidFill>
                <a:schemeClr val="tx1"/>
              </a:solidFill>
            </a:endParaRPr>
          </a:p>
        </p:txBody>
      </p:sp>
      <p:cxnSp>
        <p:nvCxnSpPr>
          <p:cNvPr id="20" name="Прямая со стрелкой 19"/>
          <p:cNvCxnSpPr/>
          <p:nvPr/>
        </p:nvCxnSpPr>
        <p:spPr>
          <a:xfrm>
            <a:off x="3612588" y="1019637"/>
            <a:ext cx="95316" cy="110664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2350528" y="1019637"/>
            <a:ext cx="277256" cy="2409363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>
            <a:off x="5436096" y="908720"/>
            <a:ext cx="252028" cy="64698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>
            <a:off x="7380312" y="908720"/>
            <a:ext cx="144016" cy="131559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81" name="Picture 9" descr="D:\Веселье!\Картинки\анимашки\Герои Диснея\dis105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5420" y="3147004"/>
            <a:ext cx="3611327" cy="3717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25604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2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351" y="1412776"/>
            <a:ext cx="3871913" cy="450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3" name="Picture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697" y="-315416"/>
            <a:ext cx="8461375" cy="213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4" name="Picture 1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6497" y="1394195"/>
            <a:ext cx="4718050" cy="466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7" name="Picture 19" descr="D:\Веселье!\Картинки\анимашки\jiv1043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4885065"/>
            <a:ext cx="1181798" cy="1829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1082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5555" y="1340768"/>
            <a:ext cx="885698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➤ Будь внимательным к окружающим тебя людям и доброжелательным в общении с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ними. Благодари 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тех, кто сделал что-то хорошее,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извиняйся 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за свои неправильные поступки.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842621" y="0"/>
            <a:ext cx="3977372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7200" b="1" cap="none" spc="50" dirty="0" smtClean="0">
                <a:ln w="11430">
                  <a:solidFill>
                    <a:schemeClr val="tx1"/>
                  </a:solidFill>
                </a:ln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Правило:</a:t>
            </a:r>
            <a:endParaRPr lang="ru-RU" sz="7200" b="1" cap="none" spc="50" dirty="0">
              <a:ln w="11430">
                <a:solidFill>
                  <a:schemeClr val="tx1"/>
                </a:solidFill>
              </a:ln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7537" y="3645024"/>
            <a:ext cx="3168352" cy="30097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6218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D:\Веселье!\Картинки\анимашки\dog3-7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0567" y="4433308"/>
            <a:ext cx="1840210" cy="2409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57273" y="1556792"/>
            <a:ext cx="896282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just">
              <a:buAutoNum type="arabicPeriod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Сдерживай </a:t>
            </a:r>
            <a:r>
              <a:rPr lang="ru-RU" sz="3200">
                <a:latin typeface="Times New Roman" pitchFamily="18" charset="0"/>
                <a:cs typeface="Times New Roman" pitchFamily="18" charset="0"/>
              </a:rPr>
              <a:t>свои </a:t>
            </a:r>
            <a:r>
              <a:rPr lang="ru-RU" sz="3200" smtClean="0">
                <a:latin typeface="Times New Roman" pitchFamily="18" charset="0"/>
                <a:cs typeface="Times New Roman" pitchFamily="18" charset="0"/>
              </a:rPr>
              <a:t>эмоции (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восхищение, удивление, огорчение), воздержись от высказываний, неодобрения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pPr marL="514350" indent="-514350" algn="just">
              <a:buAutoNum type="arabicPeriod" startAt="2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Не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перебивай рассказ экскурсовода, выслушай, а потом вежливо задай свой вопрос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3.	Не загораживай экспонаты и не трогай их руками.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70008" y="-35768"/>
            <a:ext cx="882183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24500" cmpd="dbl">
                  <a:solidFill>
                    <a:schemeClr val="tx1">
                      <a:lumMod val="85000"/>
                      <a:lumOff val="15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Правила поведения в музее </a:t>
            </a:r>
          </a:p>
          <a:p>
            <a:pPr algn="ctr"/>
            <a:r>
              <a:rPr lang="ru-RU" sz="5400" b="1" cap="none" spc="0" dirty="0" smtClean="0">
                <a:ln w="24500" cmpd="dbl">
                  <a:solidFill>
                    <a:schemeClr val="tx1">
                      <a:lumMod val="85000"/>
                      <a:lumOff val="15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(экскурсии):</a:t>
            </a:r>
            <a:endParaRPr lang="ru-RU" sz="5400" b="1" cap="none" spc="0" dirty="0">
              <a:ln w="24500" cmpd="dbl">
                <a:solidFill>
                  <a:schemeClr val="tx1">
                    <a:lumMod val="85000"/>
                    <a:lumOff val="15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046218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14455" y="-14610"/>
            <a:ext cx="916154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</a:t>
            </a:r>
            <a:r>
              <a:rPr lang="ru-RU" sz="5400" b="1" spc="50" dirty="0">
                <a:ln w="1143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</a:t>
            </a:r>
            <a:r>
              <a:rPr lang="ru-RU" sz="5400" b="1" cap="none" spc="50" dirty="0" smtClean="0">
                <a:ln w="1143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авила поведения в театре:</a:t>
            </a:r>
            <a:endParaRPr lang="ru-RU" sz="5400" b="1" cap="none" spc="50" dirty="0">
              <a:ln w="11430"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55429" y="1196752"/>
            <a:ext cx="8856984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AutoNum type="arabicPeriod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Приходите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 нарядной одежде.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2. Приезжайте в театр минут за 20-30. Этого времени вполне достаточно, чтобы успеть не спеша раздеться, купить программку и занять свои места.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Если в зале Вы увидели знакомых, не стоит махать руками, кричать или громко переговариваться через несколько рядов. Достаточно улыбки или кивка головы.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4. Не рекомендуется приносить в зал шоколад, бутерброды, яблоки. Если Вы не успели перекусить – в театре есть буфет.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657039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6601" y="260648"/>
            <a:ext cx="892899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5. Соблюдение тишины во время спектакля – главное правило.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6. Дождавшись, когда опустится занавес, не стоит бегом бежать в гардероб, чтобы получить свою одежду, «пока очередь не набежала». </a:t>
            </a: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199640"/>
            <a:ext cx="6093773" cy="4062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677208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10009112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just"/>
            <a:r>
              <a:rPr lang="ru-RU" sz="4800" b="1" cap="none" spc="0" dirty="0">
                <a:ln w="11430"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Правила поведения в </a:t>
            </a:r>
            <a:r>
              <a:rPr lang="ru-RU" sz="4800" b="1" cap="none" spc="0" dirty="0" smtClean="0">
                <a:ln w="11430"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кинотеатре: </a:t>
            </a:r>
            <a:endParaRPr lang="ru-RU" sz="4800" b="1" cap="none" spc="0" dirty="0">
              <a:ln w="11430">
                <a:solidFill>
                  <a:schemeClr val="tx1">
                    <a:lumMod val="85000"/>
                    <a:lumOff val="15000"/>
                  </a:schemeClr>
                </a:solidFill>
              </a:ln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830997"/>
            <a:ext cx="9036496" cy="627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AutoNum type="arabicParenR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Свободный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стиль одежды: здесь вполне уместны джинсы и свитер. Только не забывай, что одежда должна быть чистой и опрятной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buAutoNum type="arabicParenR" startAt="2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кинозал разрешается брать с собой попкорн или конфеты, напитки, но не нужно трапезничать слишком громко или мусорить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buAutoNum type="arabicParenR" startAt="3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Занимать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свои места следует после приглашения в зрительный зал.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4) Во время киносеанса не следует громко разговаривать (в том числе и по мобильному телефону), долго и громко смеяться или мешать просмотру фильма другим образом. Мобильный телефон перед началом киносеанса следует отключить или поставить в бесшумный режим.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184496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-171400"/>
            <a:ext cx="9144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Правила поведения в транспорте: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1572040"/>
            <a:ext cx="903649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AutoNum type="arabicParenR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общественном транспорте всегда уступай место пожилым людям и женщинам с маленькими детьми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2) Не проталкивайся в толпе пассажиров, помогая себе локтями, — пользуйся не руками, а голосом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3) Закрывай рот платком либо ладонью, когда кашляешь или чихаешь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Катюшка\Desktop\fileMTu0c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988840"/>
            <a:ext cx="1973077" cy="1937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Катюшка\Desktop\вапка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8248" y="4220994"/>
            <a:ext cx="1872208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28236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0952" y="332656"/>
            <a:ext cx="903649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) Ничего не ешь и не пей в общественном транспорте. Ты можешь случайно испачкать сиденье или одежду пассажиров.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5) Держитесь за поручни в салоне.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6) Запрещается высовывать голову и руки из окон.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5379" y="2780928"/>
            <a:ext cx="6008839" cy="3816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16034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8" name="Picture 8" descr="C:\Users\Катюшка\Desktop\1276760708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-747464"/>
            <a:ext cx="5452519" cy="546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79512" y="4509120"/>
            <a:ext cx="88569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Постарайтесь запомнить и всегда действовать в соответствии с правилами, находясь в общественных местах.</a:t>
            </a:r>
          </a:p>
        </p:txBody>
      </p:sp>
    </p:spTree>
    <p:extLst>
      <p:ext uri="{BB962C8B-B14F-4D97-AF65-F5344CB8AC3E}">
        <p14:creationId xmlns:p14="http://schemas.microsoft.com/office/powerpoint/2010/main" val="103446364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305</TotalTime>
  <Words>419</Words>
  <Application>Microsoft Office PowerPoint</Application>
  <PresentationFormat>Экран (4:3)</PresentationFormat>
  <Paragraphs>54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Котёнок</dc:creator>
  <cp:lastModifiedBy>Катюшка</cp:lastModifiedBy>
  <cp:revision>23</cp:revision>
  <dcterms:created xsi:type="dcterms:W3CDTF">2012-12-02T14:47:10Z</dcterms:created>
  <dcterms:modified xsi:type="dcterms:W3CDTF">2013-09-23T15:19:58Z</dcterms:modified>
</cp:coreProperties>
</file>