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87" autoAdjust="0"/>
  </p:normalViewPr>
  <p:slideViewPr>
    <p:cSldViewPr>
      <p:cViewPr varScale="1">
        <p:scale>
          <a:sx n="97" d="100"/>
          <a:sy n="97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6/21/2019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762000"/>
            <a:ext cx="8062912" cy="519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> ГАУ «КЦСОН Туринского района»</a:t>
            </a:r>
            <a:endParaRPr lang="ru-RU" sz="31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Отчет о выполнении Плана мероприятий по противодействию коррупции за 2018 год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admin.B10\Рабочий стол\Сайт учреждения\логотип КЦС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1824318" cy="12114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Работа с сотрудниками по противодействию коррупции</a:t>
            </a:r>
            <a:endParaRPr lang="ru-RU" sz="3600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>
            <a:normAutofit fontScale="700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lvl="0"/>
            <a:r>
              <a:rPr lang="ru-RU" sz="2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Проводится анализ и изучение законодательства</a:t>
            </a:r>
          </a:p>
          <a:p>
            <a:pPr lvl="0"/>
            <a:r>
              <a:rPr lang="ru-RU" sz="2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Осуществляется контроль за финансово хозяйственной деятельностью Центра</a:t>
            </a:r>
          </a:p>
          <a:p>
            <a:pPr lvl="0"/>
            <a:r>
              <a:rPr lang="ru-RU" sz="2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Проводится с работниками разъяснительные работы о недопущении поведения, которое может восприниматься окружающими как обещание или предложение дачи взятки либо как согласие принять взятку или как просьба о даче взятки</a:t>
            </a:r>
          </a:p>
          <a:p>
            <a:pPr lvl="0"/>
            <a:r>
              <a:rPr lang="ru-RU" sz="2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Формируется в коллективе обстановка нетерпимости к фактам взяточничества, проявления корыстных интересов в ущерб интересам работы</a:t>
            </a:r>
          </a:p>
          <a:p>
            <a:pPr lvl="0"/>
            <a:r>
              <a:rPr lang="ru-RU" sz="2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Размещение на официальном сайте Центра и информационных стендах нормативно-правовых актов, инструктивно-методических и иных материалов по </a:t>
            </a:r>
            <a:r>
              <a:rPr lang="ru-RU" sz="29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антикоррупционной</a:t>
            </a:r>
            <a:r>
              <a:rPr lang="ru-RU" sz="2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тематике</a:t>
            </a:r>
          </a:p>
          <a:p>
            <a:pPr lvl="0"/>
            <a:r>
              <a:rPr lang="ru-RU" sz="2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Участие сотрудников учреждения в мониторинге состояния и эффективности противодействия коррупции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n w="6350">
                  <a:solidFill>
                    <a:srgbClr val="FF0000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Информирование граждан о противодействии коррупции</a:t>
            </a:r>
            <a:endParaRPr lang="ru-RU" dirty="0">
              <a:ln w="6350">
                <a:solidFill>
                  <a:srgbClr val="FF0000"/>
                </a:solidFill>
              </a:ln>
            </a:endParaRPr>
          </a:p>
        </p:txBody>
      </p:sp>
      <p:sp>
        <p:nvSpPr>
          <p:cNvPr id="4" name="Содержимое 1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407432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ClrTx/>
              <a:buFont typeface="Wingdings" pitchFamily="2" charset="2"/>
              <a:buChar char="Ø"/>
              <a:tabLst>
                <a:tab pos="0" algn="l"/>
              </a:tabLst>
            </a:pPr>
            <a:r>
              <a:rPr lang="ru-RU" sz="2600" i="1" dirty="0" smtClean="0"/>
              <a:t>На информационном стенде в учреждении размещена информация </a:t>
            </a:r>
            <a:r>
              <a:rPr lang="ru-RU" sz="2600" dirty="0" smtClean="0"/>
              <a:t>о контактных данных лиц, ответственных за организацию противодействия коррупции в Центре; информационные памяти для граждан (посетителей) об общественно опасных последствиях проявления коррупции и об уголовной ответственности за коррупционные преступления и др.</a:t>
            </a:r>
          </a:p>
          <a:p>
            <a:pPr marL="0" indent="0" algn="just">
              <a:buClrTx/>
              <a:buNone/>
              <a:tabLst>
                <a:tab pos="0" algn="l"/>
              </a:tabLst>
            </a:pPr>
            <a:endParaRPr lang="ru-RU" sz="2600" dirty="0" smtClean="0"/>
          </a:p>
          <a:p>
            <a:pPr marL="0" indent="0" algn="just">
              <a:buClrTx/>
              <a:buFont typeface="Wingdings" pitchFamily="2" charset="2"/>
              <a:buChar char="Ø"/>
              <a:tabLst>
                <a:tab pos="0" algn="l"/>
              </a:tabLst>
            </a:pPr>
            <a:r>
              <a:rPr lang="ru-RU" sz="2600" i="1" dirty="0" smtClean="0"/>
              <a:t>Информация о противодействии коррупции размещена на сайте учреждения </a:t>
            </a:r>
            <a:r>
              <a:rPr lang="ru-RU" sz="2600" dirty="0" smtClean="0"/>
              <a:t>в разделе  «Противодействие коррупции»</a:t>
            </a:r>
          </a:p>
          <a:p>
            <a:pPr marL="0" indent="0" algn="just">
              <a:buNone/>
              <a:tabLst>
                <a:tab pos="0" algn="l"/>
              </a:tabLst>
            </a:pP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Соблюдение законодательства в области противодействия коррупции</a:t>
            </a:r>
            <a:endParaRPr lang="ru-RU" sz="3200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Обращений от граждан о фактах коррупции со стороны сотрудников ГАУ «КЦСОН Туринского района» - не поступало.</a:t>
            </a:r>
          </a:p>
          <a:p>
            <a:pPr algn="just">
              <a:buNone/>
            </a:pPr>
            <a:endParaRPr lang="ru-RU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Факты коррупции в ГАУ «КЦСОН Туринского района» - не выявлены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19</TotalTime>
  <Words>209</Words>
  <Application>Microsoft Office PowerPoint</Application>
  <PresentationFormat>Экран (4:3)</PresentationFormat>
  <Paragraphs>17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Яркая</vt:lpstr>
      <vt:lpstr> ГАУ «КЦСОН Туринского района»</vt:lpstr>
      <vt:lpstr>Работа с сотрудниками по противодействию коррупции</vt:lpstr>
      <vt:lpstr>Информирование граждан о противодействии коррупции</vt:lpstr>
      <vt:lpstr>Соблюдение законодательства в области противодействия коррупции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ГАУ «КЦСОН Туринского района»</dc:title>
  <dc:creator>Таня</dc:creator>
  <cp:lastModifiedBy>b40</cp:lastModifiedBy>
  <cp:revision>5</cp:revision>
  <dcterms:created xsi:type="dcterms:W3CDTF">2019-06-20T13:53:54Z</dcterms:created>
  <dcterms:modified xsi:type="dcterms:W3CDTF">2019-06-21T02:48:52Z</dcterms:modified>
</cp:coreProperties>
</file>