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sldIdLst>
    <p:sldId id="257" r:id="rId5"/>
    <p:sldId id="258" r:id="rId6"/>
    <p:sldId id="259" r:id="rId7"/>
    <p:sldId id="276" r:id="rId8"/>
    <p:sldId id="260" r:id="rId9"/>
    <p:sldId id="266" r:id="rId10"/>
    <p:sldId id="269" r:id="rId11"/>
    <p:sldId id="275" r:id="rId12"/>
    <p:sldId id="261" r:id="rId13"/>
    <p:sldId id="262" r:id="rId14"/>
    <p:sldId id="263" r:id="rId15"/>
    <p:sldId id="265" r:id="rId16"/>
    <p:sldId id="277" r:id="rId17"/>
    <p:sldId id="272" r:id="rId18"/>
    <p:sldId id="268" r:id="rId19"/>
    <p:sldId id="270" r:id="rId20"/>
    <p:sldId id="274" r:id="rId21"/>
    <p:sldId id="27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4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5" Type="http://schemas.openxmlformats.org/officeDocument/2006/relationships/audio" Target="../media/audio1.wav"/><Relationship Id="rId4" Type="http://schemas.openxmlformats.org/officeDocument/2006/relationships/image" Target="../media/image7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5" Type="http://schemas.openxmlformats.org/officeDocument/2006/relationships/audio" Target="../media/audio1.wav"/><Relationship Id="rId4" Type="http://schemas.openxmlformats.org/officeDocument/2006/relationships/image" Target="../media/image10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5" Type="http://schemas.openxmlformats.org/officeDocument/2006/relationships/audio" Target="../media/audio1.wav"/><Relationship Id="rId4" Type="http://schemas.openxmlformats.org/officeDocument/2006/relationships/image" Target="../media/image10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5" Type="http://schemas.openxmlformats.org/officeDocument/2006/relationships/audio" Target="../media/audio1.wav"/><Relationship Id="rId4" Type="http://schemas.openxmlformats.org/officeDocument/2006/relationships/image" Target="../media/image10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5" Type="http://schemas.openxmlformats.org/officeDocument/2006/relationships/audio" Target="../media/audio1.wav"/><Relationship Id="rId4" Type="http://schemas.openxmlformats.org/officeDocument/2006/relationships/image" Target="../media/image10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5" Type="http://schemas.openxmlformats.org/officeDocument/2006/relationships/audio" Target="../media/audio1.wav"/><Relationship Id="rId4" Type="http://schemas.openxmlformats.org/officeDocument/2006/relationships/image" Target="../media/image10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3" cstate="print">
            <a:lum/>
          </a:blip>
          <a:srcRect/>
          <a:stretch>
            <a:fillRect l="5000" t="-3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357694"/>
            <a:ext cx="7772400" cy="1470025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1736" y="5929330"/>
            <a:ext cx="6400800" cy="7810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AEDF8-87C6-4D8C-A87E-199BEFBDBD7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9912C-BB18-4415-86DD-497BF793281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4228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4" name="push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BAA9A-17AF-4B1E-8E7F-9EADDBA2BFD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52EDB-DF4B-471C-8156-A47BF36D2DC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5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349F7-82CC-4C01-9390-2822AD2294E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8A327-146C-418E-AF19-3A42E6DF299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9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A0B65-32C0-48A3-9FB2-12886C3678A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72D06-67AD-4383-A76C-B2D0A8F81F0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96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034DD-AFEC-44DD-8184-E510B8F97B5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69630-D67F-4305-85AD-A237AB7E327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00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A9E64-4A21-49E4-9865-433A2D05E1E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B20A7-7A8D-4D44-A9E1-A5D81038A86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87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CB8B5-F39C-4BC9-85B2-341FA4A769B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E4816-BC7E-4263-AC30-1A41E2958AA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34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62897-607D-4598-AE82-9144F7693F8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900DE-66BA-417E-9837-2C9152CF2F1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23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D0AA1-9669-48DB-A572-78C3FD3AB24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55452-8B22-4757-B5E5-795D090EB29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55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08BC7-39E7-4D91-B9B7-6B220F00EA9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4D6A7-0190-4C0E-9635-F6B435FEE8D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7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B01DE-623A-4F4A-A5BA-0F99138CEBF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026FC-5DDE-4ADE-BDEA-130F474721E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43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3" cstate="print">
            <a:lum/>
          </a:blip>
          <a:srcRect/>
          <a:stretch>
            <a:fillRect l="5000" t="-3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357696"/>
            <a:ext cx="7772400" cy="1470025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1737" y="5929330"/>
            <a:ext cx="6400800" cy="7810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00F61-9888-4461-B03B-A3013ADB96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7AF50-CED5-4450-AB94-5B4A052C015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227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4" name="push.wav"/>
          </p:stSnd>
        </p:sndAc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77BDF-A1FB-4113-87C0-50D17B3699D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769C7-9666-469E-972F-FAD87FEBE44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60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9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1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2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3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4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6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7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401AF-35AA-45C3-B69A-860A024CAB2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17FAD-7752-4AD1-8FF7-CFFF768B7F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19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2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60D53-E4C5-4DEF-B761-9AB1F1A1A65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3874F-34EE-424B-9425-F0999EEF19B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2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7" indent="0">
              <a:buNone/>
              <a:defRPr sz="2000" b="1"/>
            </a:lvl2pPr>
            <a:lvl3pPr marL="914196" indent="0">
              <a:buNone/>
              <a:defRPr sz="1800" b="1"/>
            </a:lvl3pPr>
            <a:lvl4pPr marL="1371292" indent="0">
              <a:buNone/>
              <a:defRPr sz="1600" b="1"/>
            </a:lvl4pPr>
            <a:lvl5pPr marL="1828390" indent="0">
              <a:buNone/>
              <a:defRPr sz="1600" b="1"/>
            </a:lvl5pPr>
            <a:lvl6pPr marL="2285488" indent="0">
              <a:buNone/>
              <a:defRPr sz="1600" b="1"/>
            </a:lvl6pPr>
            <a:lvl7pPr marL="2742586" indent="0">
              <a:buNone/>
              <a:defRPr sz="1600" b="1"/>
            </a:lvl7pPr>
            <a:lvl8pPr marL="3199684" indent="0">
              <a:buNone/>
              <a:defRPr sz="1600" b="1"/>
            </a:lvl8pPr>
            <a:lvl9pPr marL="365678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7" indent="0">
              <a:buNone/>
              <a:defRPr sz="2000" b="1"/>
            </a:lvl2pPr>
            <a:lvl3pPr marL="914196" indent="0">
              <a:buNone/>
              <a:defRPr sz="1800" b="1"/>
            </a:lvl3pPr>
            <a:lvl4pPr marL="1371292" indent="0">
              <a:buNone/>
              <a:defRPr sz="1600" b="1"/>
            </a:lvl4pPr>
            <a:lvl5pPr marL="1828390" indent="0">
              <a:buNone/>
              <a:defRPr sz="1600" b="1"/>
            </a:lvl5pPr>
            <a:lvl6pPr marL="2285488" indent="0">
              <a:buNone/>
              <a:defRPr sz="1600" b="1"/>
            </a:lvl6pPr>
            <a:lvl7pPr marL="2742586" indent="0">
              <a:buNone/>
              <a:defRPr sz="1600" b="1"/>
            </a:lvl7pPr>
            <a:lvl8pPr marL="3199684" indent="0">
              <a:buNone/>
              <a:defRPr sz="1600" b="1"/>
            </a:lvl8pPr>
            <a:lvl9pPr marL="365678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F0A47-6087-4F70-9F1C-7F8555A8CCD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9C06B-F04B-4B7F-9066-E18408D0003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74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049D8-33DF-4C59-8963-7188BFFF69C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CBC4-9A84-44E1-98D6-05884CDF550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12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1DE86-ECF7-408E-986F-D81D36371EE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9AAAC-918C-4B7F-8E38-EAC944C2704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75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97" indent="0">
              <a:buNone/>
              <a:defRPr sz="1200"/>
            </a:lvl2pPr>
            <a:lvl3pPr marL="914196" indent="0">
              <a:buNone/>
              <a:defRPr sz="1000"/>
            </a:lvl3pPr>
            <a:lvl4pPr marL="1371292" indent="0">
              <a:buNone/>
              <a:defRPr sz="900"/>
            </a:lvl4pPr>
            <a:lvl5pPr marL="1828390" indent="0">
              <a:buNone/>
              <a:defRPr sz="900"/>
            </a:lvl5pPr>
            <a:lvl6pPr marL="2285488" indent="0">
              <a:buNone/>
              <a:defRPr sz="900"/>
            </a:lvl6pPr>
            <a:lvl7pPr marL="2742586" indent="0">
              <a:buNone/>
              <a:defRPr sz="900"/>
            </a:lvl7pPr>
            <a:lvl8pPr marL="3199684" indent="0">
              <a:buNone/>
              <a:defRPr sz="900"/>
            </a:lvl8pPr>
            <a:lvl9pPr marL="365678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46FFD-D58F-418C-86FD-DBF28645536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A6ED5-7081-42C9-893D-6E019C36873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48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097" indent="0">
              <a:buNone/>
              <a:defRPr sz="2800"/>
            </a:lvl2pPr>
            <a:lvl3pPr marL="914196" indent="0">
              <a:buNone/>
              <a:defRPr sz="2400"/>
            </a:lvl3pPr>
            <a:lvl4pPr marL="1371292" indent="0">
              <a:buNone/>
              <a:defRPr sz="2000"/>
            </a:lvl4pPr>
            <a:lvl5pPr marL="1828390" indent="0">
              <a:buNone/>
              <a:defRPr sz="2000"/>
            </a:lvl5pPr>
            <a:lvl6pPr marL="2285488" indent="0">
              <a:buNone/>
              <a:defRPr sz="2000"/>
            </a:lvl6pPr>
            <a:lvl7pPr marL="2742586" indent="0">
              <a:buNone/>
              <a:defRPr sz="2000"/>
            </a:lvl7pPr>
            <a:lvl8pPr marL="3199684" indent="0">
              <a:buNone/>
              <a:defRPr sz="2000"/>
            </a:lvl8pPr>
            <a:lvl9pPr marL="365678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97" indent="0">
              <a:buNone/>
              <a:defRPr sz="1200"/>
            </a:lvl2pPr>
            <a:lvl3pPr marL="914196" indent="0">
              <a:buNone/>
              <a:defRPr sz="1000"/>
            </a:lvl3pPr>
            <a:lvl4pPr marL="1371292" indent="0">
              <a:buNone/>
              <a:defRPr sz="900"/>
            </a:lvl4pPr>
            <a:lvl5pPr marL="1828390" indent="0">
              <a:buNone/>
              <a:defRPr sz="900"/>
            </a:lvl5pPr>
            <a:lvl6pPr marL="2285488" indent="0">
              <a:buNone/>
              <a:defRPr sz="900"/>
            </a:lvl6pPr>
            <a:lvl7pPr marL="2742586" indent="0">
              <a:buNone/>
              <a:defRPr sz="900"/>
            </a:lvl7pPr>
            <a:lvl8pPr marL="3199684" indent="0">
              <a:buNone/>
              <a:defRPr sz="900"/>
            </a:lvl8pPr>
            <a:lvl9pPr marL="365678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E3E42-A1C7-433F-9E28-F8D1C73ADED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32F4A-AF86-4D9A-BD56-75256063FC5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87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4CB8C-2833-4D0E-BD28-5CC164F599C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5D1E2-F10F-4C1C-8966-6EEF8A161F9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33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2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38AD1-E919-4F3E-927C-7A671871221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16A95-7BF7-41F1-A9C1-CD6C55D5F0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15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285728"/>
            <a:ext cx="7772400" cy="147002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none"/>
        </p:style>
        <p:txBody>
          <a:bodyPr/>
          <a:lstStyle>
            <a:lvl1pPr>
              <a:defRPr>
                <a:solidFill>
                  <a:srgbClr val="FFFF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04" y="2000240"/>
            <a:ext cx="6400800" cy="78581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none"/>
        </p:style>
        <p:txBody>
          <a:bodyPr/>
          <a:lstStyle>
            <a:lvl1pPr marL="0" indent="0" algn="ctr">
              <a:buNone/>
              <a:defRPr>
                <a:solidFill>
                  <a:srgbClr val="FF00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62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4" name="push.wav"/>
          </p:stSnd>
        </p:sndAc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firefighter-147713_960_7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214313"/>
            <a:ext cx="2357437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7" descr="fire-engine-23774_960_7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763" y="4665663"/>
            <a:ext cx="2281237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50686-9F23-4D76-B302-172C8488D6F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D0808-0DFE-42BE-A339-D7527DDE4C1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90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3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7161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F4C13-BE78-4568-8A34-2A00C4D468A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52453-02E0-47E8-8241-F4D083DC577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91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4" name="push.wav"/>
          </p:stSnd>
        </p:sndAc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6" descr="firefighter-147713_960_7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296863"/>
            <a:ext cx="228600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7" descr="fire-engine-23774_960_7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175" y="4786313"/>
            <a:ext cx="215582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2BC0A-0A36-4170-A813-57F4D382B9A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09EA1-E8C4-4FF8-80B1-CCD120F313C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30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firefighter-147713_960_7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214313"/>
            <a:ext cx="2857500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fire-engine-23774_960_7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175" y="4786313"/>
            <a:ext cx="215582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9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2C38B-B00B-4595-9F9A-4A2F856DE43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F0CE2-EE70-471A-9F7F-7D97D1DAF26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93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6" descr="firefighter-147713_960_7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214313"/>
            <a:ext cx="3071812" cy="159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7" descr="fire-engine-23774_960_7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175" y="4786313"/>
            <a:ext cx="215582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E5D1F-0E18-4AB7-871C-C257577125C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0FDCC-572D-4E31-8AAE-FE8A3507309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97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BCF20-5FA9-4426-9D2C-830370F5430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6A0A3-42F5-4EC2-A1C6-9E0E92B3EF5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18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6" descr="firefighter-147713_960_7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225" y="0"/>
            <a:ext cx="26447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7" descr="fire-engine-23774_960_7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175" y="4786313"/>
            <a:ext cx="215582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ED48F-3330-4251-B758-068DD695782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F6F35-D993-4445-AD74-8815206B2E9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68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6" descr="firefighter-147713_960_7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214313"/>
            <a:ext cx="2705100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7" descr="fire-engine-23774_960_7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175" y="4786313"/>
            <a:ext cx="215582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44CC3-937A-4260-98A1-6B083F8220F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B7F2C-9D7F-4BF7-914D-01CEBF4BC37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67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firefighter-147713_960_7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214313"/>
            <a:ext cx="2500312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06639-801E-4721-AED0-450EC36CAE0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34790-6ECB-4D2D-9178-55BB4EB054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58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4" name="push.wav"/>
          </p:stSnd>
        </p:sndAc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279FC-5458-4D67-BBDA-90E395DCA9F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D4271-091A-401E-8F40-126F0CBE2BD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72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3" cstate="print">
            <a:lum/>
          </a:blip>
          <a:srcRect/>
          <a:stretch>
            <a:fillRect l="5000" t="-3000" r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357696"/>
            <a:ext cx="7772400" cy="1470025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1737" y="5929330"/>
            <a:ext cx="6400800" cy="7810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8EA39-153A-46FF-A566-98B9966A05D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9A468-3893-4873-8CA8-8279A9F5D78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4370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4" name="push.wav"/>
          </p:stSnd>
        </p:sndAc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6AC20-5FE4-45A6-893E-02ABC928707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0B660-3C4F-4E53-85FC-D4CE70B590B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44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9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1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2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3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4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6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7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5BE4E-5A49-4335-A284-BB3A91E12A4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1B1ED-1D40-45E3-A0A8-707A9F50B66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07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2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DEB36-FE0A-4FFE-B700-2CAA6915E7B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86107-4512-4066-8575-78C43970783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77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7" indent="0">
              <a:buNone/>
              <a:defRPr sz="2000" b="1"/>
            </a:lvl2pPr>
            <a:lvl3pPr marL="914196" indent="0">
              <a:buNone/>
              <a:defRPr sz="1800" b="1"/>
            </a:lvl3pPr>
            <a:lvl4pPr marL="1371292" indent="0">
              <a:buNone/>
              <a:defRPr sz="1600" b="1"/>
            </a:lvl4pPr>
            <a:lvl5pPr marL="1828390" indent="0">
              <a:buNone/>
              <a:defRPr sz="1600" b="1"/>
            </a:lvl5pPr>
            <a:lvl6pPr marL="2285488" indent="0">
              <a:buNone/>
              <a:defRPr sz="1600" b="1"/>
            </a:lvl6pPr>
            <a:lvl7pPr marL="2742586" indent="0">
              <a:buNone/>
              <a:defRPr sz="1600" b="1"/>
            </a:lvl7pPr>
            <a:lvl8pPr marL="3199684" indent="0">
              <a:buNone/>
              <a:defRPr sz="1600" b="1"/>
            </a:lvl8pPr>
            <a:lvl9pPr marL="365678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97" indent="0">
              <a:buNone/>
              <a:defRPr sz="2000" b="1"/>
            </a:lvl2pPr>
            <a:lvl3pPr marL="914196" indent="0">
              <a:buNone/>
              <a:defRPr sz="1800" b="1"/>
            </a:lvl3pPr>
            <a:lvl4pPr marL="1371292" indent="0">
              <a:buNone/>
              <a:defRPr sz="1600" b="1"/>
            </a:lvl4pPr>
            <a:lvl5pPr marL="1828390" indent="0">
              <a:buNone/>
              <a:defRPr sz="1600" b="1"/>
            </a:lvl5pPr>
            <a:lvl6pPr marL="2285488" indent="0">
              <a:buNone/>
              <a:defRPr sz="1600" b="1"/>
            </a:lvl6pPr>
            <a:lvl7pPr marL="2742586" indent="0">
              <a:buNone/>
              <a:defRPr sz="1600" b="1"/>
            </a:lvl7pPr>
            <a:lvl8pPr marL="3199684" indent="0">
              <a:buNone/>
              <a:defRPr sz="1600" b="1"/>
            </a:lvl8pPr>
            <a:lvl9pPr marL="365678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DA8C8-404B-4E43-BD96-60E41729A18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E2840-4A1F-49DA-B3D2-A1CBEF2D7C5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63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D3BF0-B166-461E-A44A-276C72FD568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7D853-3C08-4251-85EA-B97574A5F10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68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6E544-1383-4C19-998C-2EC4179A3AA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F1880-F73C-4031-94D0-A01E2AB97CC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09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97" indent="0">
              <a:buNone/>
              <a:defRPr sz="1200"/>
            </a:lvl2pPr>
            <a:lvl3pPr marL="914196" indent="0">
              <a:buNone/>
              <a:defRPr sz="1000"/>
            </a:lvl3pPr>
            <a:lvl4pPr marL="1371292" indent="0">
              <a:buNone/>
              <a:defRPr sz="900"/>
            </a:lvl4pPr>
            <a:lvl5pPr marL="1828390" indent="0">
              <a:buNone/>
              <a:defRPr sz="900"/>
            </a:lvl5pPr>
            <a:lvl6pPr marL="2285488" indent="0">
              <a:buNone/>
              <a:defRPr sz="900"/>
            </a:lvl6pPr>
            <a:lvl7pPr marL="2742586" indent="0">
              <a:buNone/>
              <a:defRPr sz="900"/>
            </a:lvl7pPr>
            <a:lvl8pPr marL="3199684" indent="0">
              <a:buNone/>
              <a:defRPr sz="900"/>
            </a:lvl8pPr>
            <a:lvl9pPr marL="365678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D5DF1-C252-42F2-BB7E-1C24E38A15A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7F28E-41CE-40B6-9075-9CC69F51324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32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097" indent="0">
              <a:buNone/>
              <a:defRPr sz="2800"/>
            </a:lvl2pPr>
            <a:lvl3pPr marL="914196" indent="0">
              <a:buNone/>
              <a:defRPr sz="2400"/>
            </a:lvl3pPr>
            <a:lvl4pPr marL="1371292" indent="0">
              <a:buNone/>
              <a:defRPr sz="2000"/>
            </a:lvl4pPr>
            <a:lvl5pPr marL="1828390" indent="0">
              <a:buNone/>
              <a:defRPr sz="2000"/>
            </a:lvl5pPr>
            <a:lvl6pPr marL="2285488" indent="0">
              <a:buNone/>
              <a:defRPr sz="2000"/>
            </a:lvl6pPr>
            <a:lvl7pPr marL="2742586" indent="0">
              <a:buNone/>
              <a:defRPr sz="2000"/>
            </a:lvl7pPr>
            <a:lvl8pPr marL="3199684" indent="0">
              <a:buNone/>
              <a:defRPr sz="2000"/>
            </a:lvl8pPr>
            <a:lvl9pPr marL="365678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97" indent="0">
              <a:buNone/>
              <a:defRPr sz="1200"/>
            </a:lvl2pPr>
            <a:lvl3pPr marL="914196" indent="0">
              <a:buNone/>
              <a:defRPr sz="1000"/>
            </a:lvl3pPr>
            <a:lvl4pPr marL="1371292" indent="0">
              <a:buNone/>
              <a:defRPr sz="900"/>
            </a:lvl4pPr>
            <a:lvl5pPr marL="1828390" indent="0">
              <a:buNone/>
              <a:defRPr sz="900"/>
            </a:lvl5pPr>
            <a:lvl6pPr marL="2285488" indent="0">
              <a:buNone/>
              <a:defRPr sz="900"/>
            </a:lvl6pPr>
            <a:lvl7pPr marL="2742586" indent="0">
              <a:buNone/>
              <a:defRPr sz="900"/>
            </a:lvl7pPr>
            <a:lvl8pPr marL="3199684" indent="0">
              <a:buNone/>
              <a:defRPr sz="900"/>
            </a:lvl8pPr>
            <a:lvl9pPr marL="365678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9E6C0-0505-4325-9820-AF35F4DEB0F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6337C-9189-40CC-A817-536FC2064A8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7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89143-4F11-4CC5-9953-B15BD9CF628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2EB82-091A-4546-998B-6E2384D6915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00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2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134E4-D092-4BA9-94E6-9FBB716CF38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60B4B-EB53-4D20-B010-9AB16803C97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53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 l="69000" t="53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2B87A8-1C09-4F7E-8FBC-F3C24C273A5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87F2BF8-BEE8-445F-A29C-9B19BC3477E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168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3" name="push.wav"/>
          </p:stSnd>
        </p:sndAc>
      </p:transition>
    </mc:Choice>
    <mc:Fallback xmlns="">
      <p:transition spd="slow">
        <p:fade/>
        <p:sndAc>
          <p:stSnd>
            <p:snd r:embed="rId15" name="push.wav"/>
          </p:stSnd>
        </p:sndAc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 l="69000" t="53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0" tIns="45709" rIns="91420" bIns="457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0" tIns="45709" rIns="91420" bIns="45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20" tIns="45709" rIns="91420" bIns="4570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1A9F1C7-7B54-490C-982A-C9DFC5BED99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20" tIns="45709" rIns="91420" bIns="4570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20" tIns="45709" rIns="91420" bIns="4570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A01F08-2E37-4AC2-8201-6A2E17BE309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28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3" name="push.wav"/>
          </p:stSnd>
        </p:sndAc>
      </p:transition>
    </mc:Choice>
    <mc:Fallback xmlns="">
      <p:transition spd="slow">
        <p:fade/>
        <p:sndAc>
          <p:stSnd>
            <p:snd r:embed="rId15" name="push.wav"/>
          </p:stSnd>
        </p:sndAc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5pPr>
      <a:lvl6pPr marL="457097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6pPr>
      <a:lvl7pPr marL="91419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7pPr>
      <a:lvl8pPr marL="137129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8pPr>
      <a:lvl9pPr marL="182839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037" indent="-228549" algn="l" defTabSz="9141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34" indent="-228549" algn="l" defTabSz="9141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232" indent="-228549" algn="l" defTabSz="9141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330" indent="-228549" algn="l" defTabSz="9141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97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96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92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90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88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86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84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780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r="23000" b="-7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5FAAD9-8A4E-4D39-ABAB-52EFA5BE150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BB15D0D-6696-4DB7-B4DA-25293E4702A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739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3" name="push.wav"/>
          </p:stSnd>
        </p:sndAc>
      </p:transition>
    </mc:Choice>
    <mc:Fallback xmlns="">
      <p:transition spd="slow">
        <p:fade/>
        <p:sndAc>
          <p:stSnd>
            <p:snd r:embed="rId15" name="push.wav"/>
          </p:stSnd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 l="69000" t="53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0" tIns="45709" rIns="91420" bIns="457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0" tIns="45709" rIns="91420" bIns="457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20" tIns="45709" rIns="91420" bIns="4570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8240305-0DCA-4DAA-87A3-ACF467A2761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07.02.2019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20" tIns="45709" rIns="91420" bIns="4570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20" tIns="45709" rIns="91420" bIns="4570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E453DC8-2B61-43AF-8D6E-AC1AF874BE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660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13" name="push.wav"/>
          </p:stSnd>
        </p:sndAc>
      </p:transition>
    </mc:Choice>
    <mc:Fallback xmlns="">
      <p:transition spd="slow">
        <p:fade/>
        <p:sndAc>
          <p:stSnd>
            <p:snd r:embed="rId15" name="push.wav"/>
          </p:stSnd>
        </p:sndAc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5pPr>
      <a:lvl6pPr marL="457097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6pPr>
      <a:lvl7pPr marL="91419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7pPr>
      <a:lvl8pPr marL="137129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8pPr>
      <a:lvl9pPr marL="182839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mbria" pitchFamily="18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037" indent="-228549" algn="l" defTabSz="9141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34" indent="-228549" algn="l" defTabSz="9141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232" indent="-228549" algn="l" defTabSz="9141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330" indent="-228549" algn="l" defTabSz="9141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97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96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92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90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88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86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84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780" algn="l" defTabSz="914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1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1.xml"/><Relationship Id="rId6" Type="http://schemas.openxmlformats.org/officeDocument/2006/relationships/audio" Target="../media/audio1.wav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1.xml"/><Relationship Id="rId5" Type="http://schemas.openxmlformats.org/officeDocument/2006/relationships/audio" Target="../media/audio1.wav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1.xml"/><Relationship Id="rId5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1.xml"/><Relationship Id="rId5" Type="http://schemas.openxmlformats.org/officeDocument/2006/relationships/audio" Target="../media/audio1.wav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1.xml"/><Relationship Id="rId5" Type="http://schemas.openxmlformats.org/officeDocument/2006/relationships/audio" Target="../media/audio1.wav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1.xml"/><Relationship Id="rId5" Type="http://schemas.openxmlformats.org/officeDocument/2006/relationships/audio" Target="../media/audio1.wav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1.xml"/><Relationship Id="rId6" Type="http://schemas.openxmlformats.org/officeDocument/2006/relationships/audio" Target="../media/audio1.wav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0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Box 8"/>
          <p:cNvSpPr txBox="1">
            <a:spLocks noChangeArrowheads="1"/>
          </p:cNvSpPr>
          <p:nvPr/>
        </p:nvSpPr>
        <p:spPr bwMode="auto">
          <a:xfrm>
            <a:off x="2123729" y="5143500"/>
            <a:ext cx="648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mbr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mbr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mbr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mbr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  <a:latin typeface="Arial" charset="0"/>
              </a:rPr>
              <a:t>Составила: </a:t>
            </a:r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Arial" charset="0"/>
              </a:rPr>
              <a:t>воспитатель 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  <a:latin typeface="Arial" charset="0"/>
              </a:rPr>
              <a:t>Наркевич </a:t>
            </a:r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Arial" charset="0"/>
              </a:rPr>
              <a:t>Л.Ф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  <a:latin typeface="Arial" charset="0"/>
              </a:rPr>
              <a:t>. </a:t>
            </a:r>
            <a:endParaRPr lang="ru-RU" altLang="ru-RU" sz="2400" b="1" dirty="0">
              <a:solidFill>
                <a:schemeClr val="accent5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3077" name="TextBox 9"/>
          <p:cNvSpPr txBox="1">
            <a:spLocks noChangeArrowheads="1"/>
          </p:cNvSpPr>
          <p:nvPr/>
        </p:nvSpPr>
        <p:spPr bwMode="auto">
          <a:xfrm>
            <a:off x="1788026" y="184944"/>
            <a:ext cx="54721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mbr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mbr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mbr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mbr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 b="1" dirty="0" smtClean="0">
                <a:solidFill>
                  <a:srgbClr val="002060"/>
                </a:solidFill>
                <a:latin typeface="Arial" charset="0"/>
              </a:rPr>
              <a:t>ГКУ  «СРЦН Туринского района</a:t>
            </a:r>
            <a:endParaRPr lang="ru-RU" altLang="ru-RU" sz="2400" b="1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3078" name="TextBox 10"/>
          <p:cNvSpPr txBox="1">
            <a:spLocks noChangeArrowheads="1"/>
          </p:cNvSpPr>
          <p:nvPr/>
        </p:nvSpPr>
        <p:spPr bwMode="auto">
          <a:xfrm>
            <a:off x="2931671" y="6143625"/>
            <a:ext cx="2524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mbr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mbr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mbr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mbr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800" b="1" dirty="0" smtClean="0">
                <a:latin typeface="Arial" charset="0"/>
              </a:rPr>
              <a:t>г. </a:t>
            </a:r>
            <a:r>
              <a:rPr lang="ru-RU" altLang="ru-RU" sz="1800" b="1" dirty="0">
                <a:latin typeface="Arial" charset="0"/>
              </a:rPr>
              <a:t>Туринск – </a:t>
            </a:r>
            <a:r>
              <a:rPr lang="ru-RU" altLang="ru-RU" sz="1800" b="1" dirty="0" smtClean="0">
                <a:latin typeface="Arial" charset="0"/>
              </a:rPr>
              <a:t>2019 </a:t>
            </a:r>
            <a:r>
              <a:rPr lang="ru-RU" altLang="ru-RU" sz="1800" b="1" dirty="0">
                <a:latin typeface="Arial" charset="0"/>
              </a:rPr>
              <a:t>год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764704"/>
            <a:ext cx="83529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 </a:t>
            </a: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 </a:t>
            </a:r>
          </a:p>
          <a:p>
            <a:pPr lvl="0" algn="ctr"/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профилактической</a:t>
            </a:r>
          </a:p>
          <a:p>
            <a:pPr lvl="0" algn="ctr"/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с воспитанниками проводимой совместно с     </a:t>
            </a:r>
            <a:endParaRPr lang="ru-RU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ОГИБДД </a:t>
            </a: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ОМВД России </a:t>
            </a:r>
          </a:p>
          <a:p>
            <a:pPr algn="ctr"/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Туринскому </a:t>
            </a: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району</a:t>
            </a:r>
          </a:p>
          <a:p>
            <a:pPr algn="ctr"/>
            <a:r>
              <a:rPr lang="ru-RU" sz="4000" b="1" dirty="0">
                <a:solidFill>
                  <a:srgbClr val="002060"/>
                </a:solidFill>
                <a:cs typeface="Mongolian Baiti" panose="03000500000000000000" pitchFamily="66" charset="0"/>
              </a:rPr>
              <a:t>з</a:t>
            </a:r>
            <a:r>
              <a:rPr lang="ru-RU" sz="4000" b="1" dirty="0" smtClean="0">
                <a:solidFill>
                  <a:srgbClr val="002060"/>
                </a:solidFill>
                <a:cs typeface="Mongolian Baiti" panose="03000500000000000000" pitchFamily="66" charset="0"/>
              </a:rPr>
              <a:t>а 2018 год</a:t>
            </a:r>
          </a:p>
          <a:p>
            <a:pPr algn="ctr"/>
            <a:endParaRPr lang="ru-RU" sz="4400" b="1" dirty="0">
              <a:solidFill>
                <a:srgbClr val="002060"/>
              </a:solidFill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889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Цель: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*</a:t>
            </a:r>
            <a:r>
              <a:rPr lang="ru-RU" b="1" dirty="0" smtClean="0">
                <a:solidFill>
                  <a:srgbClr val="002060"/>
                </a:solidFill>
              </a:rPr>
              <a:t>Создание системы профилактики детского дорожно - транспортного травматизма.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* Разработка и осуществление комплекса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мероприятий, направленных на повышение эффективности работы в данном  направлении.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375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Прямоугольник 3"/>
          <p:cNvSpPr>
            <a:spLocks noChangeArrowheads="1"/>
          </p:cNvSpPr>
          <p:nvPr/>
        </p:nvSpPr>
        <p:spPr bwMode="auto">
          <a:xfrm>
            <a:off x="971550" y="476250"/>
            <a:ext cx="7056438" cy="1631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mbr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mbr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mbr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mbr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3600" b="1" dirty="0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День профилактики в рамках «Горка</a:t>
            </a:r>
            <a:r>
              <a:rPr lang="ru-RU" altLang="ru-RU" sz="3600" b="1" dirty="0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»,</a:t>
            </a:r>
            <a:r>
              <a:rPr lang="ru-RU" altLang="ru-RU" sz="2800" b="1" dirty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 10.12.2018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ru-RU" altLang="ru-RU" sz="2800" b="1" dirty="0" smtClean="0">
              <a:solidFill>
                <a:srgbClr val="FF0000"/>
              </a:solidFill>
              <a:latin typeface="Cambria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1987" name="Picture 3" descr="F:\DCIM\101MSDCF\DSC039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107444"/>
            <a:ext cx="3651250" cy="27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5" descr="F:\DCIM\101MSDCF\DSC039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37" y="4025292"/>
            <a:ext cx="3457575" cy="259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53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Прямоугольник 3"/>
          <p:cNvSpPr>
            <a:spLocks noChangeArrowheads="1"/>
          </p:cNvSpPr>
          <p:nvPr/>
        </p:nvSpPr>
        <p:spPr bwMode="auto">
          <a:xfrm>
            <a:off x="971550" y="476250"/>
            <a:ext cx="7056438" cy="120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mbr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mbr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mbr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mbr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3600" b="1" dirty="0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Экскурсия к патрульной </a:t>
            </a:r>
            <a:r>
              <a:rPr lang="ru-RU" altLang="ru-RU" sz="3600" b="1" dirty="0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машине, </a:t>
            </a:r>
            <a:r>
              <a:rPr lang="ru-RU" altLang="ru-RU" sz="2800" b="1" dirty="0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24.05.2018</a:t>
            </a:r>
            <a:endParaRPr lang="ru-RU" altLang="ru-RU" sz="2800" b="1" dirty="0" smtClean="0">
              <a:solidFill>
                <a:srgbClr val="FF0000"/>
              </a:solidFill>
              <a:latin typeface="Cambria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6146" name="Picture 2" descr="C:\Users\ельдорадо\Desktop\Новая папка\image (15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459" y="3140967"/>
            <a:ext cx="5250160" cy="295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ельдорадо\Desktop\Новая папка\image (1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3" y="1556792"/>
            <a:ext cx="4386287" cy="246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24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840" y="332656"/>
            <a:ext cx="8229600" cy="114300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«Хочу всё знать» 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закрепление знаний о правилах дорожного движения </a:t>
            </a:r>
            <a:r>
              <a:rPr lang="ru-RU" sz="3200" b="1" dirty="0" smtClean="0">
                <a:solidFill>
                  <a:srgbClr val="FF0000"/>
                </a:solidFill>
              </a:rPr>
              <a:t>, </a:t>
            </a:r>
            <a:r>
              <a:rPr lang="ru-RU" sz="2800" b="1" dirty="0" smtClean="0">
                <a:solidFill>
                  <a:srgbClr val="FF0000"/>
                </a:solidFill>
              </a:rPr>
              <a:t>28.05.2018 г.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42" name="Picture 2" descr="C:\Users\ельдорадо\Desktop\ФОТО 2018\20180521_1814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4824"/>
            <a:ext cx="4509120" cy="43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ельдорадо\Desktop\ФОТО 2018\20180521_1816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08068" y="2636912"/>
            <a:ext cx="4235932" cy="4235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882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Прямоугольник 3"/>
          <p:cNvSpPr>
            <a:spLocks noChangeArrowheads="1"/>
          </p:cNvSpPr>
          <p:nvPr/>
        </p:nvSpPr>
        <p:spPr bwMode="auto">
          <a:xfrm>
            <a:off x="611560" y="476250"/>
            <a:ext cx="7416428" cy="2185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0" tIns="45709" rIns="91420" bIns="45709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mbr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mbr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mbr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mbr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3600" b="1" dirty="0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Профилактическая беседа с инспектором ГИБДД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3600" b="1" dirty="0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 </a:t>
            </a:r>
            <a:r>
              <a:rPr lang="ru-RU" altLang="ru-RU" sz="3600" b="1" dirty="0" err="1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Мурзиной</a:t>
            </a:r>
            <a:r>
              <a:rPr lang="ru-RU" altLang="ru-RU" sz="3600" b="1" dirty="0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 Л.В.</a:t>
            </a:r>
            <a:r>
              <a:rPr lang="ru-RU" altLang="ru-RU" sz="2800" b="1" dirty="0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 (апрель, август, ноябрь)</a:t>
            </a:r>
          </a:p>
        </p:txBody>
      </p:sp>
      <p:pic>
        <p:nvPicPr>
          <p:cNvPr id="1026" name="Picture 2" descr="C:\Users\ельдорадо\Desktop\ФОТО\20181120_1615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92896"/>
            <a:ext cx="4005064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ельдорадо\Desktop\Новая папка\D4YE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708920"/>
            <a:ext cx="499345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70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Прямоугольник 3"/>
          <p:cNvSpPr>
            <a:spLocks noChangeArrowheads="1"/>
          </p:cNvSpPr>
          <p:nvPr/>
        </p:nvSpPr>
        <p:spPr bwMode="auto">
          <a:xfrm>
            <a:off x="971550" y="476250"/>
            <a:ext cx="7056438" cy="120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mbr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mbr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mbr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mbr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mbria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3600" b="1" dirty="0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Выпуск памяток для </a:t>
            </a:r>
            <a:r>
              <a:rPr lang="ru-RU" altLang="ru-RU" sz="3600" b="1" dirty="0" smtClean="0">
                <a:solidFill>
                  <a:srgbClr val="FF0000"/>
                </a:solidFill>
                <a:latin typeface="Cambria"/>
                <a:ea typeface="Calibri" pitchFamily="34" charset="0"/>
                <a:cs typeface="Times New Roman" pitchFamily="18" charset="0"/>
              </a:rPr>
              <a:t>водителей, 10.10.2018 г.  </a:t>
            </a:r>
            <a:endParaRPr lang="ru-RU" altLang="ru-RU" sz="3600" b="1" dirty="0" smtClean="0">
              <a:solidFill>
                <a:srgbClr val="FF0000"/>
              </a:solidFill>
              <a:latin typeface="Cambria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3074" name="Picture 2" descr="C:\Users\ельдорадо\Desktop\ФОТО\20181107_1549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060848"/>
            <a:ext cx="4797152" cy="47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46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4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ьдорадо\Desktop\ФОТО\фото дд\фото дд\20181123_1046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438951"/>
            <a:ext cx="338437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188640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36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Профилактическое мероприятие «</a:t>
            </a:r>
            <a:r>
              <a:rPr lang="ru-RU" altLang="ru-RU" sz="3600" b="1" dirty="0" err="1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Светофорик</a:t>
            </a:r>
            <a:r>
              <a:rPr lang="ru-RU" altLang="ru-RU" sz="36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» </a:t>
            </a:r>
            <a:r>
              <a:rPr lang="ru-RU" altLang="ru-RU" sz="2800" b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(сентябрь, ноябрь)</a:t>
            </a:r>
            <a:endParaRPr lang="ru-RU" altLang="ru-RU" sz="2800" b="1" dirty="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027" name="Picture 3" descr="C:\Users\ельдорадо\Desktop\ФОТО\20180915_1200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3140968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0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800600"/>
            <a:ext cx="6595120" cy="1796752"/>
          </a:xfrm>
        </p:spPr>
        <p:txBody>
          <a:bodyPr/>
          <a:lstStyle/>
          <a:p>
            <a:pPr lvl="0" algn="ctr"/>
            <a:r>
              <a:rPr lang="ru-RU" altLang="ru-RU" b="0" dirty="0" smtClean="0">
                <a:solidFill>
                  <a:srgbClr val="002060"/>
                </a:solidFill>
                <a:latin typeface="Arial" charset="0"/>
              </a:rPr>
              <a:t>г</a:t>
            </a:r>
            <a:r>
              <a:rPr lang="ru-RU" altLang="ru-RU" dirty="0" smtClean="0">
                <a:latin typeface="Arial" charset="0"/>
              </a:rPr>
              <a:t>. Туринск – 2019 год</a:t>
            </a:r>
            <a:r>
              <a:rPr lang="ru-RU" altLang="ru-RU" sz="2400" dirty="0">
                <a:latin typeface="Arial" charset="0"/>
              </a:rPr>
              <a:t/>
            </a:r>
            <a:br>
              <a:rPr lang="ru-RU" altLang="ru-RU" sz="2400" dirty="0">
                <a:latin typeface="Arial" charset="0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55576" y="332657"/>
            <a:ext cx="8064896" cy="4968552"/>
          </a:xfrm>
        </p:spPr>
        <p:txBody>
          <a:bodyPr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+mj-lt"/>
                <a:cs typeface="Mongolian Baiti" panose="03000500000000000000" pitchFamily="66" charset="0"/>
              </a:rPr>
              <a:t>ГКУ  «СРЦН Туринского района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профилактической  работы 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воспитанниками проводимой совместно с   </a:t>
            </a:r>
            <a:endParaRPr lang="ru-RU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ОНД 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ТГО Сл.-Туринского МР НД и ПР ГУ МЧС России по </a:t>
            </a: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Свердловской области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2018 год</a:t>
            </a:r>
          </a:p>
          <a:p>
            <a:pPr algn="ctr"/>
            <a:r>
              <a:rPr lang="ru-RU" altLang="ru-RU" sz="2400" b="1" dirty="0">
                <a:latin typeface="Arial" charset="0"/>
              </a:rPr>
              <a:t>Составила: воспитатель Наркевич </a:t>
            </a:r>
            <a:r>
              <a:rPr lang="ru-RU" altLang="ru-RU" sz="2400" b="1" dirty="0">
                <a:solidFill>
                  <a:srgbClr val="FF0000"/>
                </a:solidFill>
                <a:latin typeface="Arial" charset="0"/>
              </a:rPr>
              <a:t>Л.Ф.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53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4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47664" y="260648"/>
            <a:ext cx="6552728" cy="6127302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rgbClr val="FF0000"/>
                </a:solidFill>
              </a:rPr>
              <a:t>Цель:</a:t>
            </a:r>
          </a:p>
          <a:p>
            <a:r>
              <a:rPr lang="ru-RU" sz="3600" b="1" dirty="0">
                <a:solidFill>
                  <a:srgbClr val="002060"/>
                </a:solidFill>
              </a:rPr>
              <a:t>Организация деятельности воспитанников по изучению правил пожарной</a:t>
            </a:r>
          </a:p>
          <a:p>
            <a:r>
              <a:rPr lang="ru-RU" sz="3600" b="1" dirty="0">
                <a:solidFill>
                  <a:srgbClr val="002060"/>
                </a:solidFill>
              </a:rPr>
              <a:t>безопасности и формированию навыков осознанного </a:t>
            </a:r>
            <a:r>
              <a:rPr lang="ru-RU" sz="3600" b="1" dirty="0" err="1">
                <a:solidFill>
                  <a:srgbClr val="002060"/>
                </a:solidFill>
              </a:rPr>
              <a:t>пожаробезопасного</a:t>
            </a:r>
            <a:endParaRPr lang="ru-RU" sz="3600" b="1" dirty="0">
              <a:solidFill>
                <a:srgbClr val="002060"/>
              </a:solidFill>
            </a:endParaRPr>
          </a:p>
          <a:p>
            <a:r>
              <a:rPr lang="ru-RU" sz="3600" b="1" dirty="0">
                <a:solidFill>
                  <a:srgbClr val="002060"/>
                </a:solidFill>
              </a:rPr>
              <a:t>поведения.</a:t>
            </a:r>
          </a:p>
          <a:p>
            <a:pPr algn="ctr"/>
            <a:endParaRPr lang="ru-RU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67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3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ельдорадо\Desktop\ФОТО 2018\20180217_1646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92631"/>
            <a:ext cx="3233759" cy="574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9552" y="332656"/>
            <a:ext cx="7848872" cy="6055295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rgbClr val="FF0000"/>
                </a:solidFill>
              </a:rPr>
              <a:t>Причины возникновения пожаров в лесу и на улице вблизи </a:t>
            </a:r>
            <a:r>
              <a:rPr lang="ru-RU" sz="4400" b="1" dirty="0" smtClean="0">
                <a:solidFill>
                  <a:srgbClr val="FF0000"/>
                </a:solidFill>
              </a:rPr>
              <a:t>домов, 22.03.2018г.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26627" name="Picture 3" descr="C:\Users\ельдорадо\Desktop\пожарная безоп\pozhar-v-les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386" y="3140968"/>
            <a:ext cx="2425102" cy="3375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ельдорадо\Desktop\дет.дом\фото\DSC0589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050" y="2508186"/>
            <a:ext cx="302433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3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6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03648" y="188640"/>
            <a:ext cx="5976664" cy="5479231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rgbClr val="FF0000"/>
                </a:solidFill>
              </a:rPr>
              <a:t>«В мире опасных </a:t>
            </a:r>
            <a:r>
              <a:rPr lang="ru-RU" sz="4400" b="1" dirty="0" smtClean="0">
                <a:solidFill>
                  <a:srgbClr val="FF0000"/>
                </a:solidFill>
              </a:rPr>
              <a:t>предметов»,</a:t>
            </a:r>
            <a:r>
              <a:rPr lang="ru-RU" sz="3200" b="1" dirty="0" smtClean="0">
                <a:solidFill>
                  <a:srgbClr val="FF0000"/>
                </a:solidFill>
              </a:rPr>
              <a:t> 12.04.2018 </a:t>
            </a:r>
            <a:r>
              <a:rPr lang="ru-RU" sz="2800" b="1" dirty="0" smtClean="0">
                <a:solidFill>
                  <a:srgbClr val="FF0000"/>
                </a:solidFill>
              </a:rPr>
              <a:t>г.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23554" name="Picture 2" descr="C:\Users\ельдорадо\Desktop\пожарная безоп\1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728" y="3068960"/>
            <a:ext cx="2448272" cy="349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C:\Users\ельдорадо\Desktop\ФОТО 2018\20180220_1845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588865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671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3568" y="116633"/>
            <a:ext cx="7992888" cy="6271318"/>
          </a:xfrm>
        </p:spPr>
        <p:txBody>
          <a:bodyPr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Выступление агитбригады </a:t>
            </a:r>
          </a:p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в д\с «Теремок» </a:t>
            </a:r>
            <a:r>
              <a:rPr lang="ru-RU" sz="4400" b="1" dirty="0" smtClean="0">
                <a:solidFill>
                  <a:srgbClr val="FF0000"/>
                </a:solidFill>
              </a:rPr>
              <a:t>, </a:t>
            </a:r>
            <a:r>
              <a:rPr lang="ru-RU" sz="3600" b="1" dirty="0" smtClean="0">
                <a:solidFill>
                  <a:srgbClr val="FF0000"/>
                </a:solidFill>
              </a:rPr>
              <a:t>18.05.2018 г</a:t>
            </a:r>
            <a:r>
              <a:rPr lang="ru-RU" sz="4400" b="1" dirty="0" smtClean="0">
                <a:solidFill>
                  <a:srgbClr val="FF0000"/>
                </a:solidFill>
              </a:rPr>
              <a:t>.</a:t>
            </a:r>
            <a:endParaRPr lang="ru-RU" sz="4400" b="1" dirty="0" smtClean="0">
              <a:solidFill>
                <a:srgbClr val="FF0000"/>
              </a:solidFill>
            </a:endParaRPr>
          </a:p>
          <a:p>
            <a:pPr algn="ctr"/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29698" name="Picture 2" descr="C:\Users\ельдорадо\Desktop\ФОТО 2018\20180521_1609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060848"/>
            <a:ext cx="4869160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8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116633"/>
            <a:ext cx="8064896" cy="6196128"/>
          </a:xfrm>
        </p:spPr>
        <p:txBody>
          <a:bodyPr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Эвакуационные мероприятия по пожарной безопасности</a:t>
            </a:r>
            <a:r>
              <a:rPr lang="ru-RU" sz="3200" b="1" dirty="0" smtClean="0">
                <a:solidFill>
                  <a:srgbClr val="FF0000"/>
                </a:solidFill>
              </a:rPr>
              <a:t>(апрель, июль)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7170" name="Picture 2" descr="C:\Users\ельдорадо\Desktop\Новая папка\mCbo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81300"/>
            <a:ext cx="460851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ельдорадо\Desktop\Новая папка\NBnO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674" y="2492896"/>
            <a:ext cx="4048844" cy="4048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831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3568" y="332657"/>
            <a:ext cx="7992888" cy="6055294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Показ сказки  по пожарной безопасности «Заяц и его друзья»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в д\с «Теремок» </a:t>
            </a:r>
            <a:r>
              <a:rPr lang="ru-RU" sz="3600" b="1" dirty="0" smtClean="0">
                <a:solidFill>
                  <a:srgbClr val="FF0000"/>
                </a:solidFill>
              </a:rPr>
              <a:t>,23.10.2018 г.</a:t>
            </a:r>
            <a:endParaRPr lang="ru-RU" sz="3600" b="1" dirty="0" smtClean="0">
              <a:solidFill>
                <a:srgbClr val="FF0000"/>
              </a:solidFill>
            </a:endParaRPr>
          </a:p>
          <a:p>
            <a:pPr algn="ctr"/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ельдорадо\Desktop\ФОТО\фото дд\фото дд\20181205_1618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20888"/>
            <a:ext cx="4235066" cy="4235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ельдорадо\Desktop\ФОТО\фото дд\фото дд\20181205_1614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09" y="2435608"/>
            <a:ext cx="4246927" cy="4246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197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3568" y="188640"/>
            <a:ext cx="7992888" cy="6199311"/>
          </a:xfrm>
        </p:spPr>
        <p:txBody>
          <a:bodyPr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Экскурсия в пожарную часть №87 </a:t>
            </a:r>
          </a:p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(апрель, ноябрь)</a:t>
            </a:r>
          </a:p>
          <a:p>
            <a:pPr algn="ctr"/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ельдорадо\Desktop\ФОТО\фото дд\фото дд\20181123_1002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41717"/>
            <a:ext cx="432048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ельдорадо\Desktop\ФОТО\фото дд\фото дд\20181123_1022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885" y="2241717"/>
            <a:ext cx="4328251" cy="4328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54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5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ельдорадо\Desktop\20190122_1308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9159"/>
            <a:ext cx="4293096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04" y="332657"/>
            <a:ext cx="9036496" cy="6055294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Участие в конкурсе </a:t>
            </a:r>
          </a:p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«С пожарной безопасностью на ты</a:t>
            </a:r>
            <a:r>
              <a:rPr lang="ru-RU" sz="4400" b="1" dirty="0" smtClean="0">
                <a:solidFill>
                  <a:srgbClr val="FF0000"/>
                </a:solidFill>
              </a:rPr>
              <a:t>»</a:t>
            </a:r>
          </a:p>
          <a:p>
            <a:pPr algn="ctr"/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ельдорадо\Desktop\ФОТО\154754218666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034106"/>
            <a:ext cx="364840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ельдорадо\Desktop\ФОТО\фото дд\фото дд\20190115_1601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9174" y="3717032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62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6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"/>
            <a:ext cx="9144000" cy="1938992"/>
          </a:xfrm>
          <a:prstGeom prst="rect">
            <a:avLst/>
          </a:prstGeom>
          <a:noFill/>
        </p:spPr>
        <p:txBody>
          <a:bodyPr lIns="91420" tIns="45709" rIns="91420" bIns="45709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000" b="1" dirty="0">
                <a:ln w="11430"/>
                <a:gradFill>
                  <a:gsLst>
                    <a:gs pos="0">
                      <a:srgbClr val="809EC2">
                        <a:tint val="90000"/>
                        <a:satMod val="120000"/>
                      </a:srgbClr>
                    </a:gs>
                    <a:gs pos="25000">
                      <a:srgbClr val="809EC2">
                        <a:tint val="93000"/>
                        <a:satMod val="120000"/>
                      </a:srgbClr>
                    </a:gs>
                    <a:gs pos="50000">
                      <a:srgbClr val="809EC2">
                        <a:shade val="89000"/>
                        <a:satMod val="110000"/>
                      </a:srgbClr>
                    </a:gs>
                    <a:gs pos="75000">
                      <a:srgbClr val="809EC2">
                        <a:tint val="93000"/>
                        <a:satMod val="120000"/>
                      </a:srgbClr>
                    </a:gs>
                    <a:gs pos="100000">
                      <a:srgbClr val="809EC2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charset="0"/>
              </a:rPr>
              <a:t>Спасибо </a:t>
            </a:r>
            <a:r>
              <a:rPr lang="ru-RU" sz="6000" b="1">
                <a:ln w="11430"/>
                <a:gradFill>
                  <a:gsLst>
                    <a:gs pos="0">
                      <a:srgbClr val="809EC2">
                        <a:tint val="90000"/>
                        <a:satMod val="120000"/>
                      </a:srgbClr>
                    </a:gs>
                    <a:gs pos="25000">
                      <a:srgbClr val="809EC2">
                        <a:tint val="93000"/>
                        <a:satMod val="120000"/>
                      </a:srgbClr>
                    </a:gs>
                    <a:gs pos="50000">
                      <a:srgbClr val="809EC2">
                        <a:shade val="89000"/>
                        <a:satMod val="110000"/>
                      </a:srgbClr>
                    </a:gs>
                    <a:gs pos="75000">
                      <a:srgbClr val="809EC2">
                        <a:tint val="93000"/>
                        <a:satMod val="120000"/>
                      </a:srgbClr>
                    </a:gs>
                    <a:gs pos="100000">
                      <a:srgbClr val="809EC2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charset="0"/>
              </a:rPr>
              <a:t>за внимание</a:t>
            </a:r>
            <a:endParaRPr lang="ru-RU" sz="6000" b="1" dirty="0">
              <a:ln w="11430"/>
              <a:gradFill>
                <a:gsLst>
                  <a:gs pos="0">
                    <a:srgbClr val="809EC2">
                      <a:tint val="90000"/>
                      <a:satMod val="120000"/>
                    </a:srgbClr>
                  </a:gs>
                  <a:gs pos="25000">
                    <a:srgbClr val="809EC2">
                      <a:tint val="93000"/>
                      <a:satMod val="120000"/>
                    </a:srgbClr>
                  </a:gs>
                  <a:gs pos="50000">
                    <a:srgbClr val="809EC2">
                      <a:shade val="89000"/>
                      <a:satMod val="110000"/>
                    </a:srgbClr>
                  </a:gs>
                  <a:gs pos="75000">
                    <a:srgbClr val="809EC2">
                      <a:tint val="93000"/>
                      <a:satMod val="120000"/>
                    </a:srgbClr>
                  </a:gs>
                  <a:gs pos="100000">
                    <a:srgbClr val="809EC2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6000" b="1" dirty="0">
                <a:ln w="11430"/>
                <a:gradFill>
                  <a:gsLst>
                    <a:gs pos="0">
                      <a:srgbClr val="809EC2">
                        <a:tint val="90000"/>
                        <a:satMod val="120000"/>
                      </a:srgbClr>
                    </a:gs>
                    <a:gs pos="25000">
                      <a:srgbClr val="809EC2">
                        <a:tint val="93000"/>
                        <a:satMod val="120000"/>
                      </a:srgbClr>
                    </a:gs>
                    <a:gs pos="50000">
                      <a:srgbClr val="809EC2">
                        <a:shade val="89000"/>
                        <a:satMod val="110000"/>
                      </a:srgbClr>
                    </a:gs>
                    <a:gs pos="75000">
                      <a:srgbClr val="809EC2">
                        <a:tint val="93000"/>
                        <a:satMod val="120000"/>
                      </a:srgbClr>
                    </a:gs>
                    <a:gs pos="100000">
                      <a:srgbClr val="809EC2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charset="0"/>
              </a:rPr>
              <a:t>и будьте счастливы!</a:t>
            </a:r>
          </a:p>
        </p:txBody>
      </p:sp>
      <p:pic>
        <p:nvPicPr>
          <p:cNvPr id="46083" name="Рисунок 4" descr="6834367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25"/>
            <a:ext cx="6096000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282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  <p:sndAc>
          <p:stSnd>
            <p:snd r:embed="rId2" name="push.wav"/>
          </p:stSnd>
        </p:sndAc>
      </p:transition>
    </mc:Choice>
    <mc:Fallback xmlns="">
      <p:transition spd="slow">
        <p:fade/>
        <p:sndAc>
          <p:stSnd>
            <p:snd r:embed="rId4" name="pu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Пожарная безопасност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265</Words>
  <Application>Microsoft Office PowerPoint</Application>
  <PresentationFormat>Экран (4:3)</PresentationFormat>
  <Paragraphs>44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1_Тема Office</vt:lpstr>
      <vt:lpstr>3_Тема Office</vt:lpstr>
      <vt:lpstr>Пожарная безопасность</vt:lpstr>
      <vt:lpstr>2_Тема Office</vt:lpstr>
      <vt:lpstr>Презентация PowerPoint</vt:lpstr>
      <vt:lpstr>Цель: </vt:lpstr>
      <vt:lpstr>Презентация PowerPoint</vt:lpstr>
      <vt:lpstr>Презентация PowerPoint</vt:lpstr>
      <vt:lpstr>«Хочу всё знать»  закрепление знаний о правилах дорожного движения , 28.05.2018 г.</vt:lpstr>
      <vt:lpstr>Презентация PowerPoint</vt:lpstr>
      <vt:lpstr>Презентация PowerPoint</vt:lpstr>
      <vt:lpstr>Презентация PowerPoint</vt:lpstr>
      <vt:lpstr>г. Туринск – 2019 год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ельдорадо</dc:creator>
  <cp:lastModifiedBy>1</cp:lastModifiedBy>
  <cp:revision>16</cp:revision>
  <dcterms:created xsi:type="dcterms:W3CDTF">2019-01-22T10:51:30Z</dcterms:created>
  <dcterms:modified xsi:type="dcterms:W3CDTF">2019-02-07T09:40:08Z</dcterms:modified>
</cp:coreProperties>
</file>