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1"/>
  </p:notesMasterIdLst>
  <p:sldIdLst>
    <p:sldId id="256" r:id="rId2"/>
    <p:sldId id="354" r:id="rId3"/>
    <p:sldId id="349" r:id="rId4"/>
    <p:sldId id="357" r:id="rId5"/>
    <p:sldId id="358" r:id="rId6"/>
    <p:sldId id="359" r:id="rId7"/>
    <p:sldId id="344" r:id="rId8"/>
    <p:sldId id="355" r:id="rId9"/>
    <p:sldId id="27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FCC00"/>
    <a:srgbClr val="FFFFCC"/>
    <a:srgbClr val="FF0066"/>
    <a:srgbClr val="FF3F3F"/>
    <a:srgbClr val="F394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4C1A8A3-306A-4EB7-A6B1-4F7E0EB9C5D6}" styleName="Средний стиль 3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226D2C-85B7-43EE-9195-2F3B3A7D3357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383CFD0-2AE4-4BC4-927A-7C067CE581F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2015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DD109A-DF3F-4AB9-BF26-C93538C74C83}" type="parTrans" cxnId="{39868739-5621-4720-859D-CB3E6DD75B3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B330CC-C0B8-4FD6-BE89-0D37EAFC33EE}" type="sibTrans" cxnId="{39868739-5621-4720-859D-CB3E6DD75B34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E67F3C-2A52-45A3-ABD3-8983888A4943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стационарного социального обслуживания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618AC3-B73A-4D12-AE35-A3F5AA225898}" type="parTrans" cxnId="{F2537845-8B3C-4807-99EA-F868A2A8134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5D35A5-0226-454C-816F-77C2DC0F6155}" type="sibTrans" cxnId="{F2537845-8B3C-4807-99EA-F868A2A8134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B8170B-5548-45A7-944D-67B6B3C5A14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59A8A2-923F-4AFB-B51C-A98E5647F6FD}" type="parTrans" cxnId="{32F29B86-B4B3-4348-B0B7-CD6D8FDD36D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B5FCD3-2FAB-4C48-87BF-973D8E856F32}" type="sibTrans" cxnId="{32F29B86-B4B3-4348-B0B7-CD6D8FDD36D2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49231D-B88D-4679-B586-5AF532C6F77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нестационарного социального обслуживания, предоставляю-</a:t>
          </a:r>
          <a:r>
            <a:rPr lang="ru-RU" sz="14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щие</a:t>
          </a: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услуги различным группам населения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E86EC-C8C4-4CE7-8BD3-DA38F0C4F752}" type="parTrans" cxnId="{400DBAB1-5F8E-46CA-8BCD-9F2B017C7C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DE9CB8-2B3F-48FE-95CB-35C1BAFE1FF3}" type="sibTrans" cxnId="{400DBAB1-5F8E-46CA-8BCD-9F2B017C7C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464274-325A-4078-9097-B898D27ADC8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09336F-C9CF-4161-A09B-B43384120B79}" type="parTrans" cxnId="{46049F86-A4B0-45D5-A476-F53CCE68A4A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6A4F10-174C-409F-A3FC-382A053FEFF8}" type="sibTrans" cxnId="{46049F86-A4B0-45D5-A476-F53CCE68A4A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55F197-70DB-4145-933C-89082EB90A2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учреждения, осуществляющие реабилитацию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C3EF8E-03F2-4483-B2A5-432F3789B230}" type="parTrans" cxnId="{01339608-AE09-4356-9A44-AC713BFA411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D7A4C0-998C-4731-AC72-CB2EAE56279F}" type="sibTrans" cxnId="{01339608-AE09-4356-9A44-AC713BFA411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DF18C-CE07-4AE3-A909-D0516A8F5F8A}" type="pres">
      <dgm:prSet presAssocID="{44226D2C-85B7-43EE-9195-2F3B3A7D335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A8BC3E-9258-4D82-A5F1-26CF173E75D9}" type="pres">
      <dgm:prSet presAssocID="{9383CFD0-2AE4-4BC4-927A-7C067CE581FD}" presName="composite" presStyleCnt="0"/>
      <dgm:spPr/>
    </dgm:pt>
    <dgm:pt modelId="{73CE4626-EE95-4921-A373-C67A5F2D825A}" type="pres">
      <dgm:prSet presAssocID="{9383CFD0-2AE4-4BC4-927A-7C067CE581F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172005-D40F-4302-A313-D1560336CDD7}" type="pres">
      <dgm:prSet presAssocID="{9383CFD0-2AE4-4BC4-927A-7C067CE581FD}" presName="parSh" presStyleLbl="node1" presStyleIdx="0" presStyleCnt="3"/>
      <dgm:spPr/>
      <dgm:t>
        <a:bodyPr/>
        <a:lstStyle/>
        <a:p>
          <a:endParaRPr lang="ru-RU"/>
        </a:p>
      </dgm:t>
    </dgm:pt>
    <dgm:pt modelId="{119B87E2-48A6-452D-B90A-17819576DB37}" type="pres">
      <dgm:prSet presAssocID="{9383CFD0-2AE4-4BC4-927A-7C067CE581FD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2A6A4D-F09E-4781-B97B-E79AF0B6F638}" type="pres">
      <dgm:prSet presAssocID="{F4B330CC-C0B8-4FD6-BE89-0D37EAFC33E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2C86F674-4F95-40DF-9B4B-73F673B6D9CC}" type="pres">
      <dgm:prSet presAssocID="{F4B330CC-C0B8-4FD6-BE89-0D37EAFC33EE}" presName="connTx" presStyleLbl="sibTrans2D1" presStyleIdx="0" presStyleCnt="2"/>
      <dgm:spPr/>
      <dgm:t>
        <a:bodyPr/>
        <a:lstStyle/>
        <a:p>
          <a:endParaRPr lang="ru-RU"/>
        </a:p>
      </dgm:t>
    </dgm:pt>
    <dgm:pt modelId="{765024C4-B007-4717-A0C3-60EDB4571375}" type="pres">
      <dgm:prSet presAssocID="{D6B8170B-5548-45A7-944D-67B6B3C5A14F}" presName="composite" presStyleCnt="0"/>
      <dgm:spPr/>
    </dgm:pt>
    <dgm:pt modelId="{DF35EBE3-0632-4736-BE81-D50419A574C0}" type="pres">
      <dgm:prSet presAssocID="{D6B8170B-5548-45A7-944D-67B6B3C5A14F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8A8B35-8FCC-4222-BCC6-7854D1FF53A3}" type="pres">
      <dgm:prSet presAssocID="{D6B8170B-5548-45A7-944D-67B6B3C5A14F}" presName="parSh" presStyleLbl="node1" presStyleIdx="1" presStyleCnt="3"/>
      <dgm:spPr/>
      <dgm:t>
        <a:bodyPr/>
        <a:lstStyle/>
        <a:p>
          <a:endParaRPr lang="ru-RU"/>
        </a:p>
      </dgm:t>
    </dgm:pt>
    <dgm:pt modelId="{CD08E332-31B3-4169-B3DF-4755A8506298}" type="pres">
      <dgm:prSet presAssocID="{D6B8170B-5548-45A7-944D-67B6B3C5A14F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34902-5690-4C7F-8964-551FBF86E668}" type="pres">
      <dgm:prSet presAssocID="{FAB5FCD3-2FAB-4C48-87BF-973D8E856F32}" presName="sibTrans" presStyleLbl="sibTrans2D1" presStyleIdx="1" presStyleCnt="2"/>
      <dgm:spPr/>
      <dgm:t>
        <a:bodyPr/>
        <a:lstStyle/>
        <a:p>
          <a:endParaRPr lang="ru-RU"/>
        </a:p>
      </dgm:t>
    </dgm:pt>
    <dgm:pt modelId="{5DED0B82-5C80-4DDE-9681-31639430ECCD}" type="pres">
      <dgm:prSet presAssocID="{FAB5FCD3-2FAB-4C48-87BF-973D8E856F32}" presName="connTx" presStyleLbl="sibTrans2D1" presStyleIdx="1" presStyleCnt="2"/>
      <dgm:spPr/>
      <dgm:t>
        <a:bodyPr/>
        <a:lstStyle/>
        <a:p>
          <a:endParaRPr lang="ru-RU"/>
        </a:p>
      </dgm:t>
    </dgm:pt>
    <dgm:pt modelId="{365AC6A0-AECA-4ECC-AF89-BDC285D7BB5C}" type="pres">
      <dgm:prSet presAssocID="{27464274-325A-4078-9097-B898D27ADC8E}" presName="composite" presStyleCnt="0"/>
      <dgm:spPr/>
    </dgm:pt>
    <dgm:pt modelId="{DD8671DA-1C4E-4147-A801-6F4906BA1609}" type="pres">
      <dgm:prSet presAssocID="{27464274-325A-4078-9097-B898D27ADC8E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672D5-010A-4285-BAF7-17BBE7C050F2}" type="pres">
      <dgm:prSet presAssocID="{27464274-325A-4078-9097-B898D27ADC8E}" presName="parSh" presStyleLbl="node1" presStyleIdx="2" presStyleCnt="3"/>
      <dgm:spPr/>
      <dgm:t>
        <a:bodyPr/>
        <a:lstStyle/>
        <a:p>
          <a:endParaRPr lang="ru-RU"/>
        </a:p>
      </dgm:t>
    </dgm:pt>
    <dgm:pt modelId="{75A519A2-3D60-4C80-A4C7-ECC0C8EBAB97}" type="pres">
      <dgm:prSet presAssocID="{27464274-325A-4078-9097-B898D27ADC8E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049F86-A4B0-45D5-A476-F53CCE68A4AC}" srcId="{44226D2C-85B7-43EE-9195-2F3B3A7D3357}" destId="{27464274-325A-4078-9097-B898D27ADC8E}" srcOrd="2" destOrd="0" parTransId="{8E09336F-C9CF-4161-A09B-B43384120B79}" sibTransId="{186A4F10-174C-409F-A3FC-382A053FEFF8}"/>
    <dgm:cxn modelId="{32F29B86-B4B3-4348-B0B7-CD6D8FDD36D2}" srcId="{44226D2C-85B7-43EE-9195-2F3B3A7D3357}" destId="{D6B8170B-5548-45A7-944D-67B6B3C5A14F}" srcOrd="1" destOrd="0" parTransId="{CB59A8A2-923F-4AFB-B51C-A98E5647F6FD}" sibTransId="{FAB5FCD3-2FAB-4C48-87BF-973D8E856F32}"/>
    <dgm:cxn modelId="{C3261F91-9A6C-47F3-875C-B13800C62A60}" type="presOf" srcId="{D6B8170B-5548-45A7-944D-67B6B3C5A14F}" destId="{3D8A8B35-8FCC-4222-BCC6-7854D1FF53A3}" srcOrd="1" destOrd="0" presId="urn:microsoft.com/office/officeart/2005/8/layout/process3"/>
    <dgm:cxn modelId="{2978A7EA-04A7-4132-AC79-56B523A5A580}" type="presOf" srcId="{D6B8170B-5548-45A7-944D-67B6B3C5A14F}" destId="{DF35EBE3-0632-4736-BE81-D50419A574C0}" srcOrd="0" destOrd="0" presId="urn:microsoft.com/office/officeart/2005/8/layout/process3"/>
    <dgm:cxn modelId="{03383C66-9639-4790-B76B-40420F4CACEA}" type="presOf" srcId="{FAB5FCD3-2FAB-4C48-87BF-973D8E856F32}" destId="{31F34902-5690-4C7F-8964-551FBF86E668}" srcOrd="0" destOrd="0" presId="urn:microsoft.com/office/officeart/2005/8/layout/process3"/>
    <dgm:cxn modelId="{599C690A-A18B-4C0D-99FE-8ABD43038BEB}" type="presOf" srcId="{B255F197-70DB-4145-933C-89082EB90A26}" destId="{75A519A2-3D60-4C80-A4C7-ECC0C8EBAB97}" srcOrd="0" destOrd="0" presId="urn:microsoft.com/office/officeart/2005/8/layout/process3"/>
    <dgm:cxn modelId="{336F8DDD-E6F7-4869-BDFE-0943D8DC2554}" type="presOf" srcId="{44226D2C-85B7-43EE-9195-2F3B3A7D3357}" destId="{973DF18C-CE07-4AE3-A909-D0516A8F5F8A}" srcOrd="0" destOrd="0" presId="urn:microsoft.com/office/officeart/2005/8/layout/process3"/>
    <dgm:cxn modelId="{B7A4D4B3-C41E-4D59-8D38-7AEEFE1F8404}" type="presOf" srcId="{FAB5FCD3-2FAB-4C48-87BF-973D8E856F32}" destId="{5DED0B82-5C80-4DDE-9681-31639430ECCD}" srcOrd="1" destOrd="0" presId="urn:microsoft.com/office/officeart/2005/8/layout/process3"/>
    <dgm:cxn modelId="{6A78A82D-D953-487C-87CE-CA76C2A95EB1}" type="presOf" srcId="{27464274-325A-4078-9097-B898D27ADC8E}" destId="{DD8671DA-1C4E-4147-A801-6F4906BA1609}" srcOrd="0" destOrd="0" presId="urn:microsoft.com/office/officeart/2005/8/layout/process3"/>
    <dgm:cxn modelId="{F2537845-8B3C-4807-99EA-F868A2A8134A}" srcId="{9383CFD0-2AE4-4BC4-927A-7C067CE581FD}" destId="{CEE67F3C-2A52-45A3-ABD3-8983888A4943}" srcOrd="0" destOrd="0" parTransId="{DC618AC3-B73A-4D12-AE35-A3F5AA225898}" sibTransId="{625D35A5-0226-454C-816F-77C2DC0F6155}"/>
    <dgm:cxn modelId="{FE69CCA0-927C-46EE-8A7D-1F337D2AC018}" type="presOf" srcId="{27464274-325A-4078-9097-B898D27ADC8E}" destId="{A94672D5-010A-4285-BAF7-17BBE7C050F2}" srcOrd="1" destOrd="0" presId="urn:microsoft.com/office/officeart/2005/8/layout/process3"/>
    <dgm:cxn modelId="{01339608-AE09-4356-9A44-AC713BFA4113}" srcId="{27464274-325A-4078-9097-B898D27ADC8E}" destId="{B255F197-70DB-4145-933C-89082EB90A26}" srcOrd="0" destOrd="0" parTransId="{A4C3EF8E-03F2-4483-B2A5-432F3789B230}" sibTransId="{3CD7A4C0-998C-4731-AC72-CB2EAE56279F}"/>
    <dgm:cxn modelId="{400DBAB1-5F8E-46CA-8BCD-9F2B017C7C7E}" srcId="{D6B8170B-5548-45A7-944D-67B6B3C5A14F}" destId="{5C49231D-B88D-4679-B586-5AF532C6F771}" srcOrd="0" destOrd="0" parTransId="{C17E86EC-C8C4-4CE7-8BD3-DA38F0C4F752}" sibTransId="{31DE9CB8-2B3F-48FE-95CB-35C1BAFE1FF3}"/>
    <dgm:cxn modelId="{6F076165-99AC-40B8-8534-F146736F059D}" type="presOf" srcId="{9383CFD0-2AE4-4BC4-927A-7C067CE581FD}" destId="{73CE4626-EE95-4921-A373-C67A5F2D825A}" srcOrd="0" destOrd="0" presId="urn:microsoft.com/office/officeart/2005/8/layout/process3"/>
    <dgm:cxn modelId="{D739A8BB-338D-4F00-B655-9D8990AB53D5}" type="presOf" srcId="{5C49231D-B88D-4679-B586-5AF532C6F771}" destId="{CD08E332-31B3-4169-B3DF-4755A8506298}" srcOrd="0" destOrd="0" presId="urn:microsoft.com/office/officeart/2005/8/layout/process3"/>
    <dgm:cxn modelId="{89090851-8DD2-4D89-968A-92112F4C654E}" type="presOf" srcId="{9383CFD0-2AE4-4BC4-927A-7C067CE581FD}" destId="{A0172005-D40F-4302-A313-D1560336CDD7}" srcOrd="1" destOrd="0" presId="urn:microsoft.com/office/officeart/2005/8/layout/process3"/>
    <dgm:cxn modelId="{72061BF9-A196-49EE-9BC0-C28F6D47C2A5}" type="presOf" srcId="{F4B330CC-C0B8-4FD6-BE89-0D37EAFC33EE}" destId="{102A6A4D-F09E-4781-B97B-E79AF0B6F638}" srcOrd="0" destOrd="0" presId="urn:microsoft.com/office/officeart/2005/8/layout/process3"/>
    <dgm:cxn modelId="{39868739-5621-4720-859D-CB3E6DD75B34}" srcId="{44226D2C-85B7-43EE-9195-2F3B3A7D3357}" destId="{9383CFD0-2AE4-4BC4-927A-7C067CE581FD}" srcOrd="0" destOrd="0" parTransId="{B7DD109A-DF3F-4AB9-BF26-C93538C74C83}" sibTransId="{F4B330CC-C0B8-4FD6-BE89-0D37EAFC33EE}"/>
    <dgm:cxn modelId="{C2F43017-CD63-439C-90EE-A71C5AF137CA}" type="presOf" srcId="{CEE67F3C-2A52-45A3-ABD3-8983888A4943}" destId="{119B87E2-48A6-452D-B90A-17819576DB37}" srcOrd="0" destOrd="0" presId="urn:microsoft.com/office/officeart/2005/8/layout/process3"/>
    <dgm:cxn modelId="{5A168627-330D-44D1-95B1-44D3E1E4B93F}" type="presOf" srcId="{F4B330CC-C0B8-4FD6-BE89-0D37EAFC33EE}" destId="{2C86F674-4F95-40DF-9B4B-73F673B6D9CC}" srcOrd="1" destOrd="0" presId="urn:microsoft.com/office/officeart/2005/8/layout/process3"/>
    <dgm:cxn modelId="{88AFAD33-B9DF-453A-9354-8B16C5C06EAE}" type="presParOf" srcId="{973DF18C-CE07-4AE3-A909-D0516A8F5F8A}" destId="{FCA8BC3E-9258-4D82-A5F1-26CF173E75D9}" srcOrd="0" destOrd="0" presId="urn:microsoft.com/office/officeart/2005/8/layout/process3"/>
    <dgm:cxn modelId="{50FE12D6-AD50-4D42-881C-466DDD1DAFA2}" type="presParOf" srcId="{FCA8BC3E-9258-4D82-A5F1-26CF173E75D9}" destId="{73CE4626-EE95-4921-A373-C67A5F2D825A}" srcOrd="0" destOrd="0" presId="urn:microsoft.com/office/officeart/2005/8/layout/process3"/>
    <dgm:cxn modelId="{4DBC9CB7-5354-405E-9E8A-C398E079350B}" type="presParOf" srcId="{FCA8BC3E-9258-4D82-A5F1-26CF173E75D9}" destId="{A0172005-D40F-4302-A313-D1560336CDD7}" srcOrd="1" destOrd="0" presId="urn:microsoft.com/office/officeart/2005/8/layout/process3"/>
    <dgm:cxn modelId="{1D5DC74C-4391-456D-A182-9911E45138F8}" type="presParOf" srcId="{FCA8BC3E-9258-4D82-A5F1-26CF173E75D9}" destId="{119B87E2-48A6-452D-B90A-17819576DB37}" srcOrd="2" destOrd="0" presId="urn:microsoft.com/office/officeart/2005/8/layout/process3"/>
    <dgm:cxn modelId="{3E6E6927-9A5C-46EC-874E-22BE629CC126}" type="presParOf" srcId="{973DF18C-CE07-4AE3-A909-D0516A8F5F8A}" destId="{102A6A4D-F09E-4781-B97B-E79AF0B6F638}" srcOrd="1" destOrd="0" presId="urn:microsoft.com/office/officeart/2005/8/layout/process3"/>
    <dgm:cxn modelId="{5CB6AD00-5EB8-4DD7-8E03-60DB8505980E}" type="presParOf" srcId="{102A6A4D-F09E-4781-B97B-E79AF0B6F638}" destId="{2C86F674-4F95-40DF-9B4B-73F673B6D9CC}" srcOrd="0" destOrd="0" presId="urn:microsoft.com/office/officeart/2005/8/layout/process3"/>
    <dgm:cxn modelId="{387B2B28-3EFB-4783-BE12-F01B7844464C}" type="presParOf" srcId="{973DF18C-CE07-4AE3-A909-D0516A8F5F8A}" destId="{765024C4-B007-4717-A0C3-60EDB4571375}" srcOrd="2" destOrd="0" presId="urn:microsoft.com/office/officeart/2005/8/layout/process3"/>
    <dgm:cxn modelId="{D80CC6AE-844E-4A53-8D45-12EA7C0BB2BE}" type="presParOf" srcId="{765024C4-B007-4717-A0C3-60EDB4571375}" destId="{DF35EBE3-0632-4736-BE81-D50419A574C0}" srcOrd="0" destOrd="0" presId="urn:microsoft.com/office/officeart/2005/8/layout/process3"/>
    <dgm:cxn modelId="{C615A8C2-EF2F-496F-80F5-223799B7F8EA}" type="presParOf" srcId="{765024C4-B007-4717-A0C3-60EDB4571375}" destId="{3D8A8B35-8FCC-4222-BCC6-7854D1FF53A3}" srcOrd="1" destOrd="0" presId="urn:microsoft.com/office/officeart/2005/8/layout/process3"/>
    <dgm:cxn modelId="{31A5E366-FF70-46A7-84D4-8491F67BC1E1}" type="presParOf" srcId="{765024C4-B007-4717-A0C3-60EDB4571375}" destId="{CD08E332-31B3-4169-B3DF-4755A8506298}" srcOrd="2" destOrd="0" presId="urn:microsoft.com/office/officeart/2005/8/layout/process3"/>
    <dgm:cxn modelId="{57D72978-2D96-4DDB-9789-5FF38968DE9D}" type="presParOf" srcId="{973DF18C-CE07-4AE3-A909-D0516A8F5F8A}" destId="{31F34902-5690-4C7F-8964-551FBF86E668}" srcOrd="3" destOrd="0" presId="urn:microsoft.com/office/officeart/2005/8/layout/process3"/>
    <dgm:cxn modelId="{2FFBC52E-2237-4570-948B-9C31A7B7B7C1}" type="presParOf" srcId="{31F34902-5690-4C7F-8964-551FBF86E668}" destId="{5DED0B82-5C80-4DDE-9681-31639430ECCD}" srcOrd="0" destOrd="0" presId="urn:microsoft.com/office/officeart/2005/8/layout/process3"/>
    <dgm:cxn modelId="{592738B1-6124-4323-96F8-B1567F0634C6}" type="presParOf" srcId="{973DF18C-CE07-4AE3-A909-D0516A8F5F8A}" destId="{365AC6A0-AECA-4ECC-AF89-BDC285D7BB5C}" srcOrd="4" destOrd="0" presId="urn:microsoft.com/office/officeart/2005/8/layout/process3"/>
    <dgm:cxn modelId="{43DA59D0-407B-4528-BA42-A5F3FDF9A9EB}" type="presParOf" srcId="{365AC6A0-AECA-4ECC-AF89-BDC285D7BB5C}" destId="{DD8671DA-1C4E-4147-A801-6F4906BA1609}" srcOrd="0" destOrd="0" presId="urn:microsoft.com/office/officeart/2005/8/layout/process3"/>
    <dgm:cxn modelId="{43510EC2-A431-4C76-94C3-C8D33365799D}" type="presParOf" srcId="{365AC6A0-AECA-4ECC-AF89-BDC285D7BB5C}" destId="{A94672D5-010A-4285-BAF7-17BBE7C050F2}" srcOrd="1" destOrd="0" presId="urn:microsoft.com/office/officeart/2005/8/layout/process3"/>
    <dgm:cxn modelId="{B52754A6-7108-4D9B-8CB5-452B8FFA3388}" type="presParOf" srcId="{365AC6A0-AECA-4ECC-AF89-BDC285D7BB5C}" destId="{75A519A2-3D60-4C80-A4C7-ECC0C8EBAB97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89CFED-29D9-4935-9E00-6361A121D47E}" type="doc">
      <dgm:prSet loTypeId="urn:microsoft.com/office/officeart/2008/layout/LinedList" loCatId="hierarchy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C727E56-D4EE-4DE9-BA42-5E46B7353224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9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ОРГАНИЗАЦИЯ-ОПЕРАТОР</a:t>
          </a:r>
        </a:p>
        <a:p>
          <a:endParaRPr lang="ru-RU" altLang="ru-RU" sz="16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altLang="ru-RU" sz="16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осуществляет сбор, </a:t>
          </a: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обобщение и анализ информации о качестве</a:t>
          </a: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оказания услуг организациями </a:t>
          </a:r>
          <a:endParaRPr lang="ru-RU" sz="16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90F3D2-8FAF-4CCE-9A6B-347568E3CF73}" type="parTrans" cxnId="{779A2A37-7C0E-410A-8B9E-07AA3CFEAB7A}">
      <dgm:prSet/>
      <dgm:spPr/>
      <dgm:t>
        <a:bodyPr/>
        <a:lstStyle/>
        <a:p>
          <a:endParaRPr lang="ru-RU" sz="1600" b="1"/>
        </a:p>
      </dgm:t>
    </dgm:pt>
    <dgm:pt modelId="{1CAC79DA-EE9D-409C-BD51-57F1D582E399}" type="sibTrans" cxnId="{779A2A37-7C0E-410A-8B9E-07AA3CFEAB7A}">
      <dgm:prSet/>
      <dgm:spPr/>
      <dgm:t>
        <a:bodyPr/>
        <a:lstStyle/>
        <a:p>
          <a:endParaRPr lang="ru-RU" sz="1600" b="1"/>
        </a:p>
      </dgm:t>
    </dgm:pt>
    <dgm:pt modelId="{C6F9BFE8-5553-4566-B0D3-9C3E28679292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сайта </a:t>
          </a:r>
          <a:r>
            <a:rPr lang="en-US" sz="1400" b="1" dirty="0" smtClean="0">
              <a:latin typeface="Arial" panose="020B0604020202020204" pitchFamily="34" charset="0"/>
              <a:cs typeface="Arial" panose="020B0604020202020204" pitchFamily="34" charset="0"/>
            </a:rPr>
            <a:t>www.bus.gov.ru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1C4EE3-64E7-4233-9A3A-3A045219DB9D}" type="sibTrans" cxnId="{B3CBA768-F519-4F20-9A71-EEDCDD41C12E}">
      <dgm:prSet/>
      <dgm:spPr/>
      <dgm:t>
        <a:bodyPr/>
        <a:lstStyle/>
        <a:p>
          <a:endParaRPr lang="ru-RU" sz="1600" b="1"/>
        </a:p>
      </dgm:t>
    </dgm:pt>
    <dgm:pt modelId="{CD7473A9-20E8-4420-AD7D-D5052BF1DC92}" type="parTrans" cxnId="{B3CBA768-F519-4F20-9A71-EEDCDD41C12E}">
      <dgm:prSet/>
      <dgm:spPr/>
      <dgm:t>
        <a:bodyPr/>
        <a:lstStyle/>
        <a:p>
          <a:endParaRPr lang="ru-RU" sz="1600" b="1"/>
        </a:p>
      </dgm:t>
    </dgm:pt>
    <dgm:pt modelId="{9E5F5FBA-23D8-47F7-BDD9-3DF266A21FC6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проектов, реализуемых учреждением совместно в НКО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3A5536-1F56-4DA4-9C8F-BEB008A02D5F}" type="sibTrans" cxnId="{9D389554-9D8C-4C74-85A9-B19B53153AE5}">
      <dgm:prSet/>
      <dgm:spPr/>
      <dgm:t>
        <a:bodyPr/>
        <a:lstStyle/>
        <a:p>
          <a:endParaRPr lang="ru-RU" sz="1600" b="1"/>
        </a:p>
      </dgm:t>
    </dgm:pt>
    <dgm:pt modelId="{4B9A1A4C-FBD8-40A6-9AAF-843B0B1384CF}" type="parTrans" cxnId="{9D389554-9D8C-4C74-85A9-B19B53153AE5}">
      <dgm:prSet/>
      <dgm:spPr/>
      <dgm:t>
        <a:bodyPr/>
        <a:lstStyle/>
        <a:p>
          <a:endParaRPr lang="ru-RU" sz="1600" b="1"/>
        </a:p>
      </dgm:t>
    </dgm:pt>
    <dgm:pt modelId="{7713653B-2F82-428C-BD09-E851A40C7844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анкетирования клиентов и анализ полученных результатов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BBCE3C-FE2D-4A3D-B527-EFAA4ADFC3D2}" type="sibTrans" cxnId="{C0961EAB-7353-42DD-9A13-D865C0A60195}">
      <dgm:prSet/>
      <dgm:spPr/>
      <dgm:t>
        <a:bodyPr/>
        <a:lstStyle/>
        <a:p>
          <a:endParaRPr lang="ru-RU" sz="1600" b="1"/>
        </a:p>
      </dgm:t>
    </dgm:pt>
    <dgm:pt modelId="{15E32C2B-E25A-4963-9C72-7DCE208D2E5A}" type="parTrans" cxnId="{C0961EAB-7353-42DD-9A13-D865C0A60195}">
      <dgm:prSet/>
      <dgm:spPr/>
      <dgm:t>
        <a:bodyPr/>
        <a:lstStyle/>
        <a:p>
          <a:endParaRPr lang="ru-RU" sz="1600" b="1"/>
        </a:p>
      </dgm:t>
    </dgm:pt>
    <dgm:pt modelId="{8E05DAC7-CB90-4E09-898F-1B86DEFED71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 Анализ результативности  обращений в учреждение: по телефону, электронной почте, лично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78FF8F-128A-4F68-A067-81CA3AE788B0}" type="sibTrans" cxnId="{BD2CCDF1-5AF9-4875-B433-9D2D347A6BB2}">
      <dgm:prSet/>
      <dgm:spPr/>
      <dgm:t>
        <a:bodyPr/>
        <a:lstStyle/>
        <a:p>
          <a:endParaRPr lang="ru-RU" sz="1600" b="1"/>
        </a:p>
      </dgm:t>
    </dgm:pt>
    <dgm:pt modelId="{F98B4BF2-3113-4C9C-93C6-469672A1AC64}" type="parTrans" cxnId="{BD2CCDF1-5AF9-4875-B433-9D2D347A6BB2}">
      <dgm:prSet/>
      <dgm:spPr/>
      <dgm:t>
        <a:bodyPr/>
        <a:lstStyle/>
        <a:p>
          <a:endParaRPr lang="ru-RU" sz="1600" b="1"/>
        </a:p>
      </dgm:t>
    </dgm:pt>
    <dgm:pt modelId="{3FFB8543-16CF-4761-8F32-ADC490EB9A01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информации о деятельности учреждения, порядке предоставления услуг и порядке обращений, размещаемых в здании учреждения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C23643-DFC7-4F5F-8C23-F31E3C439070}" type="sibTrans" cxnId="{4DEE6B02-4241-41B9-BD4A-3BB11C4B5A28}">
      <dgm:prSet/>
      <dgm:spPr/>
      <dgm:t>
        <a:bodyPr/>
        <a:lstStyle/>
        <a:p>
          <a:endParaRPr lang="ru-RU" sz="1600" b="1"/>
        </a:p>
      </dgm:t>
    </dgm:pt>
    <dgm:pt modelId="{0A9F7E87-FA4A-470B-B19B-073D476F5679}" type="parTrans" cxnId="{4DEE6B02-4241-41B9-BD4A-3BB11C4B5A28}">
      <dgm:prSet/>
      <dgm:spPr/>
      <dgm:t>
        <a:bodyPr/>
        <a:lstStyle/>
        <a:p>
          <a:endParaRPr lang="ru-RU" sz="1600" b="1"/>
        </a:p>
      </dgm:t>
    </dgm:pt>
    <dgm:pt modelId="{511B5357-1E94-411B-BC32-1260FF042663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официальных сайтов учреждений социального обслуживания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2E902-A1E6-4F63-8E92-CAE80B1E2A03}" type="sibTrans" cxnId="{B92D9461-013B-4883-AE3E-608A80D0DEDA}">
      <dgm:prSet/>
      <dgm:spPr/>
      <dgm:t>
        <a:bodyPr/>
        <a:lstStyle/>
        <a:p>
          <a:endParaRPr lang="ru-RU" sz="1600" b="1"/>
        </a:p>
      </dgm:t>
    </dgm:pt>
    <dgm:pt modelId="{F8257FBD-4949-4841-850C-F20B030DC980}" type="parTrans" cxnId="{B92D9461-013B-4883-AE3E-608A80D0DEDA}">
      <dgm:prSet/>
      <dgm:spPr/>
      <dgm:t>
        <a:bodyPr/>
        <a:lstStyle/>
        <a:p>
          <a:endParaRPr lang="ru-RU" sz="1600" b="1"/>
        </a:p>
      </dgm:t>
    </dgm:pt>
    <dgm:pt modelId="{E7E5C171-ADD0-4A7A-9FAF-45C7586049AC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Исследование условий доступности для маломобильных групп населения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CCCB60-4E57-432B-82A5-413D90B79E02}" type="parTrans" cxnId="{7D6C48E6-73CB-4372-A1CF-B9A2973024E6}">
      <dgm:prSet/>
      <dgm:spPr/>
      <dgm:t>
        <a:bodyPr/>
        <a:lstStyle/>
        <a:p>
          <a:endParaRPr lang="ru-RU" sz="1600" b="1"/>
        </a:p>
      </dgm:t>
    </dgm:pt>
    <dgm:pt modelId="{2CC21E06-E9D0-4BFF-A648-C8E6A1612012}" type="sibTrans" cxnId="{7D6C48E6-73CB-4372-A1CF-B9A2973024E6}">
      <dgm:prSet/>
      <dgm:spPr/>
      <dgm:t>
        <a:bodyPr/>
        <a:lstStyle/>
        <a:p>
          <a:endParaRPr lang="ru-RU" sz="1600" b="1"/>
        </a:p>
      </dgm:t>
    </dgm:pt>
    <dgm:pt modelId="{39106F5D-2C63-4319-8E9C-9CF25C3527A6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помещений учреждения на предмет их оборудования для предоставления социальных услуг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2E62FB-CD66-4BA4-B1F5-A819089CA6D2}" type="parTrans" cxnId="{24E28604-0EDF-4577-954A-5A353B3A27A5}">
      <dgm:prSet/>
      <dgm:spPr/>
      <dgm:t>
        <a:bodyPr/>
        <a:lstStyle/>
        <a:p>
          <a:endParaRPr lang="ru-RU" sz="1600" b="1"/>
        </a:p>
      </dgm:t>
    </dgm:pt>
    <dgm:pt modelId="{828A86D2-ED0A-46A1-BDC9-5379D7EF04C5}" type="sibTrans" cxnId="{24E28604-0EDF-4577-954A-5A353B3A27A5}">
      <dgm:prSet/>
      <dgm:spPr/>
      <dgm:t>
        <a:bodyPr/>
        <a:lstStyle/>
        <a:p>
          <a:endParaRPr lang="ru-RU" sz="1600" b="1"/>
        </a:p>
      </dgm:t>
    </dgm:pt>
    <dgm:pt modelId="{50C30E1D-71F1-47E3-93EE-06C978699EBB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укомплектованности учреждения специалистами, осуществляющими предоставление социальных услуг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748BF8-B09A-4272-926C-14EC98E00264}" type="parTrans" cxnId="{2346EF68-721B-41DE-9522-15C234272D10}">
      <dgm:prSet/>
      <dgm:spPr/>
      <dgm:t>
        <a:bodyPr/>
        <a:lstStyle/>
        <a:p>
          <a:endParaRPr lang="ru-RU" sz="1600" b="1"/>
        </a:p>
      </dgm:t>
    </dgm:pt>
    <dgm:pt modelId="{D037F667-9A0C-4028-872B-B33411735846}" type="sibTrans" cxnId="{2346EF68-721B-41DE-9522-15C234272D10}">
      <dgm:prSet/>
      <dgm:spPr/>
      <dgm:t>
        <a:bodyPr/>
        <a:lstStyle/>
        <a:p>
          <a:endParaRPr lang="ru-RU" sz="1600" b="1"/>
        </a:p>
      </dgm:t>
    </dgm:pt>
    <dgm:pt modelId="{162FA5DB-62A9-46EC-A5BA-35739B3CAD3C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обращений граждан и поступивших в учреждение обоснованных жалоб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0952B8-49F0-4584-AD2F-61E74846526D}" type="parTrans" cxnId="{199F7315-80FC-4E6B-AD2B-FC53C00A8E9F}">
      <dgm:prSet/>
      <dgm:spPr/>
      <dgm:t>
        <a:bodyPr/>
        <a:lstStyle/>
        <a:p>
          <a:endParaRPr lang="ru-RU" sz="1600" b="1"/>
        </a:p>
      </dgm:t>
    </dgm:pt>
    <dgm:pt modelId="{42EE13CF-7960-4217-9DA0-A040616E6D95}" type="sibTrans" cxnId="{199F7315-80FC-4E6B-AD2B-FC53C00A8E9F}">
      <dgm:prSet/>
      <dgm:spPr/>
      <dgm:t>
        <a:bodyPr/>
        <a:lstStyle/>
        <a:p>
          <a:endParaRPr lang="ru-RU" sz="1600" b="1"/>
        </a:p>
      </dgm:t>
    </dgm:pt>
    <dgm:pt modelId="{7C7F551F-0F93-45BF-92C9-54705E3F99D1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Занесение данных на Официальный сайт ГМУ </a:t>
          </a:r>
          <a:r>
            <a:rPr lang="en-US" sz="1400" b="1" dirty="0" smtClean="0">
              <a:latin typeface="Arial" panose="020B0604020202020204" pitchFamily="34" charset="0"/>
              <a:cs typeface="Arial" panose="020B0604020202020204" pitchFamily="34" charset="0"/>
            </a:rPr>
            <a:t>www.bus.gov.ru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64D5E8-6820-429B-8999-44EB848F4EA1}" type="parTrans" cxnId="{84115D79-86E4-4256-866B-E895D2266E84}">
      <dgm:prSet/>
      <dgm:spPr/>
      <dgm:t>
        <a:bodyPr/>
        <a:lstStyle/>
        <a:p>
          <a:endParaRPr lang="ru-RU"/>
        </a:p>
      </dgm:t>
    </dgm:pt>
    <dgm:pt modelId="{ECF44DAA-6E2A-44E5-9203-379D3D0C9005}" type="sibTrans" cxnId="{84115D79-86E4-4256-866B-E895D2266E84}">
      <dgm:prSet/>
      <dgm:spPr/>
      <dgm:t>
        <a:bodyPr/>
        <a:lstStyle/>
        <a:p>
          <a:endParaRPr lang="ru-RU"/>
        </a:p>
      </dgm:t>
    </dgm:pt>
    <dgm:pt modelId="{54867916-0A88-47CC-B4EA-DE538E3B6BFC}" type="pres">
      <dgm:prSet presAssocID="{B989CFED-29D9-4935-9E00-6361A121D47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6613012-4640-4555-8269-C22D0EB38E86}" type="pres">
      <dgm:prSet presAssocID="{CC727E56-D4EE-4DE9-BA42-5E46B7353224}" presName="thickLine" presStyleLbl="alignNode1" presStyleIdx="0" presStyleCnt="1"/>
      <dgm:spPr/>
    </dgm:pt>
    <dgm:pt modelId="{2AC5E579-94C4-4A6C-BC1B-80B59027B171}" type="pres">
      <dgm:prSet presAssocID="{CC727E56-D4EE-4DE9-BA42-5E46B7353224}" presName="horz1" presStyleCnt="0"/>
      <dgm:spPr/>
    </dgm:pt>
    <dgm:pt modelId="{80EF7C30-57A9-47A8-874A-7BDF5A17CA9A}" type="pres">
      <dgm:prSet presAssocID="{CC727E56-D4EE-4DE9-BA42-5E46B7353224}" presName="tx1" presStyleLbl="revTx" presStyleIdx="0" presStyleCnt="12" custScaleX="109074"/>
      <dgm:spPr/>
      <dgm:t>
        <a:bodyPr/>
        <a:lstStyle/>
        <a:p>
          <a:endParaRPr lang="ru-RU"/>
        </a:p>
      </dgm:t>
    </dgm:pt>
    <dgm:pt modelId="{770EC807-9FDA-4CFE-BCF9-5F59A1BA572A}" type="pres">
      <dgm:prSet presAssocID="{CC727E56-D4EE-4DE9-BA42-5E46B7353224}" presName="vert1" presStyleCnt="0"/>
      <dgm:spPr/>
    </dgm:pt>
    <dgm:pt modelId="{CD37CB0A-495C-4BB6-8E9E-F2CAAAD09717}" type="pres">
      <dgm:prSet presAssocID="{C6F9BFE8-5553-4566-B0D3-9C3E28679292}" presName="vertSpace2a" presStyleCnt="0"/>
      <dgm:spPr/>
    </dgm:pt>
    <dgm:pt modelId="{A80A3F7E-F099-4F48-89F6-5E9113C2A4B4}" type="pres">
      <dgm:prSet presAssocID="{C6F9BFE8-5553-4566-B0D3-9C3E28679292}" presName="horz2" presStyleCnt="0"/>
      <dgm:spPr/>
    </dgm:pt>
    <dgm:pt modelId="{DCAFFFC9-DFBE-40D1-BE97-11D7F9441339}" type="pres">
      <dgm:prSet presAssocID="{C6F9BFE8-5553-4566-B0D3-9C3E28679292}" presName="horzSpace2" presStyleCnt="0"/>
      <dgm:spPr/>
    </dgm:pt>
    <dgm:pt modelId="{2C89BDB8-E052-4F99-8982-9D8A6BC7BE85}" type="pres">
      <dgm:prSet presAssocID="{C6F9BFE8-5553-4566-B0D3-9C3E28679292}" presName="tx2" presStyleLbl="revTx" presStyleIdx="1" presStyleCnt="12"/>
      <dgm:spPr/>
      <dgm:t>
        <a:bodyPr/>
        <a:lstStyle/>
        <a:p>
          <a:endParaRPr lang="ru-RU"/>
        </a:p>
      </dgm:t>
    </dgm:pt>
    <dgm:pt modelId="{3500D3B0-8C5D-4366-A204-34D94642519E}" type="pres">
      <dgm:prSet presAssocID="{C6F9BFE8-5553-4566-B0D3-9C3E28679292}" presName="vert2" presStyleCnt="0"/>
      <dgm:spPr/>
    </dgm:pt>
    <dgm:pt modelId="{90F9B37C-D0FB-4FE3-80AA-E8AB113CF6C8}" type="pres">
      <dgm:prSet presAssocID="{C6F9BFE8-5553-4566-B0D3-9C3E28679292}" presName="thinLine2b" presStyleLbl="callout" presStyleIdx="0" presStyleCnt="11"/>
      <dgm:spPr/>
    </dgm:pt>
    <dgm:pt modelId="{FFC0216C-5817-4B2B-99E3-A227BA5F5149}" type="pres">
      <dgm:prSet presAssocID="{C6F9BFE8-5553-4566-B0D3-9C3E28679292}" presName="vertSpace2b" presStyleCnt="0"/>
      <dgm:spPr/>
    </dgm:pt>
    <dgm:pt modelId="{86986DF1-7C5C-4D15-9D0F-2896407E59C5}" type="pres">
      <dgm:prSet presAssocID="{511B5357-1E94-411B-BC32-1260FF042663}" presName="horz2" presStyleCnt="0"/>
      <dgm:spPr/>
    </dgm:pt>
    <dgm:pt modelId="{17A53F17-A264-474E-8B8D-3689E3F763BC}" type="pres">
      <dgm:prSet presAssocID="{511B5357-1E94-411B-BC32-1260FF042663}" presName="horzSpace2" presStyleCnt="0"/>
      <dgm:spPr/>
    </dgm:pt>
    <dgm:pt modelId="{3300D68A-5E2D-4A52-8732-0B504EC7DB53}" type="pres">
      <dgm:prSet presAssocID="{511B5357-1E94-411B-BC32-1260FF042663}" presName="tx2" presStyleLbl="revTx" presStyleIdx="2" presStyleCnt="12"/>
      <dgm:spPr/>
      <dgm:t>
        <a:bodyPr/>
        <a:lstStyle/>
        <a:p>
          <a:endParaRPr lang="ru-RU"/>
        </a:p>
      </dgm:t>
    </dgm:pt>
    <dgm:pt modelId="{F39BF7D4-91C3-4D99-98A2-17C087E1F5DC}" type="pres">
      <dgm:prSet presAssocID="{511B5357-1E94-411B-BC32-1260FF042663}" presName="vert2" presStyleCnt="0"/>
      <dgm:spPr/>
    </dgm:pt>
    <dgm:pt modelId="{1A105C76-C204-4A4D-BFD2-3DA07CDA7729}" type="pres">
      <dgm:prSet presAssocID="{511B5357-1E94-411B-BC32-1260FF042663}" presName="thinLine2b" presStyleLbl="callout" presStyleIdx="1" presStyleCnt="11"/>
      <dgm:spPr/>
    </dgm:pt>
    <dgm:pt modelId="{B3348DBC-94D6-4933-9D40-D2618A51884F}" type="pres">
      <dgm:prSet presAssocID="{511B5357-1E94-411B-BC32-1260FF042663}" presName="vertSpace2b" presStyleCnt="0"/>
      <dgm:spPr/>
    </dgm:pt>
    <dgm:pt modelId="{0789A87F-52A3-444F-91B0-539C15EA6757}" type="pres">
      <dgm:prSet presAssocID="{3FFB8543-16CF-4761-8F32-ADC490EB9A01}" presName="horz2" presStyleCnt="0"/>
      <dgm:spPr/>
    </dgm:pt>
    <dgm:pt modelId="{B80D804C-EB2B-458F-9C14-6D0C13AA8F41}" type="pres">
      <dgm:prSet presAssocID="{3FFB8543-16CF-4761-8F32-ADC490EB9A01}" presName="horzSpace2" presStyleCnt="0"/>
      <dgm:spPr/>
    </dgm:pt>
    <dgm:pt modelId="{79397537-CE0A-4E31-BD63-C3D11BA8383D}" type="pres">
      <dgm:prSet presAssocID="{3FFB8543-16CF-4761-8F32-ADC490EB9A01}" presName="tx2" presStyleLbl="revTx" presStyleIdx="3" presStyleCnt="12" custScaleY="146342"/>
      <dgm:spPr/>
      <dgm:t>
        <a:bodyPr/>
        <a:lstStyle/>
        <a:p>
          <a:endParaRPr lang="ru-RU"/>
        </a:p>
      </dgm:t>
    </dgm:pt>
    <dgm:pt modelId="{40BEC335-4CCF-4FD1-ACAB-EE1DB7566892}" type="pres">
      <dgm:prSet presAssocID="{3FFB8543-16CF-4761-8F32-ADC490EB9A01}" presName="vert2" presStyleCnt="0"/>
      <dgm:spPr/>
    </dgm:pt>
    <dgm:pt modelId="{E0BB1112-FA10-4B19-ABFE-EF7FEE5EAAF2}" type="pres">
      <dgm:prSet presAssocID="{3FFB8543-16CF-4761-8F32-ADC490EB9A01}" presName="thinLine2b" presStyleLbl="callout" presStyleIdx="2" presStyleCnt="11"/>
      <dgm:spPr/>
    </dgm:pt>
    <dgm:pt modelId="{C2372BD1-C305-4350-81D5-8A1BF0D1B7DB}" type="pres">
      <dgm:prSet presAssocID="{3FFB8543-16CF-4761-8F32-ADC490EB9A01}" presName="vertSpace2b" presStyleCnt="0"/>
      <dgm:spPr/>
    </dgm:pt>
    <dgm:pt modelId="{8891DE5D-641C-4D17-BC1F-221D3D5CEE50}" type="pres">
      <dgm:prSet presAssocID="{8E05DAC7-CB90-4E09-898F-1B86DEFED710}" presName="horz2" presStyleCnt="0"/>
      <dgm:spPr/>
    </dgm:pt>
    <dgm:pt modelId="{EE1AD459-0C05-4217-BE80-5AC0E1F19CC4}" type="pres">
      <dgm:prSet presAssocID="{8E05DAC7-CB90-4E09-898F-1B86DEFED710}" presName="horzSpace2" presStyleCnt="0"/>
      <dgm:spPr/>
    </dgm:pt>
    <dgm:pt modelId="{B19606E2-F332-4BE8-958B-742E601A86D6}" type="pres">
      <dgm:prSet presAssocID="{8E05DAC7-CB90-4E09-898F-1B86DEFED710}" presName="tx2" presStyleLbl="revTx" presStyleIdx="4" presStyleCnt="12" custScaleY="128382"/>
      <dgm:spPr/>
      <dgm:t>
        <a:bodyPr/>
        <a:lstStyle/>
        <a:p>
          <a:endParaRPr lang="ru-RU"/>
        </a:p>
      </dgm:t>
    </dgm:pt>
    <dgm:pt modelId="{5FDF7760-BB92-44D2-848E-626CB4D491F8}" type="pres">
      <dgm:prSet presAssocID="{8E05DAC7-CB90-4E09-898F-1B86DEFED710}" presName="vert2" presStyleCnt="0"/>
      <dgm:spPr/>
    </dgm:pt>
    <dgm:pt modelId="{467CD9F1-1D2D-45D2-8DBC-9A3BE1203B43}" type="pres">
      <dgm:prSet presAssocID="{8E05DAC7-CB90-4E09-898F-1B86DEFED710}" presName="thinLine2b" presStyleLbl="callout" presStyleIdx="3" presStyleCnt="11"/>
      <dgm:spPr/>
    </dgm:pt>
    <dgm:pt modelId="{7AB82DC5-95B6-4E90-95B8-A29B0B8216EB}" type="pres">
      <dgm:prSet presAssocID="{8E05DAC7-CB90-4E09-898F-1B86DEFED710}" presName="vertSpace2b" presStyleCnt="0"/>
      <dgm:spPr/>
    </dgm:pt>
    <dgm:pt modelId="{C73D36FA-8DE5-4809-9EB5-648B4E30BAC7}" type="pres">
      <dgm:prSet presAssocID="{7713653B-2F82-428C-BD09-E851A40C7844}" presName="horz2" presStyleCnt="0"/>
      <dgm:spPr/>
    </dgm:pt>
    <dgm:pt modelId="{7AB321FF-55A9-4721-A87A-688B0D54F43F}" type="pres">
      <dgm:prSet presAssocID="{7713653B-2F82-428C-BD09-E851A40C7844}" presName="horzSpace2" presStyleCnt="0"/>
      <dgm:spPr/>
    </dgm:pt>
    <dgm:pt modelId="{08BFBC5A-5082-430E-A20F-5F38EF7C2712}" type="pres">
      <dgm:prSet presAssocID="{7713653B-2F82-428C-BD09-E851A40C7844}" presName="tx2" presStyleLbl="revTx" presStyleIdx="5" presStyleCnt="12"/>
      <dgm:spPr/>
      <dgm:t>
        <a:bodyPr/>
        <a:lstStyle/>
        <a:p>
          <a:endParaRPr lang="ru-RU"/>
        </a:p>
      </dgm:t>
    </dgm:pt>
    <dgm:pt modelId="{81EB492A-E7D1-4755-A6D9-8DD015F75A3D}" type="pres">
      <dgm:prSet presAssocID="{7713653B-2F82-428C-BD09-E851A40C7844}" presName="vert2" presStyleCnt="0"/>
      <dgm:spPr/>
    </dgm:pt>
    <dgm:pt modelId="{C4C65F70-3BBA-484C-95D7-7A3FBE64D9B8}" type="pres">
      <dgm:prSet presAssocID="{7713653B-2F82-428C-BD09-E851A40C7844}" presName="thinLine2b" presStyleLbl="callout" presStyleIdx="4" presStyleCnt="11"/>
      <dgm:spPr/>
    </dgm:pt>
    <dgm:pt modelId="{4F183346-456A-42A2-95BB-DEBC714A1A5A}" type="pres">
      <dgm:prSet presAssocID="{7713653B-2F82-428C-BD09-E851A40C7844}" presName="vertSpace2b" presStyleCnt="0"/>
      <dgm:spPr/>
    </dgm:pt>
    <dgm:pt modelId="{E9446CC1-10B4-4BFD-AE9C-D4D995DCB7D5}" type="pres">
      <dgm:prSet presAssocID="{9E5F5FBA-23D8-47F7-BDD9-3DF266A21FC6}" presName="horz2" presStyleCnt="0"/>
      <dgm:spPr/>
    </dgm:pt>
    <dgm:pt modelId="{D40CA9C0-CAC2-4375-BE0C-C8CCD7ABBA1D}" type="pres">
      <dgm:prSet presAssocID="{9E5F5FBA-23D8-47F7-BDD9-3DF266A21FC6}" presName="horzSpace2" presStyleCnt="0"/>
      <dgm:spPr/>
    </dgm:pt>
    <dgm:pt modelId="{850B96C1-0C08-40F7-BD1C-E2B5744733B7}" type="pres">
      <dgm:prSet presAssocID="{9E5F5FBA-23D8-47F7-BDD9-3DF266A21FC6}" presName="tx2" presStyleLbl="revTx" presStyleIdx="6" presStyleCnt="12" custScaleY="92514"/>
      <dgm:spPr/>
      <dgm:t>
        <a:bodyPr/>
        <a:lstStyle/>
        <a:p>
          <a:endParaRPr lang="ru-RU"/>
        </a:p>
      </dgm:t>
    </dgm:pt>
    <dgm:pt modelId="{CDA0E4FF-B274-4AAC-8F27-AD75ABAB8656}" type="pres">
      <dgm:prSet presAssocID="{9E5F5FBA-23D8-47F7-BDD9-3DF266A21FC6}" presName="vert2" presStyleCnt="0"/>
      <dgm:spPr/>
    </dgm:pt>
    <dgm:pt modelId="{DF29037D-DCD6-4FC5-B3F9-B924CCA8E135}" type="pres">
      <dgm:prSet presAssocID="{9E5F5FBA-23D8-47F7-BDD9-3DF266A21FC6}" presName="thinLine2b" presStyleLbl="callout" presStyleIdx="5" presStyleCnt="11"/>
      <dgm:spPr/>
    </dgm:pt>
    <dgm:pt modelId="{08D83FB0-4C82-4B07-B249-D08401351A2D}" type="pres">
      <dgm:prSet presAssocID="{9E5F5FBA-23D8-47F7-BDD9-3DF266A21FC6}" presName="vertSpace2b" presStyleCnt="0"/>
      <dgm:spPr/>
    </dgm:pt>
    <dgm:pt modelId="{30A085DC-C0A0-4B17-9E46-ECB8991FC320}" type="pres">
      <dgm:prSet presAssocID="{E7E5C171-ADD0-4A7A-9FAF-45C7586049AC}" presName="horz2" presStyleCnt="0"/>
      <dgm:spPr/>
    </dgm:pt>
    <dgm:pt modelId="{E242434B-90A9-4120-B57A-809817E83145}" type="pres">
      <dgm:prSet presAssocID="{E7E5C171-ADD0-4A7A-9FAF-45C7586049AC}" presName="horzSpace2" presStyleCnt="0"/>
      <dgm:spPr/>
    </dgm:pt>
    <dgm:pt modelId="{E5B49C51-7441-4794-A356-6C6C6C8A0A74}" type="pres">
      <dgm:prSet presAssocID="{E7E5C171-ADD0-4A7A-9FAF-45C7586049AC}" presName="tx2" presStyleLbl="revTx" presStyleIdx="7" presStyleCnt="12"/>
      <dgm:spPr/>
      <dgm:t>
        <a:bodyPr/>
        <a:lstStyle/>
        <a:p>
          <a:endParaRPr lang="ru-RU"/>
        </a:p>
      </dgm:t>
    </dgm:pt>
    <dgm:pt modelId="{54FB56DB-3A25-4EAA-86D2-BC5853A8B6BF}" type="pres">
      <dgm:prSet presAssocID="{E7E5C171-ADD0-4A7A-9FAF-45C7586049AC}" presName="vert2" presStyleCnt="0"/>
      <dgm:spPr/>
    </dgm:pt>
    <dgm:pt modelId="{86A4CA15-595F-426F-892A-75ABF93133DF}" type="pres">
      <dgm:prSet presAssocID="{E7E5C171-ADD0-4A7A-9FAF-45C7586049AC}" presName="thinLine2b" presStyleLbl="callout" presStyleIdx="6" presStyleCnt="11"/>
      <dgm:spPr/>
    </dgm:pt>
    <dgm:pt modelId="{00CF9623-170D-469B-8A6D-ABACE45211BE}" type="pres">
      <dgm:prSet presAssocID="{E7E5C171-ADD0-4A7A-9FAF-45C7586049AC}" presName="vertSpace2b" presStyleCnt="0"/>
      <dgm:spPr/>
    </dgm:pt>
    <dgm:pt modelId="{D4FAAE04-9CF0-43A2-9D90-7FDCF7BC0EC1}" type="pres">
      <dgm:prSet presAssocID="{39106F5D-2C63-4319-8E9C-9CF25C3527A6}" presName="horz2" presStyleCnt="0"/>
      <dgm:spPr/>
    </dgm:pt>
    <dgm:pt modelId="{6DB48DD2-D5D8-41B5-B162-56D86823D66C}" type="pres">
      <dgm:prSet presAssocID="{39106F5D-2C63-4319-8E9C-9CF25C3527A6}" presName="horzSpace2" presStyleCnt="0"/>
      <dgm:spPr/>
    </dgm:pt>
    <dgm:pt modelId="{52BDA437-3BAD-47F1-8794-692DB8F2C5F0}" type="pres">
      <dgm:prSet presAssocID="{39106F5D-2C63-4319-8E9C-9CF25C3527A6}" presName="tx2" presStyleLbl="revTx" presStyleIdx="8" presStyleCnt="12"/>
      <dgm:spPr/>
      <dgm:t>
        <a:bodyPr/>
        <a:lstStyle/>
        <a:p>
          <a:endParaRPr lang="ru-RU"/>
        </a:p>
      </dgm:t>
    </dgm:pt>
    <dgm:pt modelId="{1B4CCE66-BC42-48EB-8F65-E492726D278D}" type="pres">
      <dgm:prSet presAssocID="{39106F5D-2C63-4319-8E9C-9CF25C3527A6}" presName="vert2" presStyleCnt="0"/>
      <dgm:spPr/>
    </dgm:pt>
    <dgm:pt modelId="{A2CA483D-6429-4C9E-8685-07EE0D8BD918}" type="pres">
      <dgm:prSet presAssocID="{39106F5D-2C63-4319-8E9C-9CF25C3527A6}" presName="thinLine2b" presStyleLbl="callout" presStyleIdx="7" presStyleCnt="11"/>
      <dgm:spPr/>
    </dgm:pt>
    <dgm:pt modelId="{CBDC0721-B870-4FB6-9E5C-2799ADD42930}" type="pres">
      <dgm:prSet presAssocID="{39106F5D-2C63-4319-8E9C-9CF25C3527A6}" presName="vertSpace2b" presStyleCnt="0"/>
      <dgm:spPr/>
    </dgm:pt>
    <dgm:pt modelId="{CC5E7A01-5325-47AA-8C9F-369C7A6A34EE}" type="pres">
      <dgm:prSet presAssocID="{50C30E1D-71F1-47E3-93EE-06C978699EBB}" presName="horz2" presStyleCnt="0"/>
      <dgm:spPr/>
    </dgm:pt>
    <dgm:pt modelId="{880E8191-79B0-4590-B8F2-2FE1E090A7F2}" type="pres">
      <dgm:prSet presAssocID="{50C30E1D-71F1-47E3-93EE-06C978699EBB}" presName="horzSpace2" presStyleCnt="0"/>
      <dgm:spPr/>
    </dgm:pt>
    <dgm:pt modelId="{B6D920D5-D646-4B88-88DE-C52AFA313642}" type="pres">
      <dgm:prSet presAssocID="{50C30E1D-71F1-47E3-93EE-06C978699EBB}" presName="tx2" presStyleLbl="revTx" presStyleIdx="9" presStyleCnt="12"/>
      <dgm:spPr/>
      <dgm:t>
        <a:bodyPr/>
        <a:lstStyle/>
        <a:p>
          <a:endParaRPr lang="ru-RU"/>
        </a:p>
      </dgm:t>
    </dgm:pt>
    <dgm:pt modelId="{75A3B34B-7F0B-425B-81B7-5918107B0F81}" type="pres">
      <dgm:prSet presAssocID="{50C30E1D-71F1-47E3-93EE-06C978699EBB}" presName="vert2" presStyleCnt="0"/>
      <dgm:spPr/>
    </dgm:pt>
    <dgm:pt modelId="{91F72656-9BD5-4D27-88E3-8D53A90FDEC9}" type="pres">
      <dgm:prSet presAssocID="{50C30E1D-71F1-47E3-93EE-06C978699EBB}" presName="thinLine2b" presStyleLbl="callout" presStyleIdx="8" presStyleCnt="11"/>
      <dgm:spPr/>
    </dgm:pt>
    <dgm:pt modelId="{6D036F39-C252-4187-9A71-C927D99E5F07}" type="pres">
      <dgm:prSet presAssocID="{50C30E1D-71F1-47E3-93EE-06C978699EBB}" presName="vertSpace2b" presStyleCnt="0"/>
      <dgm:spPr/>
    </dgm:pt>
    <dgm:pt modelId="{467B83BD-6277-4DC2-9602-48FEFC6DB647}" type="pres">
      <dgm:prSet presAssocID="{162FA5DB-62A9-46EC-A5BA-35739B3CAD3C}" presName="horz2" presStyleCnt="0"/>
      <dgm:spPr/>
    </dgm:pt>
    <dgm:pt modelId="{C897DBD0-0BB6-43FB-8754-DC27E8326B20}" type="pres">
      <dgm:prSet presAssocID="{162FA5DB-62A9-46EC-A5BA-35739B3CAD3C}" presName="horzSpace2" presStyleCnt="0"/>
      <dgm:spPr/>
    </dgm:pt>
    <dgm:pt modelId="{05E27251-9996-4741-BD3E-0831197B09C7}" type="pres">
      <dgm:prSet presAssocID="{162FA5DB-62A9-46EC-A5BA-35739B3CAD3C}" presName="tx2" presStyleLbl="revTx" presStyleIdx="10" presStyleCnt="12"/>
      <dgm:spPr/>
      <dgm:t>
        <a:bodyPr/>
        <a:lstStyle/>
        <a:p>
          <a:endParaRPr lang="ru-RU"/>
        </a:p>
      </dgm:t>
    </dgm:pt>
    <dgm:pt modelId="{E27EA018-A049-42E4-A8D8-F33EAEB3C4CD}" type="pres">
      <dgm:prSet presAssocID="{162FA5DB-62A9-46EC-A5BA-35739B3CAD3C}" presName="vert2" presStyleCnt="0"/>
      <dgm:spPr/>
    </dgm:pt>
    <dgm:pt modelId="{C35A28EB-EA07-40BF-B67E-F7F52C950487}" type="pres">
      <dgm:prSet presAssocID="{162FA5DB-62A9-46EC-A5BA-35739B3CAD3C}" presName="thinLine2b" presStyleLbl="callout" presStyleIdx="9" presStyleCnt="11"/>
      <dgm:spPr/>
    </dgm:pt>
    <dgm:pt modelId="{C50A4A43-2FE8-4647-A94A-DD6EB60C733E}" type="pres">
      <dgm:prSet presAssocID="{162FA5DB-62A9-46EC-A5BA-35739B3CAD3C}" presName="vertSpace2b" presStyleCnt="0"/>
      <dgm:spPr/>
    </dgm:pt>
    <dgm:pt modelId="{83BBDB21-4C1E-4C86-9E5A-BB0B129F479A}" type="pres">
      <dgm:prSet presAssocID="{7C7F551F-0F93-45BF-92C9-54705E3F99D1}" presName="horz2" presStyleCnt="0"/>
      <dgm:spPr/>
    </dgm:pt>
    <dgm:pt modelId="{F855C140-2254-42C7-9085-606735E3D05C}" type="pres">
      <dgm:prSet presAssocID="{7C7F551F-0F93-45BF-92C9-54705E3F99D1}" presName="horzSpace2" presStyleCnt="0"/>
      <dgm:spPr/>
    </dgm:pt>
    <dgm:pt modelId="{37F80AF4-7CEB-4BF6-BB83-CFC9CF9C3DE6}" type="pres">
      <dgm:prSet presAssocID="{7C7F551F-0F93-45BF-92C9-54705E3F99D1}" presName="tx2" presStyleLbl="revTx" presStyleIdx="11" presStyleCnt="12"/>
      <dgm:spPr/>
      <dgm:t>
        <a:bodyPr/>
        <a:lstStyle/>
        <a:p>
          <a:endParaRPr lang="ru-RU"/>
        </a:p>
      </dgm:t>
    </dgm:pt>
    <dgm:pt modelId="{853F6906-1207-4682-B2AA-4EAAA6B5168C}" type="pres">
      <dgm:prSet presAssocID="{7C7F551F-0F93-45BF-92C9-54705E3F99D1}" presName="vert2" presStyleCnt="0"/>
      <dgm:spPr/>
    </dgm:pt>
    <dgm:pt modelId="{6A5112BF-5C7F-421D-A29E-32AD793FCAE1}" type="pres">
      <dgm:prSet presAssocID="{7C7F551F-0F93-45BF-92C9-54705E3F99D1}" presName="thinLine2b" presStyleLbl="callout" presStyleIdx="10" presStyleCnt="11"/>
      <dgm:spPr/>
    </dgm:pt>
    <dgm:pt modelId="{AED34865-C557-4FCB-8E8D-D78CBDD0018B}" type="pres">
      <dgm:prSet presAssocID="{7C7F551F-0F93-45BF-92C9-54705E3F99D1}" presName="vertSpace2b" presStyleCnt="0"/>
      <dgm:spPr/>
    </dgm:pt>
  </dgm:ptLst>
  <dgm:cxnLst>
    <dgm:cxn modelId="{4E1E34ED-391C-430C-A045-E44E8259F988}" type="presOf" srcId="{B989CFED-29D9-4935-9E00-6361A121D47E}" destId="{54867916-0A88-47CC-B4EA-DE538E3B6BFC}" srcOrd="0" destOrd="0" presId="urn:microsoft.com/office/officeart/2008/layout/LinedList"/>
    <dgm:cxn modelId="{208E76C2-1F73-4FC0-B842-E13ADED8BC19}" type="presOf" srcId="{C6F9BFE8-5553-4566-B0D3-9C3E28679292}" destId="{2C89BDB8-E052-4F99-8982-9D8A6BC7BE85}" srcOrd="0" destOrd="0" presId="urn:microsoft.com/office/officeart/2008/layout/LinedList"/>
    <dgm:cxn modelId="{E79CA183-0178-4D6D-AAA3-F8DF0F01E362}" type="presOf" srcId="{7C7F551F-0F93-45BF-92C9-54705E3F99D1}" destId="{37F80AF4-7CEB-4BF6-BB83-CFC9CF9C3DE6}" srcOrd="0" destOrd="0" presId="urn:microsoft.com/office/officeart/2008/layout/LinedList"/>
    <dgm:cxn modelId="{B92D9461-013B-4883-AE3E-608A80D0DEDA}" srcId="{CC727E56-D4EE-4DE9-BA42-5E46B7353224}" destId="{511B5357-1E94-411B-BC32-1260FF042663}" srcOrd="1" destOrd="0" parTransId="{F8257FBD-4949-4841-850C-F20B030DC980}" sibTransId="{1D72E902-A1E6-4F63-8E92-CAE80B1E2A03}"/>
    <dgm:cxn modelId="{3F272C52-A97D-49A5-886B-E2C49F397119}" type="presOf" srcId="{9E5F5FBA-23D8-47F7-BDD9-3DF266A21FC6}" destId="{850B96C1-0C08-40F7-BD1C-E2B5744733B7}" srcOrd="0" destOrd="0" presId="urn:microsoft.com/office/officeart/2008/layout/LinedList"/>
    <dgm:cxn modelId="{4DEE6B02-4241-41B9-BD4A-3BB11C4B5A28}" srcId="{CC727E56-D4EE-4DE9-BA42-5E46B7353224}" destId="{3FFB8543-16CF-4761-8F32-ADC490EB9A01}" srcOrd="2" destOrd="0" parTransId="{0A9F7E87-FA4A-470B-B19B-073D476F5679}" sibTransId="{65C23643-DFC7-4F5F-8C23-F31E3C439070}"/>
    <dgm:cxn modelId="{C0961EAB-7353-42DD-9A13-D865C0A60195}" srcId="{CC727E56-D4EE-4DE9-BA42-5E46B7353224}" destId="{7713653B-2F82-428C-BD09-E851A40C7844}" srcOrd="4" destOrd="0" parTransId="{15E32C2B-E25A-4963-9C72-7DCE208D2E5A}" sibTransId="{64BBCE3C-FE2D-4A3D-B527-EFAA4ADFC3D2}"/>
    <dgm:cxn modelId="{BD2CCDF1-5AF9-4875-B433-9D2D347A6BB2}" srcId="{CC727E56-D4EE-4DE9-BA42-5E46B7353224}" destId="{8E05DAC7-CB90-4E09-898F-1B86DEFED710}" srcOrd="3" destOrd="0" parTransId="{F98B4BF2-3113-4C9C-93C6-469672A1AC64}" sibTransId="{1078FF8F-128A-4F68-A067-81CA3AE788B0}"/>
    <dgm:cxn modelId="{3866916A-0914-4990-AD12-2DB84163E752}" type="presOf" srcId="{50C30E1D-71F1-47E3-93EE-06C978699EBB}" destId="{B6D920D5-D646-4B88-88DE-C52AFA313642}" srcOrd="0" destOrd="0" presId="urn:microsoft.com/office/officeart/2008/layout/LinedList"/>
    <dgm:cxn modelId="{24E28604-0EDF-4577-954A-5A353B3A27A5}" srcId="{CC727E56-D4EE-4DE9-BA42-5E46B7353224}" destId="{39106F5D-2C63-4319-8E9C-9CF25C3527A6}" srcOrd="7" destOrd="0" parTransId="{092E62FB-CD66-4BA4-B1F5-A819089CA6D2}" sibTransId="{828A86D2-ED0A-46A1-BDC9-5379D7EF04C5}"/>
    <dgm:cxn modelId="{C1677BA3-DF3D-4FBE-89FA-BFDC65532453}" type="presOf" srcId="{3FFB8543-16CF-4761-8F32-ADC490EB9A01}" destId="{79397537-CE0A-4E31-BD63-C3D11BA8383D}" srcOrd="0" destOrd="0" presId="urn:microsoft.com/office/officeart/2008/layout/LinedList"/>
    <dgm:cxn modelId="{199F7315-80FC-4E6B-AD2B-FC53C00A8E9F}" srcId="{CC727E56-D4EE-4DE9-BA42-5E46B7353224}" destId="{162FA5DB-62A9-46EC-A5BA-35739B3CAD3C}" srcOrd="9" destOrd="0" parTransId="{380952B8-49F0-4584-AD2F-61E74846526D}" sibTransId="{42EE13CF-7960-4217-9DA0-A040616E6D95}"/>
    <dgm:cxn modelId="{49B4229F-66AD-4BAD-A6AF-B63BD026AA92}" type="presOf" srcId="{CC727E56-D4EE-4DE9-BA42-5E46B7353224}" destId="{80EF7C30-57A9-47A8-874A-7BDF5A17CA9A}" srcOrd="0" destOrd="0" presId="urn:microsoft.com/office/officeart/2008/layout/LinedList"/>
    <dgm:cxn modelId="{FDFF962F-B51C-411A-A7A9-0843AD955E10}" type="presOf" srcId="{7713653B-2F82-428C-BD09-E851A40C7844}" destId="{08BFBC5A-5082-430E-A20F-5F38EF7C2712}" srcOrd="0" destOrd="0" presId="urn:microsoft.com/office/officeart/2008/layout/LinedList"/>
    <dgm:cxn modelId="{7D6C48E6-73CB-4372-A1CF-B9A2973024E6}" srcId="{CC727E56-D4EE-4DE9-BA42-5E46B7353224}" destId="{E7E5C171-ADD0-4A7A-9FAF-45C7586049AC}" srcOrd="6" destOrd="0" parTransId="{A1CCCB60-4E57-432B-82A5-413D90B79E02}" sibTransId="{2CC21E06-E9D0-4BFF-A648-C8E6A1612012}"/>
    <dgm:cxn modelId="{9D389554-9D8C-4C74-85A9-B19B53153AE5}" srcId="{CC727E56-D4EE-4DE9-BA42-5E46B7353224}" destId="{9E5F5FBA-23D8-47F7-BDD9-3DF266A21FC6}" srcOrd="5" destOrd="0" parTransId="{4B9A1A4C-FBD8-40A6-9AAF-843B0B1384CF}" sibTransId="{B83A5536-1F56-4DA4-9C8F-BEB008A02D5F}"/>
    <dgm:cxn modelId="{BD2D7C74-08F9-40A6-8DA8-F731F398A564}" type="presOf" srcId="{E7E5C171-ADD0-4A7A-9FAF-45C7586049AC}" destId="{E5B49C51-7441-4794-A356-6C6C6C8A0A74}" srcOrd="0" destOrd="0" presId="urn:microsoft.com/office/officeart/2008/layout/LinedList"/>
    <dgm:cxn modelId="{2346EF68-721B-41DE-9522-15C234272D10}" srcId="{CC727E56-D4EE-4DE9-BA42-5E46B7353224}" destId="{50C30E1D-71F1-47E3-93EE-06C978699EBB}" srcOrd="8" destOrd="0" parTransId="{AF748BF8-B09A-4272-926C-14EC98E00264}" sibTransId="{D037F667-9A0C-4028-872B-B33411735846}"/>
    <dgm:cxn modelId="{779A2A37-7C0E-410A-8B9E-07AA3CFEAB7A}" srcId="{B989CFED-29D9-4935-9E00-6361A121D47E}" destId="{CC727E56-D4EE-4DE9-BA42-5E46B7353224}" srcOrd="0" destOrd="0" parTransId="{AD90F3D2-8FAF-4CCE-9A6B-347568E3CF73}" sibTransId="{1CAC79DA-EE9D-409C-BD51-57F1D582E399}"/>
    <dgm:cxn modelId="{7DD51C4D-AC57-4EAD-8D28-7AD6CAFDB2EC}" type="presOf" srcId="{8E05DAC7-CB90-4E09-898F-1B86DEFED710}" destId="{B19606E2-F332-4BE8-958B-742E601A86D6}" srcOrd="0" destOrd="0" presId="urn:microsoft.com/office/officeart/2008/layout/LinedList"/>
    <dgm:cxn modelId="{D70C2D48-7309-4776-952D-D406A8FC2B18}" type="presOf" srcId="{511B5357-1E94-411B-BC32-1260FF042663}" destId="{3300D68A-5E2D-4A52-8732-0B504EC7DB53}" srcOrd="0" destOrd="0" presId="urn:microsoft.com/office/officeart/2008/layout/LinedList"/>
    <dgm:cxn modelId="{1C170C19-81CA-4BF7-9436-173DBE8FB68F}" type="presOf" srcId="{162FA5DB-62A9-46EC-A5BA-35739B3CAD3C}" destId="{05E27251-9996-4741-BD3E-0831197B09C7}" srcOrd="0" destOrd="0" presId="urn:microsoft.com/office/officeart/2008/layout/LinedList"/>
    <dgm:cxn modelId="{3D5092C6-3F61-4CC7-8259-BDADF9432FCD}" type="presOf" srcId="{39106F5D-2C63-4319-8E9C-9CF25C3527A6}" destId="{52BDA437-3BAD-47F1-8794-692DB8F2C5F0}" srcOrd="0" destOrd="0" presId="urn:microsoft.com/office/officeart/2008/layout/LinedList"/>
    <dgm:cxn modelId="{84115D79-86E4-4256-866B-E895D2266E84}" srcId="{CC727E56-D4EE-4DE9-BA42-5E46B7353224}" destId="{7C7F551F-0F93-45BF-92C9-54705E3F99D1}" srcOrd="10" destOrd="0" parTransId="{0D64D5E8-6820-429B-8999-44EB848F4EA1}" sibTransId="{ECF44DAA-6E2A-44E5-9203-379D3D0C9005}"/>
    <dgm:cxn modelId="{B3CBA768-F519-4F20-9A71-EEDCDD41C12E}" srcId="{CC727E56-D4EE-4DE9-BA42-5E46B7353224}" destId="{C6F9BFE8-5553-4566-B0D3-9C3E28679292}" srcOrd="0" destOrd="0" parTransId="{CD7473A9-20E8-4420-AD7D-D5052BF1DC92}" sibTransId="{A91C4EE3-64E7-4233-9A3A-3A045219DB9D}"/>
    <dgm:cxn modelId="{14B829B5-35BA-4297-8C3B-1C564A183E70}" type="presParOf" srcId="{54867916-0A88-47CC-B4EA-DE538E3B6BFC}" destId="{E6613012-4640-4555-8269-C22D0EB38E86}" srcOrd="0" destOrd="0" presId="urn:microsoft.com/office/officeart/2008/layout/LinedList"/>
    <dgm:cxn modelId="{A02AEBC9-5CDF-4AFA-8385-15D75826821D}" type="presParOf" srcId="{54867916-0A88-47CC-B4EA-DE538E3B6BFC}" destId="{2AC5E579-94C4-4A6C-BC1B-80B59027B171}" srcOrd="1" destOrd="0" presId="urn:microsoft.com/office/officeart/2008/layout/LinedList"/>
    <dgm:cxn modelId="{4A06A35D-EB9B-4195-84E6-BCE9CAD25FAB}" type="presParOf" srcId="{2AC5E579-94C4-4A6C-BC1B-80B59027B171}" destId="{80EF7C30-57A9-47A8-874A-7BDF5A17CA9A}" srcOrd="0" destOrd="0" presId="urn:microsoft.com/office/officeart/2008/layout/LinedList"/>
    <dgm:cxn modelId="{EFC18B23-1E68-446A-A21E-9175D8034AC3}" type="presParOf" srcId="{2AC5E579-94C4-4A6C-BC1B-80B59027B171}" destId="{770EC807-9FDA-4CFE-BCF9-5F59A1BA572A}" srcOrd="1" destOrd="0" presId="urn:microsoft.com/office/officeart/2008/layout/LinedList"/>
    <dgm:cxn modelId="{8EFFA965-7246-4976-ABF0-FE21EA446818}" type="presParOf" srcId="{770EC807-9FDA-4CFE-BCF9-5F59A1BA572A}" destId="{CD37CB0A-495C-4BB6-8E9E-F2CAAAD09717}" srcOrd="0" destOrd="0" presId="urn:microsoft.com/office/officeart/2008/layout/LinedList"/>
    <dgm:cxn modelId="{44489443-DC68-412B-965C-FC56BC292048}" type="presParOf" srcId="{770EC807-9FDA-4CFE-BCF9-5F59A1BA572A}" destId="{A80A3F7E-F099-4F48-89F6-5E9113C2A4B4}" srcOrd="1" destOrd="0" presId="urn:microsoft.com/office/officeart/2008/layout/LinedList"/>
    <dgm:cxn modelId="{5B844AA3-92A1-4EDA-9229-0E5DA49FFEEC}" type="presParOf" srcId="{A80A3F7E-F099-4F48-89F6-5E9113C2A4B4}" destId="{DCAFFFC9-DFBE-40D1-BE97-11D7F9441339}" srcOrd="0" destOrd="0" presId="urn:microsoft.com/office/officeart/2008/layout/LinedList"/>
    <dgm:cxn modelId="{90AAE889-6C8C-4F60-B100-23BA60380884}" type="presParOf" srcId="{A80A3F7E-F099-4F48-89F6-5E9113C2A4B4}" destId="{2C89BDB8-E052-4F99-8982-9D8A6BC7BE85}" srcOrd="1" destOrd="0" presId="urn:microsoft.com/office/officeart/2008/layout/LinedList"/>
    <dgm:cxn modelId="{CFF66B7C-18F8-4291-9ADE-F9600F59EB7D}" type="presParOf" srcId="{A80A3F7E-F099-4F48-89F6-5E9113C2A4B4}" destId="{3500D3B0-8C5D-4366-A204-34D94642519E}" srcOrd="2" destOrd="0" presId="urn:microsoft.com/office/officeart/2008/layout/LinedList"/>
    <dgm:cxn modelId="{AA426D4C-B6A9-460E-8F27-73732327047C}" type="presParOf" srcId="{770EC807-9FDA-4CFE-BCF9-5F59A1BA572A}" destId="{90F9B37C-D0FB-4FE3-80AA-E8AB113CF6C8}" srcOrd="2" destOrd="0" presId="urn:microsoft.com/office/officeart/2008/layout/LinedList"/>
    <dgm:cxn modelId="{E9A969C3-8B77-4E7E-A0B9-5729EE9D8CE6}" type="presParOf" srcId="{770EC807-9FDA-4CFE-BCF9-5F59A1BA572A}" destId="{FFC0216C-5817-4B2B-99E3-A227BA5F5149}" srcOrd="3" destOrd="0" presId="urn:microsoft.com/office/officeart/2008/layout/LinedList"/>
    <dgm:cxn modelId="{2385605A-497B-46AF-886B-135FB6187DD0}" type="presParOf" srcId="{770EC807-9FDA-4CFE-BCF9-5F59A1BA572A}" destId="{86986DF1-7C5C-4D15-9D0F-2896407E59C5}" srcOrd="4" destOrd="0" presId="urn:microsoft.com/office/officeart/2008/layout/LinedList"/>
    <dgm:cxn modelId="{34BA18B1-B362-4724-B413-CF2686D35A56}" type="presParOf" srcId="{86986DF1-7C5C-4D15-9D0F-2896407E59C5}" destId="{17A53F17-A264-474E-8B8D-3689E3F763BC}" srcOrd="0" destOrd="0" presId="urn:microsoft.com/office/officeart/2008/layout/LinedList"/>
    <dgm:cxn modelId="{36446E64-D05F-459E-A594-8C890207B635}" type="presParOf" srcId="{86986DF1-7C5C-4D15-9D0F-2896407E59C5}" destId="{3300D68A-5E2D-4A52-8732-0B504EC7DB53}" srcOrd="1" destOrd="0" presId="urn:microsoft.com/office/officeart/2008/layout/LinedList"/>
    <dgm:cxn modelId="{1492227B-EABA-4FE8-BC25-5EEE03D2C300}" type="presParOf" srcId="{86986DF1-7C5C-4D15-9D0F-2896407E59C5}" destId="{F39BF7D4-91C3-4D99-98A2-17C087E1F5DC}" srcOrd="2" destOrd="0" presId="urn:microsoft.com/office/officeart/2008/layout/LinedList"/>
    <dgm:cxn modelId="{DF472E6F-D9C0-4FDF-A6B5-15158E056CEE}" type="presParOf" srcId="{770EC807-9FDA-4CFE-BCF9-5F59A1BA572A}" destId="{1A105C76-C204-4A4D-BFD2-3DA07CDA7729}" srcOrd="5" destOrd="0" presId="urn:microsoft.com/office/officeart/2008/layout/LinedList"/>
    <dgm:cxn modelId="{AD19C1DE-ED16-473A-A57E-102A703D3FF9}" type="presParOf" srcId="{770EC807-9FDA-4CFE-BCF9-5F59A1BA572A}" destId="{B3348DBC-94D6-4933-9D40-D2618A51884F}" srcOrd="6" destOrd="0" presId="urn:microsoft.com/office/officeart/2008/layout/LinedList"/>
    <dgm:cxn modelId="{A5968629-17F0-45A0-9F93-BE0C44640F3E}" type="presParOf" srcId="{770EC807-9FDA-4CFE-BCF9-5F59A1BA572A}" destId="{0789A87F-52A3-444F-91B0-539C15EA6757}" srcOrd="7" destOrd="0" presId="urn:microsoft.com/office/officeart/2008/layout/LinedList"/>
    <dgm:cxn modelId="{F697A999-C40D-41BB-85D8-CB9DAB289AFB}" type="presParOf" srcId="{0789A87F-52A3-444F-91B0-539C15EA6757}" destId="{B80D804C-EB2B-458F-9C14-6D0C13AA8F41}" srcOrd="0" destOrd="0" presId="urn:microsoft.com/office/officeart/2008/layout/LinedList"/>
    <dgm:cxn modelId="{96C70A68-4A61-49E7-AD54-35DC8DFAF721}" type="presParOf" srcId="{0789A87F-52A3-444F-91B0-539C15EA6757}" destId="{79397537-CE0A-4E31-BD63-C3D11BA8383D}" srcOrd="1" destOrd="0" presId="urn:microsoft.com/office/officeart/2008/layout/LinedList"/>
    <dgm:cxn modelId="{52CD3689-97DB-48A4-9F0F-358896E7C65D}" type="presParOf" srcId="{0789A87F-52A3-444F-91B0-539C15EA6757}" destId="{40BEC335-4CCF-4FD1-ACAB-EE1DB7566892}" srcOrd="2" destOrd="0" presId="urn:microsoft.com/office/officeart/2008/layout/LinedList"/>
    <dgm:cxn modelId="{B344D987-683C-436C-B3C2-A5FEF4B7A5B4}" type="presParOf" srcId="{770EC807-9FDA-4CFE-BCF9-5F59A1BA572A}" destId="{E0BB1112-FA10-4B19-ABFE-EF7FEE5EAAF2}" srcOrd="8" destOrd="0" presId="urn:microsoft.com/office/officeart/2008/layout/LinedList"/>
    <dgm:cxn modelId="{61A07306-2A0F-4A51-9556-96815488E584}" type="presParOf" srcId="{770EC807-9FDA-4CFE-BCF9-5F59A1BA572A}" destId="{C2372BD1-C305-4350-81D5-8A1BF0D1B7DB}" srcOrd="9" destOrd="0" presId="urn:microsoft.com/office/officeart/2008/layout/LinedList"/>
    <dgm:cxn modelId="{075C2895-8546-4361-84F1-D7EE458D2E5E}" type="presParOf" srcId="{770EC807-9FDA-4CFE-BCF9-5F59A1BA572A}" destId="{8891DE5D-641C-4D17-BC1F-221D3D5CEE50}" srcOrd="10" destOrd="0" presId="urn:microsoft.com/office/officeart/2008/layout/LinedList"/>
    <dgm:cxn modelId="{9A123467-5846-4EF2-B045-5154FC582BD1}" type="presParOf" srcId="{8891DE5D-641C-4D17-BC1F-221D3D5CEE50}" destId="{EE1AD459-0C05-4217-BE80-5AC0E1F19CC4}" srcOrd="0" destOrd="0" presId="urn:microsoft.com/office/officeart/2008/layout/LinedList"/>
    <dgm:cxn modelId="{83C9F6E8-004E-497A-9B38-44AA1FEEA982}" type="presParOf" srcId="{8891DE5D-641C-4D17-BC1F-221D3D5CEE50}" destId="{B19606E2-F332-4BE8-958B-742E601A86D6}" srcOrd="1" destOrd="0" presId="urn:microsoft.com/office/officeart/2008/layout/LinedList"/>
    <dgm:cxn modelId="{A4190EDC-12C4-4219-AFDE-22AB2A0695F6}" type="presParOf" srcId="{8891DE5D-641C-4D17-BC1F-221D3D5CEE50}" destId="{5FDF7760-BB92-44D2-848E-626CB4D491F8}" srcOrd="2" destOrd="0" presId="urn:microsoft.com/office/officeart/2008/layout/LinedList"/>
    <dgm:cxn modelId="{85C01E56-AE43-4C0D-BE18-9C996A1C9916}" type="presParOf" srcId="{770EC807-9FDA-4CFE-BCF9-5F59A1BA572A}" destId="{467CD9F1-1D2D-45D2-8DBC-9A3BE1203B43}" srcOrd="11" destOrd="0" presId="urn:microsoft.com/office/officeart/2008/layout/LinedList"/>
    <dgm:cxn modelId="{A7CF8481-92AE-4D12-BADA-4412EBF3840E}" type="presParOf" srcId="{770EC807-9FDA-4CFE-BCF9-5F59A1BA572A}" destId="{7AB82DC5-95B6-4E90-95B8-A29B0B8216EB}" srcOrd="12" destOrd="0" presId="urn:microsoft.com/office/officeart/2008/layout/LinedList"/>
    <dgm:cxn modelId="{B9F97A62-B0E1-4D92-B1F9-E90F1CDC6BA7}" type="presParOf" srcId="{770EC807-9FDA-4CFE-BCF9-5F59A1BA572A}" destId="{C73D36FA-8DE5-4809-9EB5-648B4E30BAC7}" srcOrd="13" destOrd="0" presId="urn:microsoft.com/office/officeart/2008/layout/LinedList"/>
    <dgm:cxn modelId="{B334C28E-C395-4B4F-9224-F9E15D3854F9}" type="presParOf" srcId="{C73D36FA-8DE5-4809-9EB5-648B4E30BAC7}" destId="{7AB321FF-55A9-4721-A87A-688B0D54F43F}" srcOrd="0" destOrd="0" presId="urn:microsoft.com/office/officeart/2008/layout/LinedList"/>
    <dgm:cxn modelId="{CAD9DBAE-34E8-4592-83A2-3EA50DBBB1D2}" type="presParOf" srcId="{C73D36FA-8DE5-4809-9EB5-648B4E30BAC7}" destId="{08BFBC5A-5082-430E-A20F-5F38EF7C2712}" srcOrd="1" destOrd="0" presId="urn:microsoft.com/office/officeart/2008/layout/LinedList"/>
    <dgm:cxn modelId="{CB6C6C96-D02C-45FE-A76D-FD7E04551934}" type="presParOf" srcId="{C73D36FA-8DE5-4809-9EB5-648B4E30BAC7}" destId="{81EB492A-E7D1-4755-A6D9-8DD015F75A3D}" srcOrd="2" destOrd="0" presId="urn:microsoft.com/office/officeart/2008/layout/LinedList"/>
    <dgm:cxn modelId="{0E1B81B6-55A7-4EBE-BF0F-75EE796B3F13}" type="presParOf" srcId="{770EC807-9FDA-4CFE-BCF9-5F59A1BA572A}" destId="{C4C65F70-3BBA-484C-95D7-7A3FBE64D9B8}" srcOrd="14" destOrd="0" presId="urn:microsoft.com/office/officeart/2008/layout/LinedList"/>
    <dgm:cxn modelId="{769CE9B0-3BDD-4632-B0D2-6C9FAD8418CE}" type="presParOf" srcId="{770EC807-9FDA-4CFE-BCF9-5F59A1BA572A}" destId="{4F183346-456A-42A2-95BB-DEBC714A1A5A}" srcOrd="15" destOrd="0" presId="urn:microsoft.com/office/officeart/2008/layout/LinedList"/>
    <dgm:cxn modelId="{E845F1D5-746C-425C-BBED-CB7ECDC96A2D}" type="presParOf" srcId="{770EC807-9FDA-4CFE-BCF9-5F59A1BA572A}" destId="{E9446CC1-10B4-4BFD-AE9C-D4D995DCB7D5}" srcOrd="16" destOrd="0" presId="urn:microsoft.com/office/officeart/2008/layout/LinedList"/>
    <dgm:cxn modelId="{5B322381-0244-4278-8797-E63ED1DDC91F}" type="presParOf" srcId="{E9446CC1-10B4-4BFD-AE9C-D4D995DCB7D5}" destId="{D40CA9C0-CAC2-4375-BE0C-C8CCD7ABBA1D}" srcOrd="0" destOrd="0" presId="urn:microsoft.com/office/officeart/2008/layout/LinedList"/>
    <dgm:cxn modelId="{97050424-3AED-46F9-88B2-46D4CBD01545}" type="presParOf" srcId="{E9446CC1-10B4-4BFD-AE9C-D4D995DCB7D5}" destId="{850B96C1-0C08-40F7-BD1C-E2B5744733B7}" srcOrd="1" destOrd="0" presId="urn:microsoft.com/office/officeart/2008/layout/LinedList"/>
    <dgm:cxn modelId="{8F99FBC6-7484-4421-8309-58E4C42E19AA}" type="presParOf" srcId="{E9446CC1-10B4-4BFD-AE9C-D4D995DCB7D5}" destId="{CDA0E4FF-B274-4AAC-8F27-AD75ABAB8656}" srcOrd="2" destOrd="0" presId="urn:microsoft.com/office/officeart/2008/layout/LinedList"/>
    <dgm:cxn modelId="{33515B5E-65C1-495D-BC93-821D57B6B27A}" type="presParOf" srcId="{770EC807-9FDA-4CFE-BCF9-5F59A1BA572A}" destId="{DF29037D-DCD6-4FC5-B3F9-B924CCA8E135}" srcOrd="17" destOrd="0" presId="urn:microsoft.com/office/officeart/2008/layout/LinedList"/>
    <dgm:cxn modelId="{9F31BB8F-4708-4D66-A7D7-1700895D5CCA}" type="presParOf" srcId="{770EC807-9FDA-4CFE-BCF9-5F59A1BA572A}" destId="{08D83FB0-4C82-4B07-B249-D08401351A2D}" srcOrd="18" destOrd="0" presId="urn:microsoft.com/office/officeart/2008/layout/LinedList"/>
    <dgm:cxn modelId="{328536B0-0CDE-4689-B41B-490F393C5573}" type="presParOf" srcId="{770EC807-9FDA-4CFE-BCF9-5F59A1BA572A}" destId="{30A085DC-C0A0-4B17-9E46-ECB8991FC320}" srcOrd="19" destOrd="0" presId="urn:microsoft.com/office/officeart/2008/layout/LinedList"/>
    <dgm:cxn modelId="{42A44F3D-878F-4E57-BBFB-0EF97759E9DC}" type="presParOf" srcId="{30A085DC-C0A0-4B17-9E46-ECB8991FC320}" destId="{E242434B-90A9-4120-B57A-809817E83145}" srcOrd="0" destOrd="0" presId="urn:microsoft.com/office/officeart/2008/layout/LinedList"/>
    <dgm:cxn modelId="{79A2B4EC-7011-495B-9713-A7B933F47911}" type="presParOf" srcId="{30A085DC-C0A0-4B17-9E46-ECB8991FC320}" destId="{E5B49C51-7441-4794-A356-6C6C6C8A0A74}" srcOrd="1" destOrd="0" presId="urn:microsoft.com/office/officeart/2008/layout/LinedList"/>
    <dgm:cxn modelId="{E537DD2C-51AC-4724-8F2B-156F670D4B0D}" type="presParOf" srcId="{30A085DC-C0A0-4B17-9E46-ECB8991FC320}" destId="{54FB56DB-3A25-4EAA-86D2-BC5853A8B6BF}" srcOrd="2" destOrd="0" presId="urn:microsoft.com/office/officeart/2008/layout/LinedList"/>
    <dgm:cxn modelId="{88D8DA4B-45AC-496D-B90C-DC9930973D56}" type="presParOf" srcId="{770EC807-9FDA-4CFE-BCF9-5F59A1BA572A}" destId="{86A4CA15-595F-426F-892A-75ABF93133DF}" srcOrd="20" destOrd="0" presId="urn:microsoft.com/office/officeart/2008/layout/LinedList"/>
    <dgm:cxn modelId="{03C263BF-7369-4D84-8401-76306FF25FC5}" type="presParOf" srcId="{770EC807-9FDA-4CFE-BCF9-5F59A1BA572A}" destId="{00CF9623-170D-469B-8A6D-ABACE45211BE}" srcOrd="21" destOrd="0" presId="urn:microsoft.com/office/officeart/2008/layout/LinedList"/>
    <dgm:cxn modelId="{CB3D0751-9162-42DB-8D5E-B07AC190F4BE}" type="presParOf" srcId="{770EC807-9FDA-4CFE-BCF9-5F59A1BA572A}" destId="{D4FAAE04-9CF0-43A2-9D90-7FDCF7BC0EC1}" srcOrd="22" destOrd="0" presId="urn:microsoft.com/office/officeart/2008/layout/LinedList"/>
    <dgm:cxn modelId="{A3EFF925-9E11-4B53-8B13-C8E17DD5457C}" type="presParOf" srcId="{D4FAAE04-9CF0-43A2-9D90-7FDCF7BC0EC1}" destId="{6DB48DD2-D5D8-41B5-B162-56D86823D66C}" srcOrd="0" destOrd="0" presId="urn:microsoft.com/office/officeart/2008/layout/LinedList"/>
    <dgm:cxn modelId="{5C457AB0-82BA-4EF5-9B12-505E80B49C55}" type="presParOf" srcId="{D4FAAE04-9CF0-43A2-9D90-7FDCF7BC0EC1}" destId="{52BDA437-3BAD-47F1-8794-692DB8F2C5F0}" srcOrd="1" destOrd="0" presId="urn:microsoft.com/office/officeart/2008/layout/LinedList"/>
    <dgm:cxn modelId="{96CA12CD-4468-4506-A591-40DC447B5CC4}" type="presParOf" srcId="{D4FAAE04-9CF0-43A2-9D90-7FDCF7BC0EC1}" destId="{1B4CCE66-BC42-48EB-8F65-E492726D278D}" srcOrd="2" destOrd="0" presId="urn:microsoft.com/office/officeart/2008/layout/LinedList"/>
    <dgm:cxn modelId="{FF83BBEF-3B62-4A87-9ADB-F78461276313}" type="presParOf" srcId="{770EC807-9FDA-4CFE-BCF9-5F59A1BA572A}" destId="{A2CA483D-6429-4C9E-8685-07EE0D8BD918}" srcOrd="23" destOrd="0" presId="urn:microsoft.com/office/officeart/2008/layout/LinedList"/>
    <dgm:cxn modelId="{8316BF44-8361-4E56-81DA-8C8546EFD5EC}" type="presParOf" srcId="{770EC807-9FDA-4CFE-BCF9-5F59A1BA572A}" destId="{CBDC0721-B870-4FB6-9E5C-2799ADD42930}" srcOrd="24" destOrd="0" presId="urn:microsoft.com/office/officeart/2008/layout/LinedList"/>
    <dgm:cxn modelId="{9BEE5E21-EEA2-49E6-9537-6305D37883E0}" type="presParOf" srcId="{770EC807-9FDA-4CFE-BCF9-5F59A1BA572A}" destId="{CC5E7A01-5325-47AA-8C9F-369C7A6A34EE}" srcOrd="25" destOrd="0" presId="urn:microsoft.com/office/officeart/2008/layout/LinedList"/>
    <dgm:cxn modelId="{CFE56345-31FE-4826-95CE-EEE952D28251}" type="presParOf" srcId="{CC5E7A01-5325-47AA-8C9F-369C7A6A34EE}" destId="{880E8191-79B0-4590-B8F2-2FE1E090A7F2}" srcOrd="0" destOrd="0" presId="urn:microsoft.com/office/officeart/2008/layout/LinedList"/>
    <dgm:cxn modelId="{39A6FC95-3DC7-4A3B-9A27-054B0D966A12}" type="presParOf" srcId="{CC5E7A01-5325-47AA-8C9F-369C7A6A34EE}" destId="{B6D920D5-D646-4B88-88DE-C52AFA313642}" srcOrd="1" destOrd="0" presId="urn:microsoft.com/office/officeart/2008/layout/LinedList"/>
    <dgm:cxn modelId="{D5B18F03-76D4-4D52-8C7F-78F637FAD35B}" type="presParOf" srcId="{CC5E7A01-5325-47AA-8C9F-369C7A6A34EE}" destId="{75A3B34B-7F0B-425B-81B7-5918107B0F81}" srcOrd="2" destOrd="0" presId="urn:microsoft.com/office/officeart/2008/layout/LinedList"/>
    <dgm:cxn modelId="{6D3E3F69-3974-4DB7-ADDB-254C38297B6A}" type="presParOf" srcId="{770EC807-9FDA-4CFE-BCF9-5F59A1BA572A}" destId="{91F72656-9BD5-4D27-88E3-8D53A90FDEC9}" srcOrd="26" destOrd="0" presId="urn:microsoft.com/office/officeart/2008/layout/LinedList"/>
    <dgm:cxn modelId="{D8C746DE-0A47-4E48-9212-8660DE788395}" type="presParOf" srcId="{770EC807-9FDA-4CFE-BCF9-5F59A1BA572A}" destId="{6D036F39-C252-4187-9A71-C927D99E5F07}" srcOrd="27" destOrd="0" presId="urn:microsoft.com/office/officeart/2008/layout/LinedList"/>
    <dgm:cxn modelId="{2C476AC6-30C4-4517-9CD7-6F79BD128050}" type="presParOf" srcId="{770EC807-9FDA-4CFE-BCF9-5F59A1BA572A}" destId="{467B83BD-6277-4DC2-9602-48FEFC6DB647}" srcOrd="28" destOrd="0" presId="urn:microsoft.com/office/officeart/2008/layout/LinedList"/>
    <dgm:cxn modelId="{3117323C-1BC4-4266-97AF-DBF37D3E811F}" type="presParOf" srcId="{467B83BD-6277-4DC2-9602-48FEFC6DB647}" destId="{C897DBD0-0BB6-43FB-8754-DC27E8326B20}" srcOrd="0" destOrd="0" presId="urn:microsoft.com/office/officeart/2008/layout/LinedList"/>
    <dgm:cxn modelId="{F99D8E89-175B-43F7-99FD-D38E52A7386A}" type="presParOf" srcId="{467B83BD-6277-4DC2-9602-48FEFC6DB647}" destId="{05E27251-9996-4741-BD3E-0831197B09C7}" srcOrd="1" destOrd="0" presId="urn:microsoft.com/office/officeart/2008/layout/LinedList"/>
    <dgm:cxn modelId="{534C03F5-C235-4F38-B3CB-C330C4C3C2C9}" type="presParOf" srcId="{467B83BD-6277-4DC2-9602-48FEFC6DB647}" destId="{E27EA018-A049-42E4-A8D8-F33EAEB3C4CD}" srcOrd="2" destOrd="0" presId="urn:microsoft.com/office/officeart/2008/layout/LinedList"/>
    <dgm:cxn modelId="{DB0DA21B-4E48-428E-B46E-8094443BBBF3}" type="presParOf" srcId="{770EC807-9FDA-4CFE-BCF9-5F59A1BA572A}" destId="{C35A28EB-EA07-40BF-B67E-F7F52C950487}" srcOrd="29" destOrd="0" presId="urn:microsoft.com/office/officeart/2008/layout/LinedList"/>
    <dgm:cxn modelId="{01BAE5A9-5D9F-4232-878E-4CC5D7EA73CF}" type="presParOf" srcId="{770EC807-9FDA-4CFE-BCF9-5F59A1BA572A}" destId="{C50A4A43-2FE8-4647-A94A-DD6EB60C733E}" srcOrd="30" destOrd="0" presId="urn:microsoft.com/office/officeart/2008/layout/LinedList"/>
    <dgm:cxn modelId="{E42F82CA-B70D-4D43-AB09-62A206A92D39}" type="presParOf" srcId="{770EC807-9FDA-4CFE-BCF9-5F59A1BA572A}" destId="{83BBDB21-4C1E-4C86-9E5A-BB0B129F479A}" srcOrd="31" destOrd="0" presId="urn:microsoft.com/office/officeart/2008/layout/LinedList"/>
    <dgm:cxn modelId="{8B9340EB-C12F-49FD-9F25-D6E8763A3558}" type="presParOf" srcId="{83BBDB21-4C1E-4C86-9E5A-BB0B129F479A}" destId="{F855C140-2254-42C7-9085-606735E3D05C}" srcOrd="0" destOrd="0" presId="urn:microsoft.com/office/officeart/2008/layout/LinedList"/>
    <dgm:cxn modelId="{1E980257-02C6-47FE-8049-F459DC068D31}" type="presParOf" srcId="{83BBDB21-4C1E-4C86-9E5A-BB0B129F479A}" destId="{37F80AF4-7CEB-4BF6-BB83-CFC9CF9C3DE6}" srcOrd="1" destOrd="0" presId="urn:microsoft.com/office/officeart/2008/layout/LinedList"/>
    <dgm:cxn modelId="{0A31B240-B8B7-495E-8EFD-A29C595E942C}" type="presParOf" srcId="{83BBDB21-4C1E-4C86-9E5A-BB0B129F479A}" destId="{853F6906-1207-4682-B2AA-4EAAA6B5168C}" srcOrd="2" destOrd="0" presId="urn:microsoft.com/office/officeart/2008/layout/LinedList"/>
    <dgm:cxn modelId="{3AD95FA3-25FC-48DD-A294-A9F62D955944}" type="presParOf" srcId="{770EC807-9FDA-4CFE-BCF9-5F59A1BA572A}" destId="{6A5112BF-5C7F-421D-A29E-32AD793FCAE1}" srcOrd="32" destOrd="0" presId="urn:microsoft.com/office/officeart/2008/layout/LinedList"/>
    <dgm:cxn modelId="{A14F107C-85EC-43B7-AB6A-E0B09101D6E7}" type="presParOf" srcId="{770EC807-9FDA-4CFE-BCF9-5F59A1BA572A}" destId="{AED34865-C557-4FCB-8E8D-D78CBDD0018B}" srcOrd="33" destOrd="0" presId="urn:microsoft.com/office/officeart/2008/layout/Lin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3CBAC-BF28-407D-8148-D375577A728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968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26.04.2016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k.VERSHININA@egov66.r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556792"/>
            <a:ext cx="8784976" cy="1921811"/>
          </a:xfrm>
        </p:spPr>
        <p:txBody>
          <a:bodyPr anchor="ctr">
            <a:noAutofit/>
          </a:bodyPr>
          <a:lstStyle/>
          <a:p>
            <a:pPr indent="457200">
              <a:spcBef>
                <a:spcPts val="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проведении независимой оценки качества оказываемых услуг государственными учреждениями социального обслуживания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611910" y="3789040"/>
            <a:ext cx="6228184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Марина Георгиевна Черкасова, 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председатель Общественного совета Министерства социальной политики Свердловской области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7744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25 апреля 2016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592280"/>
            <a:ext cx="4511150" cy="2011289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47664" y="548680"/>
            <a:ext cx="7056784" cy="100811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Прохождение сертификационного аудита по Системе менеджмента качества и социальной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ответственности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98" y="1916832"/>
            <a:ext cx="2131132" cy="3416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2613230" y="3429000"/>
            <a:ext cx="2160240" cy="3047420"/>
            <a:chOff x="2018" y="1176"/>
            <a:chExt cx="1588" cy="2662"/>
          </a:xfrm>
        </p:grpSpPr>
        <p:pic>
          <p:nvPicPr>
            <p:cNvPr id="6" name="Picture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8" y="1176"/>
              <a:ext cx="1588" cy="2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2018" y="1207"/>
              <a:ext cx="1588" cy="2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449263"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49263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49263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49263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49263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49263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49263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49263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49263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00"/>
                </a:buClr>
                <a:buSzPct val="100000"/>
                <a:buFont typeface="Arial" charset="0"/>
                <a:buNone/>
              </a:pPr>
              <a:endParaRPr lang="ru-RU" altLang="ru-RU" sz="1800">
                <a:solidFill>
                  <a:schemeClr val="bg1"/>
                </a:solidFill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2080" y="4437112"/>
            <a:ext cx="3423312" cy="73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14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87624" y="620688"/>
            <a:ext cx="7408333" cy="5616624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Проведение независимой оценки качества оказания услуг регулируется</a:t>
            </a:r>
          </a:p>
          <a:p>
            <a:pPr marL="0" lvl="0" indent="0" algn="ctr">
              <a:buNone/>
            </a:pP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Приказом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</a:t>
            </a:r>
            <a:endPara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 19.08.2015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№ 494</a:t>
            </a:r>
          </a:p>
          <a:p>
            <a:pPr marL="0" indent="0" algn="ctr">
              <a:buNone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 проведении независимой оценки качества оказания услуг организациями социального обслуживания, находящимися в ведении Свердловской области, а также негосударственными (коммерческими и некоммерческими) организациями социального обслуживания, осуществляющими свою деятельность на территории Свердловской области»</a:t>
            </a:r>
          </a:p>
        </p:txBody>
      </p:sp>
    </p:spTree>
    <p:extLst>
      <p:ext uri="{BB962C8B-B14F-4D97-AF65-F5344CB8AC3E}">
        <p14:creationId xmlns:p14="http://schemas.microsoft.com/office/powerpoint/2010/main" val="3471050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323528" y="620688"/>
            <a:ext cx="8424936" cy="7200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Независимая оценка качества услуг, оказываемых учреждениями социального обслуживания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71500" y="1556792"/>
          <a:ext cx="8928992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3244" t="4233" r="5904" b="2644"/>
          <a:stretch/>
        </p:blipFill>
        <p:spPr>
          <a:xfrm>
            <a:off x="1511660" y="4797152"/>
            <a:ext cx="6048672" cy="15841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40920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682986"/>
            <a:ext cx="9144000" cy="50405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 социального обслуживания населения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Свердловской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области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79512" y="1556792"/>
          <a:ext cx="4320480" cy="4104454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4320480"/>
              </a:tblGrid>
              <a:tr h="35861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 год</a:t>
                      </a:r>
                      <a:endParaRPr lang="ru-RU" sz="16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726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комплексных центров социального обслуживания населения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7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центра социальной помощи семье и детям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7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социальной адаптации лиц БОМЖ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7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центра ветеранов боевых действий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7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организационно-методический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центр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934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дом ночного пребывания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8901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учреждений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23669" t="7048" r="23696"/>
          <a:stretch/>
        </p:blipFill>
        <p:spPr>
          <a:xfrm>
            <a:off x="4644008" y="1534601"/>
            <a:ext cx="4320480" cy="4132822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6156176" y="4005064"/>
            <a:ext cx="1656184" cy="5760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52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6852" t="10769" r="17033"/>
          <a:stretch/>
        </p:blipFill>
        <p:spPr>
          <a:xfrm>
            <a:off x="3635896" y="2564233"/>
            <a:ext cx="5359928" cy="39184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2661" r="16247"/>
          <a:stretch/>
        </p:blipFill>
        <p:spPr>
          <a:xfrm>
            <a:off x="251520" y="980728"/>
            <a:ext cx="5256584" cy="40050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52120" y="980728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ОПУБЛИКОВАНИЕ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ИТОГОВОГО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РЕЙТИНГА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461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83779630"/>
              </p:ext>
            </p:extLst>
          </p:nvPr>
        </p:nvGraphicFramePr>
        <p:xfrm>
          <a:off x="107504" y="1268760"/>
          <a:ext cx="9036496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2483768" y="692696"/>
            <a:ext cx="6962028" cy="386577"/>
            <a:chOff x="2067749" y="21649"/>
            <a:chExt cx="6962028" cy="386577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2067749" y="21649"/>
              <a:ext cx="6962028" cy="38657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Прямоугольник 5"/>
            <p:cNvSpPr/>
            <p:nvPr/>
          </p:nvSpPr>
          <p:spPr>
            <a:xfrm>
              <a:off x="2067749" y="21649"/>
              <a:ext cx="6962028" cy="3865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altLang="ru-RU" sz="20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</a:t>
              </a:r>
              <a:r>
                <a:rPr lang="ru-RU" altLang="ru-RU" sz="20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ОТКРЫТЫЙ </a:t>
              </a:r>
              <a:r>
                <a:rPr lang="ru-RU" altLang="ru-RU" sz="20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РЕЙТИНГ»</a:t>
              </a:r>
              <a:endParaRPr lang="ru-RU" sz="20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999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476672"/>
            <a:ext cx="7149480" cy="244827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Предложения по проекту </a:t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Концепции </a:t>
            </a:r>
            <a: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взаимодействия органов государственной власти Свердловской области</a:t>
            </a:r>
            <a:r>
              <a:rPr lang="ru-RU" sz="1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органов </a:t>
            </a:r>
            <a: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местного самоуправления муниципальных образований, расположенных на территории Свердловской области и институтов гражданского общества в сфере противодействия коррупции на период </a:t>
            </a:r>
            <a:b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2017 года</a:t>
            </a:r>
            <a:r>
              <a:rPr lang="ru-RU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Срок до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26 </a:t>
            </a:r>
            <a:r>
              <a:rPr lang="ru-RU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апреля </a:t>
            </a:r>
            <a:r>
              <a:rPr lang="ru-RU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2016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k.vershinina</a:t>
            </a:r>
            <a:r>
              <a:rPr lang="en-US" sz="32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@egov66.ru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620688"/>
            <a:ext cx="1825860" cy="182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25272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2308</TotalTime>
  <Words>279</Words>
  <Application>Microsoft Office PowerPoint</Application>
  <PresentationFormat>Экран (4:3)</PresentationFormat>
  <Paragraphs>56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 Unicode MS</vt:lpstr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О проведении независимой оценки качества оказываемых услуг государственными учреждениями социального обслуживания</vt:lpstr>
      <vt:lpstr>Прохождение сертификационного аудита по Системе менеджмента качества и социальной ответственности</vt:lpstr>
      <vt:lpstr>Презентация PowerPoint</vt:lpstr>
      <vt:lpstr>Независимая оценка качества услуг, оказываемых учреждениями социального обслуживания</vt:lpstr>
      <vt:lpstr>Учреждения социального обслуживания населения Свердловской области </vt:lpstr>
      <vt:lpstr>Презентация PowerPoint</vt:lpstr>
      <vt:lpstr>Презентация PowerPoint</vt:lpstr>
      <vt:lpstr>                Предложения по проекту  Концепции   взаимодействия органов государственной власти Свердловской области, органов местного самоуправления муниципальных образований, расположенных на территории Свердловской области и институтов гражданского общества в сфере противодействия коррупции на период  до 2017 года  Срок до 26 апреля 2016 года  k.vershinina@egov66.ru </vt:lpstr>
      <vt:lpstr>Благодарю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Пудовкина Анна Петровна</cp:lastModifiedBy>
  <cp:revision>153</cp:revision>
  <dcterms:created xsi:type="dcterms:W3CDTF">2013-09-24T14:29:11Z</dcterms:created>
  <dcterms:modified xsi:type="dcterms:W3CDTF">2016-04-26T09:33:21Z</dcterms:modified>
</cp:coreProperties>
</file>