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361488" cy="7200900"/>
  <p:notesSz cx="6761163" cy="9942513"/>
  <p:defaultTextStyle>
    <a:defPPr>
      <a:defRPr lang="ru-RU"/>
    </a:defPPr>
    <a:lvl1pPr marL="0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3202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46404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19606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92808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66010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39212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12414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785616" algn="l" defTabSz="94640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29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302" y="78"/>
      </p:cViewPr>
      <p:guideLst>
        <p:guide orient="horz" pos="2268"/>
        <p:guide pos="294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2112" y="2236947"/>
            <a:ext cx="7957265" cy="154352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4223" y="4080510"/>
            <a:ext cx="6553042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9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2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6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9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2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5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493" y="4627245"/>
            <a:ext cx="7957265" cy="1430179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9493" y="3052049"/>
            <a:ext cx="7957265" cy="157519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2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46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96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92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660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392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3124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856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8075" y="1680211"/>
            <a:ext cx="4134657" cy="475226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8757" y="1680211"/>
            <a:ext cx="4134657" cy="475226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074" y="1611869"/>
            <a:ext cx="4136283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202" indent="0">
              <a:buNone/>
              <a:defRPr sz="2100" b="1"/>
            </a:lvl2pPr>
            <a:lvl3pPr marL="946404" indent="0">
              <a:buNone/>
              <a:defRPr sz="1900" b="1"/>
            </a:lvl3pPr>
            <a:lvl4pPr marL="1419606" indent="0">
              <a:buNone/>
              <a:defRPr sz="1700" b="1"/>
            </a:lvl4pPr>
            <a:lvl5pPr marL="1892808" indent="0">
              <a:buNone/>
              <a:defRPr sz="1700" b="1"/>
            </a:lvl5pPr>
            <a:lvl6pPr marL="2366010" indent="0">
              <a:buNone/>
              <a:defRPr sz="1700" b="1"/>
            </a:lvl6pPr>
            <a:lvl7pPr marL="2839212" indent="0">
              <a:buNone/>
              <a:defRPr sz="1700" b="1"/>
            </a:lvl7pPr>
            <a:lvl8pPr marL="3312414" indent="0">
              <a:buNone/>
              <a:defRPr sz="1700" b="1"/>
            </a:lvl8pPr>
            <a:lvl9pPr marL="3785616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074" y="2283619"/>
            <a:ext cx="4136283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55506" y="1611869"/>
            <a:ext cx="4137908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202" indent="0">
              <a:buNone/>
              <a:defRPr sz="2100" b="1"/>
            </a:lvl2pPr>
            <a:lvl3pPr marL="946404" indent="0">
              <a:buNone/>
              <a:defRPr sz="1900" b="1"/>
            </a:lvl3pPr>
            <a:lvl4pPr marL="1419606" indent="0">
              <a:buNone/>
              <a:defRPr sz="1700" b="1"/>
            </a:lvl4pPr>
            <a:lvl5pPr marL="1892808" indent="0">
              <a:buNone/>
              <a:defRPr sz="1700" b="1"/>
            </a:lvl5pPr>
            <a:lvl6pPr marL="2366010" indent="0">
              <a:buNone/>
              <a:defRPr sz="1700" b="1"/>
            </a:lvl6pPr>
            <a:lvl7pPr marL="2839212" indent="0">
              <a:buNone/>
              <a:defRPr sz="1700" b="1"/>
            </a:lvl7pPr>
            <a:lvl8pPr marL="3312414" indent="0">
              <a:buNone/>
              <a:defRPr sz="1700" b="1"/>
            </a:lvl8pPr>
            <a:lvl9pPr marL="3785616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55506" y="2283619"/>
            <a:ext cx="4137908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075" y="286702"/>
            <a:ext cx="3079865" cy="12201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60082" y="286703"/>
            <a:ext cx="5233332" cy="614576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8075" y="1506856"/>
            <a:ext cx="3079865" cy="4925616"/>
          </a:xfrm>
        </p:spPr>
        <p:txBody>
          <a:bodyPr/>
          <a:lstStyle>
            <a:lvl1pPr marL="0" indent="0">
              <a:buNone/>
              <a:defRPr sz="1400"/>
            </a:lvl1pPr>
            <a:lvl2pPr marL="473202" indent="0">
              <a:buNone/>
              <a:defRPr sz="1200"/>
            </a:lvl2pPr>
            <a:lvl3pPr marL="946404" indent="0">
              <a:buNone/>
              <a:defRPr sz="1000"/>
            </a:lvl3pPr>
            <a:lvl4pPr marL="1419606" indent="0">
              <a:buNone/>
              <a:defRPr sz="900"/>
            </a:lvl4pPr>
            <a:lvl5pPr marL="1892808" indent="0">
              <a:buNone/>
              <a:defRPr sz="900"/>
            </a:lvl5pPr>
            <a:lvl6pPr marL="2366010" indent="0">
              <a:buNone/>
              <a:defRPr sz="900"/>
            </a:lvl6pPr>
            <a:lvl7pPr marL="2839212" indent="0">
              <a:buNone/>
              <a:defRPr sz="900"/>
            </a:lvl7pPr>
            <a:lvl8pPr marL="3312414" indent="0">
              <a:buNone/>
              <a:defRPr sz="900"/>
            </a:lvl8pPr>
            <a:lvl9pPr marL="378561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4917" y="5040630"/>
            <a:ext cx="5616893" cy="59507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34917" y="643414"/>
            <a:ext cx="5616893" cy="4320540"/>
          </a:xfrm>
        </p:spPr>
        <p:txBody>
          <a:bodyPr/>
          <a:lstStyle>
            <a:lvl1pPr marL="0" indent="0">
              <a:buNone/>
              <a:defRPr sz="3300"/>
            </a:lvl1pPr>
            <a:lvl2pPr marL="473202" indent="0">
              <a:buNone/>
              <a:defRPr sz="2900"/>
            </a:lvl2pPr>
            <a:lvl3pPr marL="946404" indent="0">
              <a:buNone/>
              <a:defRPr sz="2500"/>
            </a:lvl3pPr>
            <a:lvl4pPr marL="1419606" indent="0">
              <a:buNone/>
              <a:defRPr sz="2100"/>
            </a:lvl4pPr>
            <a:lvl5pPr marL="1892808" indent="0">
              <a:buNone/>
              <a:defRPr sz="2100"/>
            </a:lvl5pPr>
            <a:lvl6pPr marL="2366010" indent="0">
              <a:buNone/>
              <a:defRPr sz="2100"/>
            </a:lvl6pPr>
            <a:lvl7pPr marL="2839212" indent="0">
              <a:buNone/>
              <a:defRPr sz="2100"/>
            </a:lvl7pPr>
            <a:lvl8pPr marL="3312414" indent="0">
              <a:buNone/>
              <a:defRPr sz="2100"/>
            </a:lvl8pPr>
            <a:lvl9pPr marL="3785616" indent="0">
              <a:buNone/>
              <a:defRPr sz="21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34917" y="5635705"/>
            <a:ext cx="5616893" cy="845105"/>
          </a:xfrm>
        </p:spPr>
        <p:txBody>
          <a:bodyPr/>
          <a:lstStyle>
            <a:lvl1pPr marL="0" indent="0">
              <a:buNone/>
              <a:defRPr sz="1400"/>
            </a:lvl1pPr>
            <a:lvl2pPr marL="473202" indent="0">
              <a:buNone/>
              <a:defRPr sz="1200"/>
            </a:lvl2pPr>
            <a:lvl3pPr marL="946404" indent="0">
              <a:buNone/>
              <a:defRPr sz="1000"/>
            </a:lvl3pPr>
            <a:lvl4pPr marL="1419606" indent="0">
              <a:buNone/>
              <a:defRPr sz="900"/>
            </a:lvl4pPr>
            <a:lvl5pPr marL="1892808" indent="0">
              <a:buNone/>
              <a:defRPr sz="900"/>
            </a:lvl5pPr>
            <a:lvl6pPr marL="2366010" indent="0">
              <a:buNone/>
              <a:defRPr sz="900"/>
            </a:lvl6pPr>
            <a:lvl7pPr marL="2839212" indent="0">
              <a:buNone/>
              <a:defRPr sz="900"/>
            </a:lvl7pPr>
            <a:lvl8pPr marL="3312414" indent="0">
              <a:buNone/>
              <a:defRPr sz="900"/>
            </a:lvl8pPr>
            <a:lvl9pPr marL="3785616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7079" y="288371"/>
            <a:ext cx="2106335" cy="61441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68074" y="288371"/>
            <a:ext cx="6162980" cy="61441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075" y="288370"/>
            <a:ext cx="8425339" cy="1200150"/>
          </a:xfrm>
          <a:prstGeom prst="rect">
            <a:avLst/>
          </a:prstGeom>
        </p:spPr>
        <p:txBody>
          <a:bodyPr vert="horz" lIns="94640" tIns="47320" rIns="94640" bIns="473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075" y="1680211"/>
            <a:ext cx="8425339" cy="4752261"/>
          </a:xfrm>
          <a:prstGeom prst="rect">
            <a:avLst/>
          </a:prstGeom>
        </p:spPr>
        <p:txBody>
          <a:bodyPr vert="horz" lIns="94640" tIns="47320" rIns="94640" bIns="473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68075" y="6674168"/>
            <a:ext cx="2184347" cy="383381"/>
          </a:xfrm>
          <a:prstGeom prst="rect">
            <a:avLst/>
          </a:prstGeom>
        </p:spPr>
        <p:txBody>
          <a:bodyPr vert="horz" lIns="94640" tIns="47320" rIns="94640" bIns="473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C5758-1DCE-48DF-99C0-25D7E7088715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98509" y="6674168"/>
            <a:ext cx="2964471" cy="383381"/>
          </a:xfrm>
          <a:prstGeom prst="rect">
            <a:avLst/>
          </a:prstGeom>
        </p:spPr>
        <p:txBody>
          <a:bodyPr vert="horz" lIns="94640" tIns="47320" rIns="94640" bIns="473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709067" y="6674168"/>
            <a:ext cx="2184347" cy="383381"/>
          </a:xfrm>
          <a:prstGeom prst="rect">
            <a:avLst/>
          </a:prstGeom>
        </p:spPr>
        <p:txBody>
          <a:bodyPr vert="horz" lIns="94640" tIns="47320" rIns="94640" bIns="473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3C825-3F4A-499C-9DE3-7C19CEE6E51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4640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902" indent="-354902" algn="l" defTabSz="94640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953" indent="-295751" algn="l" defTabSz="94640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005" indent="-236601" algn="l" defTabSz="94640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6207" indent="-236601" algn="l" defTabSz="94640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409" indent="-236601" algn="l" defTabSz="94640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2611" indent="-236601" algn="l" defTabSz="9464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5813" indent="-236601" algn="l" defTabSz="9464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9015" indent="-236601" algn="l" defTabSz="9464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2217" indent="-236601" algn="l" defTabSz="9464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3202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46404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19606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92808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66010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212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12414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85616" algn="l" defTabSz="94640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ÐÐµÐ½Ñ ÑÐ¾Ð¶Ð´ÐµÐ½Ð¸Ñ Ð´ÐµÑÑÐºÐ¾Ð³Ð¾ Ð´Ð¾Ð¼Ð°, ÑÐ¾ÑÐ¸Ð°Ð»ÑÐ½Ð¾-ÑÐµÐ°Ð±Ð¸Ð»Ð¸ÑÐ°ÑÐ¸Ð¾Ð½Ð½ÑÐ¹ ÑÐµÐ½ÑÑ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2520504" cy="1747521"/>
          </a:xfrm>
          <a:prstGeom prst="rect">
            <a:avLst/>
          </a:prstGeom>
          <a:noFill/>
        </p:spPr>
      </p:pic>
      <p:pic>
        <p:nvPicPr>
          <p:cNvPr id="1038" name="Picture 14" descr="https://zabota167.msp.midural.ru/upload/gallery/2018/04/02/8GQAB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504" y="-10444"/>
            <a:ext cx="2448272" cy="1605064"/>
          </a:xfrm>
          <a:prstGeom prst="rect">
            <a:avLst/>
          </a:prstGeom>
          <a:noFill/>
        </p:spPr>
      </p:pic>
      <p:pic>
        <p:nvPicPr>
          <p:cNvPr id="1046" name="Picture 22" descr="http://www.miduralgroup.ru/users/ru/news/2017_02_28_turnir/RUS-1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8536" y="5544667"/>
            <a:ext cx="2627378" cy="1656234"/>
          </a:xfrm>
          <a:prstGeom prst="rect">
            <a:avLst/>
          </a:prstGeom>
          <a:noFill/>
        </p:spPr>
      </p:pic>
      <p:pic>
        <p:nvPicPr>
          <p:cNvPr id="9" name="Picture 6" descr="C:\Users\Дом\Desktop\2015_год_с_августа\2015_флешка_сборка\2015 турнир\Изображение 1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231" y="1756713"/>
            <a:ext cx="2304480" cy="1800200"/>
          </a:xfrm>
          <a:prstGeom prst="rect">
            <a:avLst/>
          </a:prstGeom>
          <a:noFill/>
        </p:spPr>
      </p:pic>
      <p:pic>
        <p:nvPicPr>
          <p:cNvPr id="2" name="Picture 2" descr="https://zabota167.msp.midural.ru/upload/gallery/2018/07/05/uRKh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9485" y="2664345"/>
            <a:ext cx="2262003" cy="1500933"/>
          </a:xfrm>
          <a:prstGeom prst="rect">
            <a:avLst/>
          </a:prstGeom>
          <a:noFill/>
        </p:spPr>
      </p:pic>
      <p:pic>
        <p:nvPicPr>
          <p:cNvPr id="1030" name="Picture 6" descr="https://zabota167.msp.midural.ru/upload/gallery/2018/07/05/DSCW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29016" y="0"/>
            <a:ext cx="2232472" cy="1385629"/>
          </a:xfrm>
          <a:prstGeom prst="rect">
            <a:avLst/>
          </a:prstGeom>
          <a:noFill/>
        </p:spPr>
      </p:pic>
      <p:pic>
        <p:nvPicPr>
          <p:cNvPr id="3" name="Picture 10" descr="https://zabota167.msp.midural.ru/upload/gallery/2018/07/05/48SqH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68776" y="0"/>
            <a:ext cx="2531471" cy="1584176"/>
          </a:xfrm>
          <a:prstGeom prst="rect">
            <a:avLst/>
          </a:prstGeom>
          <a:noFill/>
        </p:spPr>
      </p:pic>
      <p:pic>
        <p:nvPicPr>
          <p:cNvPr id="1042" name="Picture 18" descr="https://pp.userapi.com/c621702/v621702540/715c3/oeZPd852uuQ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33624" y="5544667"/>
            <a:ext cx="1727864" cy="1656234"/>
          </a:xfrm>
          <a:prstGeom prst="rect">
            <a:avLst/>
          </a:prstGeom>
          <a:noFill/>
        </p:spPr>
      </p:pic>
      <p:pic>
        <p:nvPicPr>
          <p:cNvPr id="1048" name="Picture 24" descr="https://zabota167.msp.midural.ru/upload/images/167/2018-01-08/DSC0028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62528"/>
            <a:ext cx="2320712" cy="1982238"/>
          </a:xfrm>
          <a:prstGeom prst="rect">
            <a:avLst/>
          </a:prstGeom>
          <a:noFill/>
        </p:spPr>
      </p:pic>
      <p:pic>
        <p:nvPicPr>
          <p:cNvPr id="1050" name="Picture 26" descr="https://zabota167.msp.midural.ru/upload/gallery/2018/03/06/euCCZ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9485" y="4104505"/>
            <a:ext cx="2262003" cy="1508473"/>
          </a:xfrm>
          <a:prstGeom prst="rect">
            <a:avLst/>
          </a:prstGeom>
          <a:noFill/>
        </p:spPr>
      </p:pic>
      <p:pic>
        <p:nvPicPr>
          <p:cNvPr id="1028" name="Picture 4" descr="https://zabota167.msp.midural.ru/upload/gallery/2018/07/05/B9Ayz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99485" y="1368202"/>
            <a:ext cx="2262003" cy="1500933"/>
          </a:xfrm>
          <a:prstGeom prst="rect">
            <a:avLst/>
          </a:prstGeom>
          <a:noFill/>
        </p:spPr>
      </p:pic>
      <p:pic>
        <p:nvPicPr>
          <p:cNvPr id="1040" name="Picture 16" descr="https://zabota167.msp.midural.ru/upload/gallery/2018/03/13/0mC3r.jpe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5044" y="5544666"/>
            <a:ext cx="2826639" cy="1656234"/>
          </a:xfrm>
          <a:prstGeom prst="rect">
            <a:avLst/>
          </a:prstGeom>
          <a:noFill/>
        </p:spPr>
      </p:pic>
      <p:pic>
        <p:nvPicPr>
          <p:cNvPr id="23" name="Picture 3" descr="C:\Users\Дом\Desktop\2015_ОПЕКА_с_01_августа\2017_фото_турнир\IMG_8382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>
          <a:xfrm>
            <a:off x="5042880" y="5574360"/>
            <a:ext cx="2880320" cy="1656234"/>
          </a:xfrm>
          <a:prstGeom prst="rect">
            <a:avLst/>
          </a:prstGeom>
          <a:noFill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2225889" y="1482979"/>
            <a:ext cx="4950457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Уважаемые руководители и  работники ОАО «УК РСС –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Группа  </a:t>
            </a:r>
            <a:r>
              <a:rPr kumimoji="0" lang="ru-RU" sz="1400" i="0" u="none" strike="noStrike" cap="none" normalizeH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МидЮрал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и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Ключевского завода ферросплавов!</a:t>
            </a:r>
            <a:b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Примите  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поздравления</a:t>
            </a:r>
            <a:b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коллектива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СРЦН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Сысертского района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 вашим профессиональным праздником - 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Днём металлурга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!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выражаем Вам огромную признательность и искренне благодарим за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безвозмездную помощь  учреждению  и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участие в судьбе каждого воспитанника.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 благодаря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вашей поддержке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заботе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наши воспитанники  занимаются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интересными и полезными делами, вы помогаете ребятам  взрослеть и  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адаптироваться</a:t>
            </a:r>
            <a:b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 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жизнь.  Вы дарите им  радость общения, личные 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подарки,</a:t>
            </a:r>
            <a:b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 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делаете их жизнь радостнее и счастливее.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желаю вам всего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самого наилучшего,  здоровья, счастья,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пусть дорогие вам люди всегда радуют вас!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уважением к вам  и наилучшими пожеланиями – 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Тарабаева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Елена 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Валерьевна,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директор ГКУ 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«СРЦН Сысертского района»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17</Words>
  <Application>Microsoft Office PowerPoint</Application>
  <PresentationFormat>Произвольный</PresentationFormat>
  <Paragraphs>13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MoJang</cp:lastModifiedBy>
  <cp:revision>37</cp:revision>
  <dcterms:created xsi:type="dcterms:W3CDTF">2016-07-15T17:18:31Z</dcterms:created>
  <dcterms:modified xsi:type="dcterms:W3CDTF">2018-07-23T13:30:42Z</dcterms:modified>
</cp:coreProperties>
</file>