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7"/>
  </p:notesMasterIdLst>
  <p:handoutMasterIdLst>
    <p:handoutMasterId r:id="rId8"/>
  </p:handoutMasterIdLst>
  <p:sldIdLst>
    <p:sldId id="280" r:id="rId2"/>
    <p:sldId id="282" r:id="rId3"/>
    <p:sldId id="283" r:id="rId4"/>
    <p:sldId id="284" r:id="rId5"/>
    <p:sldId id="281" r:id="rId6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6A0D"/>
    <a:srgbClr val="2F3C0C"/>
    <a:srgbClr val="6C5200"/>
    <a:srgbClr val="600000"/>
    <a:srgbClr val="F3943B"/>
    <a:srgbClr val="954C09"/>
    <a:srgbClr val="C49500"/>
    <a:srgbClr val="EAB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5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BE5AE8-677C-4E29-B13E-2560EC22AB2A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29F0F6-9002-4348-824C-5A50A3286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0819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54D674-C681-485F-949B-7690AFD62749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73CBAC-BF28-407D-8148-D375577A72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263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3CBAC-BF28-407D-8148-D375577A728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285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7949" y="2060848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4192" y="4077072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7" name="Freeform 22"/>
          <p:cNvSpPr>
            <a:spLocks/>
          </p:cNvSpPr>
          <p:nvPr userDrawn="1"/>
        </p:nvSpPr>
        <p:spPr bwMode="hidden">
          <a:xfrm rot="10800000">
            <a:off x="757941" y="5805264"/>
            <a:ext cx="5571656" cy="124287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2" name="Group 15"/>
          <p:cNvGrpSpPr>
            <a:grpSpLocks noChangeAspect="1"/>
          </p:cNvGrpSpPr>
          <p:nvPr userDrawn="1"/>
        </p:nvGrpSpPr>
        <p:grpSpPr bwMode="hidden">
          <a:xfrm>
            <a:off x="647932" y="1435474"/>
            <a:ext cx="7471903" cy="543425"/>
            <a:chOff x="-3905251" y="4219078"/>
            <a:chExt cx="13027839" cy="1892300"/>
          </a:xfrm>
        </p:grpSpPr>
        <p:sp>
          <p:nvSpPr>
            <p:cNvPr id="25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5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23" name="Picture 9" descr="C:\Users\korkin\Pictures\Безымянный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72815"/>
            <a:ext cx="2016224" cy="221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4123"/>
            <a:ext cx="8064896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781"/>
            <a:ext cx="248303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4" y="6649467"/>
            <a:ext cx="8937751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619672" y="332656"/>
            <a:ext cx="7056784" cy="1008112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332656"/>
            <a:ext cx="7056784" cy="1008112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484784"/>
            <a:ext cx="3822192" cy="50405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4008" y="1484784"/>
            <a:ext cx="3822192" cy="50405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404664"/>
            <a:ext cx="7221488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87624" y="148478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7624" y="2204864"/>
            <a:ext cx="3820055" cy="432048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76056" y="148478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76056" y="2204864"/>
            <a:ext cx="3822192" cy="432048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024" y="718428"/>
            <a:ext cx="3812645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88025" y="2276873"/>
            <a:ext cx="3898776" cy="396044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2060848"/>
            <a:ext cx="4008824" cy="4104456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pic>
        <p:nvPicPr>
          <p:cNvPr id="26" name="Picture 9" descr="C:\Users\korkin\Pictures\Безымянный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72815"/>
            <a:ext cx="2016224" cy="221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4123"/>
            <a:ext cx="8064896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1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781"/>
            <a:ext cx="248303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4" y="6649467"/>
            <a:ext cx="8937751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908720"/>
            <a:ext cx="7437512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7" y="1916832"/>
            <a:ext cx="7408333" cy="4392488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emf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46929" y="376056"/>
            <a:ext cx="6714238" cy="9108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7725" y="1412776"/>
            <a:ext cx="7684715" cy="5112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pic>
        <p:nvPicPr>
          <p:cNvPr id="1033" name="Picture 9" descr="C:\Users\korkin\Pictures\Безымянный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72815"/>
            <a:ext cx="2016224" cy="221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4123"/>
            <a:ext cx="8064896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781"/>
            <a:ext cx="248303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4" y="6649467"/>
            <a:ext cx="8937751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ObshestvennyiSovetMSP@yandex.ru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1772816"/>
            <a:ext cx="8064896" cy="324036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Марина Георгиевна Черкасова, </a:t>
            </a:r>
            <a:b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председатель Общественного совета Министерства социальной политики Свердловской области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268538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 марта 2016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605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052736"/>
            <a:ext cx="7736203" cy="54006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237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556792"/>
            <a:ext cx="7772400" cy="4032448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			2015 год:</a:t>
            </a:r>
            <a:b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заседаний</a:t>
            </a:r>
            <a:br>
              <a:rPr lang="ru-RU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Общественная экспертиза проектов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нормативных правовых актов </a:t>
            </a:r>
            <a:br>
              <a:rPr lang="ru-RU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126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260648"/>
            <a:ext cx="7272808" cy="5361632"/>
          </a:xfrm>
        </p:spPr>
        <p:txBody>
          <a:bodyPr>
            <a:noAutofit/>
          </a:bodyPr>
          <a:lstStyle/>
          <a:p>
            <a:pPr algn="l"/>
            <a:r>
              <a:rPr lang="ru-RU" sz="135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общественное обсуждение проекта </a:t>
            </a:r>
            <a:r>
              <a:rPr lang="ru-RU" sz="13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Закона Свердловской области «О внесении изменений в статью 18 Закона Свердловской области «Об охране здоровья граждан в Свердловской области»;</a:t>
            </a:r>
          </a:p>
          <a:p>
            <a:pPr algn="l"/>
            <a:r>
              <a:rPr lang="ru-RU" sz="13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общественное обсуждение проекта приказа Министерства социальной политики Свердловской области «О мерах, направленных на улучшение деятельности учреждений социального обслуживания населения Свердловской области, по результатам проведенной в 2014 году независимой оценки качества оказания услуг учреждениями социального обслуживания населения Свердловской области»;</a:t>
            </a:r>
          </a:p>
          <a:p>
            <a:pPr algn="l"/>
            <a:r>
              <a:rPr lang="ru-RU" sz="13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общественное обсуждение показателей, характеризующих общие критерии оценки качества оказания услуг организациями социального обслуживания, находящимися в ведении Свердловской области, а также негосударственными (коммерческими и некоммерческими) организациями социального обслуживания</a:t>
            </a:r>
          </a:p>
          <a:p>
            <a:pPr algn="l"/>
            <a:r>
              <a:rPr lang="ru-RU" sz="13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общественное обсуждение проектов Плана привлечения инвестиций в экономику Свердловской области на 2015-2017 годы, а также Перечня инвестиционных проектов, имеющих стратегическое значение для социально-экономического развития Свердловской области;</a:t>
            </a:r>
          </a:p>
          <a:p>
            <a:pPr algn="l"/>
            <a:r>
              <a:rPr lang="ru-RU" sz="13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общественное обсуждение проекта Федерального закона «О федеральном, региональном и муниципальном контроле в Российской Федерации»;</a:t>
            </a:r>
          </a:p>
          <a:p>
            <a:pPr algn="l"/>
            <a:r>
              <a:rPr lang="ru-RU" sz="13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общественное обсуждение отраслевого раздела Стратеги социально-экономического развития Свердловской области на период до 2030 года;</a:t>
            </a:r>
          </a:p>
          <a:p>
            <a:pPr algn="l"/>
            <a:r>
              <a:rPr lang="ru-RU" sz="13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о внесении изменений в Порядок предоставления из областного бюджета субсидий социально ориентированным некоммерческим организациям в 2015–2017 годах, утвержденный постановлением Правительства Свердловской области от 12.01.2015 № 5-ПП; </a:t>
            </a:r>
          </a:p>
          <a:p>
            <a:pPr algn="l"/>
            <a:r>
              <a:rPr lang="ru-RU" sz="13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о рассмотрении проекта Плана мероприятий по реализации </a:t>
            </a:r>
            <a:r>
              <a:rPr lang="en-US" sz="13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ru-RU" sz="13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35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подэтапа</a:t>
            </a:r>
            <a:r>
              <a:rPr lang="ru-RU" sz="13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</a:t>
            </a:r>
            <a:r>
              <a:rPr lang="ru-RU" sz="13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этапа (2016-2020 годы) Программы демографического развития Свердловской области на период до 2025 года;</a:t>
            </a:r>
          </a:p>
          <a:p>
            <a:pPr algn="l"/>
            <a:r>
              <a:rPr lang="ru-RU" sz="13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о рассмотрении проекта Стратегии развития системы социальной защиты населения Свердловской области на 2016 – 2030 годы.</a:t>
            </a:r>
          </a:p>
          <a:p>
            <a:pPr algn="l"/>
            <a:endParaRPr lang="ru-RU" sz="135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7759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90464" y="1556792"/>
            <a:ext cx="7653536" cy="303346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В целях привлечения граждан и общественных объединений к реализации государственной политики в сфере социальной защиты и социального обслуживания населения Свердловской области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Министерстве социальной политики Свердловской области работает Общественный совет Министерства социальной политики Свердловской области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Электронный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адрес для обращений: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ObshestvennyiSovetMSP@yandex.ru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64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оддень 22.08.2013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1031</TotalTime>
  <Words>249</Words>
  <Application>Microsoft Office PowerPoint</Application>
  <PresentationFormat>Экран (4:3)</PresentationFormat>
  <Paragraphs>14</Paragraphs>
  <Slides>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1" baseType="lpstr">
      <vt:lpstr>Arial</vt:lpstr>
      <vt:lpstr>Calibri</vt:lpstr>
      <vt:lpstr>Candara</vt:lpstr>
      <vt:lpstr>Symbol</vt:lpstr>
      <vt:lpstr>Times New Roman</vt:lpstr>
      <vt:lpstr>Методдень 22.08.2013</vt:lpstr>
      <vt:lpstr>Марина Георгиевна Черкасова,   председатель Общественного совета Министерства социальной политики Свердловской области</vt:lpstr>
      <vt:lpstr>Презентация PowerPoint</vt:lpstr>
      <vt:lpstr>       2015 год:  6 заседаний Общественная экспертиза проектов 9 нормативных правовых актов  </vt:lpstr>
      <vt:lpstr>Презентация PowerPoint</vt:lpstr>
      <vt:lpstr>    В целях привлечения граждан и общественных объединений к реализации государственной политики в сфере социальной защиты и социального обслуживания населения Свердловской области в Министерстве социальной политики Свердловской области работает Общественный совет Министерства социальной политики Свердловской области.  Электронный адрес для обращений: ObshestvennyiSovetMSP@yandex.ru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мониторинге реализации мероприятий в рамках месячника, посвященного Дню пенсионера  в Свердловской области</dc:title>
  <dc:creator>User</dc:creator>
  <cp:lastModifiedBy>Пудовкина Анна Петровна</cp:lastModifiedBy>
  <cp:revision>72</cp:revision>
  <cp:lastPrinted>2013-08-21T08:26:00Z</cp:lastPrinted>
  <dcterms:created xsi:type="dcterms:W3CDTF">2013-08-20T15:25:28Z</dcterms:created>
  <dcterms:modified xsi:type="dcterms:W3CDTF">2016-03-10T03:41:13Z</dcterms:modified>
</cp:coreProperties>
</file>