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9"/>
  </p:notesMasterIdLst>
  <p:sldIdLst>
    <p:sldId id="384" r:id="rId2"/>
    <p:sldId id="387" r:id="rId3"/>
    <p:sldId id="388" r:id="rId4"/>
    <p:sldId id="383" r:id="rId5"/>
    <p:sldId id="386" r:id="rId6"/>
    <p:sldId id="381" r:id="rId7"/>
    <p:sldId id="256" r:id="rId8"/>
    <p:sldId id="379" r:id="rId9"/>
    <p:sldId id="369" r:id="rId10"/>
    <p:sldId id="371" r:id="rId11"/>
    <p:sldId id="376" r:id="rId12"/>
    <p:sldId id="377" r:id="rId13"/>
    <p:sldId id="374" r:id="rId14"/>
    <p:sldId id="373" r:id="rId15"/>
    <p:sldId id="378" r:id="rId16"/>
    <p:sldId id="385" r:id="rId17"/>
    <p:sldId id="3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0F1F4"/>
    <a:srgbClr val="FFEBF3"/>
    <a:srgbClr val="FFC5DC"/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yramid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ACE8312-3FD1-43D0-86D8-1F1390355F4F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  <a:b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 27.01.2012 </a:t>
          </a:r>
          <a:r>
            <a:rPr lang="ru-RU" sz="1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4-ОЗ 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6198A3-9AD0-4514-AB75-126B9B0A721F}" type="parTrans" cxnId="{AF3EBE1F-6D05-4557-99CA-9F8F0BD07B57}">
      <dgm:prSet/>
      <dgm:spPr/>
      <dgm:t>
        <a:bodyPr/>
        <a:lstStyle/>
        <a:p>
          <a:endParaRPr lang="ru-RU" sz="1800"/>
        </a:p>
      </dgm:t>
    </dgm:pt>
    <dgm:pt modelId="{48B2E738-930E-40DE-BCEF-904D267B8B9E}" type="sibTrans" cxnId="{AF3EBE1F-6D05-4557-99CA-9F8F0BD07B57}">
      <dgm:prSet/>
      <dgm:spPr/>
      <dgm:t>
        <a:bodyPr/>
        <a:lstStyle/>
        <a:p>
          <a:endParaRPr lang="ru-RU" sz="1800"/>
        </a:p>
      </dgm:t>
    </dgm:pt>
    <dgm:pt modelId="{FA5C2118-4A59-4DF2-9740-F57BDA5E2F55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19.02.2014 </a:t>
          </a:r>
          <a:r>
            <a:rPr lang="ru-RU" sz="1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100-ПП 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«Об утверждении Комплексной программы Свердловской области  «Поддержка социально ориентированных некоммерческих организаций в Свердловской области на 2014-2016 годы»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DF1239-7072-48C4-BE70-F2AE691A25CA}" type="parTrans" cxnId="{62E48E6B-6572-4D39-92B5-9ACC1994810B}">
      <dgm:prSet/>
      <dgm:spPr/>
      <dgm:t>
        <a:bodyPr/>
        <a:lstStyle/>
        <a:p>
          <a:endParaRPr lang="ru-RU" sz="1800"/>
        </a:p>
      </dgm:t>
    </dgm:pt>
    <dgm:pt modelId="{C24EFDF8-4D8A-41A7-B639-ABD786F013FB}" type="sibTrans" cxnId="{62E48E6B-6572-4D39-92B5-9ACC1994810B}">
      <dgm:prSet/>
      <dgm:spPr/>
      <dgm:t>
        <a:bodyPr/>
        <a:lstStyle/>
        <a:p>
          <a:endParaRPr lang="ru-RU" sz="1800"/>
        </a:p>
      </dgm:t>
    </dgm:pt>
    <dgm:pt modelId="{D189FD97-2E3B-43E0-8EE2-428D7388E757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</a:t>
          </a:r>
          <a:b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5-ПП 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«</a:t>
          </a: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 утверждении Порядка предоставления из областного бюджета субсидии социально ориентированным некоммерческим организациям  в сфере социальной поддержки населения Свердловской области в 2015-2017 годах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D336F0-9CAB-4861-8827-3D5FFF9DE1D6}" type="parTrans" cxnId="{9703A5F3-72FD-444E-AD54-51457506A8DA}">
      <dgm:prSet/>
      <dgm:spPr/>
      <dgm:t>
        <a:bodyPr/>
        <a:lstStyle/>
        <a:p>
          <a:endParaRPr lang="ru-RU" sz="1800"/>
        </a:p>
      </dgm:t>
    </dgm:pt>
    <dgm:pt modelId="{F0D28023-AC6B-4976-B6D8-5CBBA3FB9F75}" type="sibTrans" cxnId="{9703A5F3-72FD-444E-AD54-51457506A8DA}">
      <dgm:prSet/>
      <dgm:spPr/>
      <dgm:t>
        <a:bodyPr/>
        <a:lstStyle/>
        <a:p>
          <a:endParaRPr lang="ru-RU" sz="1800"/>
        </a:p>
      </dgm:t>
    </dgm:pt>
    <dgm:pt modelId="{5A1739F0-EAD0-42CB-8AF0-CCE6DFD79CB9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21.01.2015 </a:t>
          </a:r>
          <a:b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6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«О реализации постановления Правительства Свердловской области от 12.01.2015 № 5-ПП "Об утверждении Порядка предоставления из областного бюджета субсидий социально ориентированным некоммерческим организациям в 2015-2017 годах»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C2765A-37E2-4C36-8553-FEC2E0E9C583}" type="parTrans" cxnId="{8170688E-6C40-4836-943E-56A815FB567A}">
      <dgm:prSet/>
      <dgm:spPr/>
      <dgm:t>
        <a:bodyPr/>
        <a:lstStyle/>
        <a:p>
          <a:endParaRPr lang="ru-RU"/>
        </a:p>
      </dgm:t>
    </dgm:pt>
    <dgm:pt modelId="{7E5EA97B-21CD-448F-B55B-A432D6516CCF}" type="sibTrans" cxnId="{8170688E-6C40-4836-943E-56A815FB567A}">
      <dgm:prSet/>
      <dgm:spPr/>
      <dgm:t>
        <a:bodyPr/>
        <a:lstStyle/>
        <a:p>
          <a:endParaRPr lang="ru-RU"/>
        </a:p>
      </dgm:t>
    </dgm:pt>
    <dgm:pt modelId="{B17058B1-91A4-4F81-BDF4-DDF139394F50}" type="pres">
      <dgm:prSet presAssocID="{2A461617-70A1-44B4-9CCF-B3FAD0ACA63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A2F500D-8DAC-48C1-A9DB-60605C032C10}" type="pres">
      <dgm:prSet presAssocID="{2A461617-70A1-44B4-9CCF-B3FAD0ACA63F}" presName="pyramid" presStyleLbl="node1" presStyleIdx="0" presStyleCnt="1"/>
      <dgm:spPr/>
    </dgm:pt>
    <dgm:pt modelId="{5BC9A52C-8377-4DB7-B79B-4FE43650F7D9}" type="pres">
      <dgm:prSet presAssocID="{2A461617-70A1-44B4-9CCF-B3FAD0ACA63F}" presName="theList" presStyleCnt="0"/>
      <dgm:spPr/>
    </dgm:pt>
    <dgm:pt modelId="{7691DDC7-6064-448D-828F-72C345D81711}" type="pres">
      <dgm:prSet presAssocID="{BACE8312-3FD1-43D0-86D8-1F1390355F4F}" presName="aNode" presStyleLbl="fgAcc1" presStyleIdx="0" presStyleCnt="4" custScaleX="141014" custScaleY="147330" custLinFactNeighborX="327" custLinFactNeighborY="-272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AF824-1950-41C8-9741-0860C3E94AEA}" type="pres">
      <dgm:prSet presAssocID="{BACE8312-3FD1-43D0-86D8-1F1390355F4F}" presName="aSpace" presStyleCnt="0"/>
      <dgm:spPr/>
    </dgm:pt>
    <dgm:pt modelId="{A9D2D5E8-E8E5-4502-A4A0-5276AE15D2B3}" type="pres">
      <dgm:prSet presAssocID="{FA5C2118-4A59-4DF2-9740-F57BDA5E2F55}" presName="aNode" presStyleLbl="fgAcc1" presStyleIdx="1" presStyleCnt="4" custScaleX="170503" custScaleY="191284" custLinFactY="8182" custLinFactNeighborX="98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5E251-1EB1-496A-B7BB-F93A93F00C92}" type="pres">
      <dgm:prSet presAssocID="{FA5C2118-4A59-4DF2-9740-F57BDA5E2F55}" presName="aSpace" presStyleCnt="0"/>
      <dgm:spPr/>
    </dgm:pt>
    <dgm:pt modelId="{5CDB3C3B-303D-4CB5-8093-920833EDCBAD}" type="pres">
      <dgm:prSet presAssocID="{D189FD97-2E3B-43E0-8EE2-428D7388E757}" presName="aNode" presStyleLbl="fgAcc1" presStyleIdx="2" presStyleCnt="4" custScaleX="197649" custScaleY="209580" custLinFactY="44913" custLinFactNeighborX="8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4EED50-A274-470D-8205-620529BD2082}" type="pres">
      <dgm:prSet presAssocID="{D189FD97-2E3B-43E0-8EE2-428D7388E757}" presName="aSpace" presStyleCnt="0"/>
      <dgm:spPr/>
    </dgm:pt>
    <dgm:pt modelId="{F713E649-BD61-40D2-B329-C569048DDB63}" type="pres">
      <dgm:prSet presAssocID="{5A1739F0-EAD0-42CB-8AF0-CCE6DFD79CB9}" presName="aNode" presStyleLbl="fgAcc1" presStyleIdx="3" presStyleCnt="4" custScaleX="218706" custScaleY="266093" custLinFactY="77497" custLinFactNeighborX="-108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46AC40-FC3C-462C-B225-66F77FA29D1B}" type="pres">
      <dgm:prSet presAssocID="{5A1739F0-EAD0-42CB-8AF0-CCE6DFD79CB9}" presName="aSpace" presStyleCnt="0"/>
      <dgm:spPr/>
    </dgm:pt>
  </dgm:ptLst>
  <dgm:cxnLst>
    <dgm:cxn modelId="{AF3EBE1F-6D05-4557-99CA-9F8F0BD07B57}" srcId="{2A461617-70A1-44B4-9CCF-B3FAD0ACA63F}" destId="{BACE8312-3FD1-43D0-86D8-1F1390355F4F}" srcOrd="0" destOrd="0" parTransId="{A76198A3-9AD0-4514-AB75-126B9B0A721F}" sibTransId="{48B2E738-930E-40DE-BCEF-904D267B8B9E}"/>
    <dgm:cxn modelId="{9703A5F3-72FD-444E-AD54-51457506A8DA}" srcId="{2A461617-70A1-44B4-9CCF-B3FAD0ACA63F}" destId="{D189FD97-2E3B-43E0-8EE2-428D7388E757}" srcOrd="2" destOrd="0" parTransId="{B1D336F0-9CAB-4861-8827-3D5FFF9DE1D6}" sibTransId="{F0D28023-AC6B-4976-B6D8-5CBBA3FB9F75}"/>
    <dgm:cxn modelId="{70ED962C-9781-4673-8C7F-7E129968B506}" type="presOf" srcId="{5A1739F0-EAD0-42CB-8AF0-CCE6DFD79CB9}" destId="{F713E649-BD61-40D2-B329-C569048DDB63}" srcOrd="0" destOrd="0" presId="urn:microsoft.com/office/officeart/2005/8/layout/pyramid2"/>
    <dgm:cxn modelId="{0C508363-0918-4E69-AA83-F7035C953C52}" type="presOf" srcId="{FA5C2118-4A59-4DF2-9740-F57BDA5E2F55}" destId="{A9D2D5E8-E8E5-4502-A4A0-5276AE15D2B3}" srcOrd="0" destOrd="0" presId="urn:microsoft.com/office/officeart/2005/8/layout/pyramid2"/>
    <dgm:cxn modelId="{29903662-5F7B-41AC-BFB8-12CF96BD6562}" type="presOf" srcId="{BACE8312-3FD1-43D0-86D8-1F1390355F4F}" destId="{7691DDC7-6064-448D-828F-72C345D81711}" srcOrd="0" destOrd="0" presId="urn:microsoft.com/office/officeart/2005/8/layout/pyramid2"/>
    <dgm:cxn modelId="{7744AFC5-8E5F-40CD-9517-35655C48B28C}" type="presOf" srcId="{D189FD97-2E3B-43E0-8EE2-428D7388E757}" destId="{5CDB3C3B-303D-4CB5-8093-920833EDCBAD}" srcOrd="0" destOrd="0" presId="urn:microsoft.com/office/officeart/2005/8/layout/pyramid2"/>
    <dgm:cxn modelId="{7BEFB77E-3F19-4230-9A02-BB1AB8027C0C}" type="presOf" srcId="{2A461617-70A1-44B4-9CCF-B3FAD0ACA63F}" destId="{B17058B1-91A4-4F81-BDF4-DDF139394F50}" srcOrd="0" destOrd="0" presId="urn:microsoft.com/office/officeart/2005/8/layout/pyramid2"/>
    <dgm:cxn modelId="{62E48E6B-6572-4D39-92B5-9ACC1994810B}" srcId="{2A461617-70A1-44B4-9CCF-B3FAD0ACA63F}" destId="{FA5C2118-4A59-4DF2-9740-F57BDA5E2F55}" srcOrd="1" destOrd="0" parTransId="{89DF1239-7072-48C4-BE70-F2AE691A25CA}" sibTransId="{C24EFDF8-4D8A-41A7-B639-ABD786F013FB}"/>
    <dgm:cxn modelId="{8170688E-6C40-4836-943E-56A815FB567A}" srcId="{2A461617-70A1-44B4-9CCF-B3FAD0ACA63F}" destId="{5A1739F0-EAD0-42CB-8AF0-CCE6DFD79CB9}" srcOrd="3" destOrd="0" parTransId="{B4C2765A-37E2-4C36-8553-FEC2E0E9C583}" sibTransId="{7E5EA97B-21CD-448F-B55B-A432D6516CCF}"/>
    <dgm:cxn modelId="{F829BF89-89AD-4502-A03F-1F0138B5650A}" type="presParOf" srcId="{B17058B1-91A4-4F81-BDF4-DDF139394F50}" destId="{8A2F500D-8DAC-48C1-A9DB-60605C032C10}" srcOrd="0" destOrd="0" presId="urn:microsoft.com/office/officeart/2005/8/layout/pyramid2"/>
    <dgm:cxn modelId="{86F63A06-BC63-4B21-84D8-933C16A9C315}" type="presParOf" srcId="{B17058B1-91A4-4F81-BDF4-DDF139394F50}" destId="{5BC9A52C-8377-4DB7-B79B-4FE43650F7D9}" srcOrd="1" destOrd="0" presId="urn:microsoft.com/office/officeart/2005/8/layout/pyramid2"/>
    <dgm:cxn modelId="{33AF1BF6-E207-4415-B0CF-05CFCBBD3983}" type="presParOf" srcId="{5BC9A52C-8377-4DB7-B79B-4FE43650F7D9}" destId="{7691DDC7-6064-448D-828F-72C345D81711}" srcOrd="0" destOrd="0" presId="urn:microsoft.com/office/officeart/2005/8/layout/pyramid2"/>
    <dgm:cxn modelId="{F8569104-A60B-4BB4-A1C7-6E7E83D8792F}" type="presParOf" srcId="{5BC9A52C-8377-4DB7-B79B-4FE43650F7D9}" destId="{2E6AF824-1950-41C8-9741-0860C3E94AEA}" srcOrd="1" destOrd="0" presId="urn:microsoft.com/office/officeart/2005/8/layout/pyramid2"/>
    <dgm:cxn modelId="{B6142691-DC74-4AC4-9203-D44EC2E4F20E}" type="presParOf" srcId="{5BC9A52C-8377-4DB7-B79B-4FE43650F7D9}" destId="{A9D2D5E8-E8E5-4502-A4A0-5276AE15D2B3}" srcOrd="2" destOrd="0" presId="urn:microsoft.com/office/officeart/2005/8/layout/pyramid2"/>
    <dgm:cxn modelId="{143DAABC-FEB4-4897-9504-70A5741F8BF6}" type="presParOf" srcId="{5BC9A52C-8377-4DB7-B79B-4FE43650F7D9}" destId="{C5F5E251-1EB1-496A-B7BB-F93A93F00C92}" srcOrd="3" destOrd="0" presId="urn:microsoft.com/office/officeart/2005/8/layout/pyramid2"/>
    <dgm:cxn modelId="{B823B94C-DC10-489E-817A-3670E68177CC}" type="presParOf" srcId="{5BC9A52C-8377-4DB7-B79B-4FE43650F7D9}" destId="{5CDB3C3B-303D-4CB5-8093-920833EDCBAD}" srcOrd="4" destOrd="0" presId="urn:microsoft.com/office/officeart/2005/8/layout/pyramid2"/>
    <dgm:cxn modelId="{B336A1D1-AAF3-47C5-AEE9-356FC719AD72}" type="presParOf" srcId="{5BC9A52C-8377-4DB7-B79B-4FE43650F7D9}" destId="{894EED50-A274-470D-8205-620529BD2082}" srcOrd="5" destOrd="0" presId="urn:microsoft.com/office/officeart/2005/8/layout/pyramid2"/>
    <dgm:cxn modelId="{BFB7740A-AB74-46D0-A350-A13E0FAA16C2}" type="presParOf" srcId="{5BC9A52C-8377-4DB7-B79B-4FE43650F7D9}" destId="{F713E649-BD61-40D2-B329-C569048DDB63}" srcOrd="6" destOrd="0" presId="urn:microsoft.com/office/officeart/2005/8/layout/pyramid2"/>
    <dgm:cxn modelId="{7CBF16F9-D86F-4E75-95D7-E1F2FEDF4B01}" type="presParOf" srcId="{5BC9A52C-8377-4DB7-B79B-4FE43650F7D9}" destId="{C646AC40-FC3C-462C-B225-66F77FA29D1B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CE3EA4-CB98-4086-A366-E30CCDBDA2EB}" type="doc">
      <dgm:prSet loTypeId="urn:microsoft.com/office/officeart/2005/8/layout/hProcess9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9D4ECCC-A596-4D1E-B92B-C0D831D24E36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укрепление традиционных семейных ценностей, профилактика и преодоление семейного неблагополучия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795EB4-5E97-478E-8060-9D5B831F61E5}" type="parTrans" cxnId="{A4755264-774C-44E2-BDF1-9E0DB3D9A001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7604CF-63D7-48BA-86B1-F06630638412}" type="sibTrans" cxnId="{A4755264-774C-44E2-BDF1-9E0DB3D9A001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F67688-9C66-4B2B-A7F2-E17ADC03D9CF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эффективности социальной защиты детей, нуждающихся в особой заботе государства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16C652-0874-41DE-8DDF-A04A7829021F}" type="parTrans" cxnId="{FAC92131-9DD4-4AEF-8303-E51F9F0E2503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B4E67B-64EA-4D82-8BCB-6F2FEF55C17B}" type="sibTrans" cxnId="{FAC92131-9DD4-4AEF-8303-E51F9F0E2503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247E37-7848-4E15-83BB-A74BC868DED0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активного, независимого образа жизни лиц с ограниченными возможностями здоровья, а также толерантного отношения в обществе к ним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573A38-B572-4501-AC64-74D4149DC0CA}" type="parTrans" cxnId="{1B6F0939-2670-477D-BE80-6C73C13763EE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C15DBC-958B-4C16-8233-9B0B8F4F1E7A}" type="sibTrans" cxnId="{1B6F0939-2670-477D-BE80-6C73C13763EE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218392-3B28-4D24-9337-CF6DA881026C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социальной адаптации и интеграции в общественную жизнь пожилых людей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49371-BAB8-4859-A3B8-951578E13E95}" type="parTrans" cxnId="{95D2E41A-AEA9-44F6-BE9E-58310A4AA26C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3E8FD2-656E-44E3-9679-B06B98D0AA0A}" type="sibTrans" cxnId="{95D2E41A-AEA9-44F6-BE9E-58310A4AA26C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083C6A-6D00-451C-9CF1-A3223F9FC9DB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формирование и развитие рынка социальных услуг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ED90EB-216B-4171-80C4-245DC43633AD}" type="parTrans" cxnId="{0EEB3C56-10EA-457D-87FD-456C70223BC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67B15-6201-4B97-AB24-60099FBC7FA4}" type="sibTrans" cxnId="{0EEB3C56-10EA-457D-87FD-456C70223BC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7DBE75-0F48-4FAC-8181-909C91CDC903}" type="pres">
      <dgm:prSet presAssocID="{B3CE3EA4-CB98-4086-A366-E30CCDBDA2E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D34978-65F9-4DE7-9950-0E1A35BB0B6B}" type="pres">
      <dgm:prSet presAssocID="{B3CE3EA4-CB98-4086-A366-E30CCDBDA2EB}" presName="arrow" presStyleLbl="bgShp" presStyleIdx="0" presStyleCnt="1"/>
      <dgm:spPr/>
    </dgm:pt>
    <dgm:pt modelId="{71E420FC-888E-4001-9F0C-70292C0B8547}" type="pres">
      <dgm:prSet presAssocID="{B3CE3EA4-CB98-4086-A366-E30CCDBDA2EB}" presName="linearProcess" presStyleCnt="0"/>
      <dgm:spPr/>
    </dgm:pt>
    <dgm:pt modelId="{3B84F848-4369-4767-A79A-355E28394231}" type="pres">
      <dgm:prSet presAssocID="{89D4ECCC-A596-4D1E-B92B-C0D831D24E36}" presName="textNode" presStyleLbl="node1" presStyleIdx="0" presStyleCnt="5" custScaleX="131362" custScaleY="115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137E89-3FF4-4B67-B51E-E21F0321756C}" type="pres">
      <dgm:prSet presAssocID="{9A7604CF-63D7-48BA-86B1-F06630638412}" presName="sibTrans" presStyleCnt="0"/>
      <dgm:spPr/>
    </dgm:pt>
    <dgm:pt modelId="{253337D7-4529-470F-AB95-9CE38F7F0766}" type="pres">
      <dgm:prSet presAssocID="{CDF67688-9C66-4B2B-A7F2-E17ADC03D9CF}" presName="textNode" presStyleLbl="node1" presStyleIdx="1" presStyleCnt="5" custScaleX="127559" custScaleY="115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F3FA9-2180-47A0-A864-A2F05152FB8D}" type="pres">
      <dgm:prSet presAssocID="{86B4E67B-64EA-4D82-8BCB-6F2FEF55C17B}" presName="sibTrans" presStyleCnt="0"/>
      <dgm:spPr/>
    </dgm:pt>
    <dgm:pt modelId="{C3DE2692-7863-4FDC-8ECE-D028EB5869DF}" type="pres">
      <dgm:prSet presAssocID="{AF247E37-7848-4E15-83BB-A74BC868DED0}" presName="textNode" presStyleLbl="node1" presStyleIdx="2" presStyleCnt="5" custScaleX="159519" custScaleY="115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D044A8-E313-465C-ADAB-22E604965E63}" type="pres">
      <dgm:prSet presAssocID="{D1C15DBC-958B-4C16-8233-9B0B8F4F1E7A}" presName="sibTrans" presStyleCnt="0"/>
      <dgm:spPr/>
    </dgm:pt>
    <dgm:pt modelId="{009151E4-AA25-4F5C-B1A0-A86A0680EDCA}" type="pres">
      <dgm:prSet presAssocID="{7E218392-3B28-4D24-9337-CF6DA881026C}" presName="textNode" presStyleLbl="node1" presStyleIdx="3" presStyleCnt="5" custScaleX="119041" custScaleY="115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7BCBC-5F8C-4133-9C55-73A496FDBEF2}" type="pres">
      <dgm:prSet presAssocID="{873E8FD2-656E-44E3-9679-B06B98D0AA0A}" presName="sibTrans" presStyleCnt="0"/>
      <dgm:spPr/>
    </dgm:pt>
    <dgm:pt modelId="{6EB411A5-4F5C-480F-930F-4888F9C7031A}" type="pres">
      <dgm:prSet presAssocID="{12083C6A-6D00-451C-9CF1-A3223F9FC9DB}" presName="textNode" presStyleLbl="node1" presStyleIdx="4" presStyleCnt="5" custScaleX="124655" custScaleY="1129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6F0939-2670-477D-BE80-6C73C13763EE}" srcId="{B3CE3EA4-CB98-4086-A366-E30CCDBDA2EB}" destId="{AF247E37-7848-4E15-83BB-A74BC868DED0}" srcOrd="2" destOrd="0" parTransId="{A5573A38-B572-4501-AC64-74D4149DC0CA}" sibTransId="{D1C15DBC-958B-4C16-8233-9B0B8F4F1E7A}"/>
    <dgm:cxn modelId="{62247B2E-18E2-4595-8B67-71A595179F64}" type="presOf" srcId="{AF247E37-7848-4E15-83BB-A74BC868DED0}" destId="{C3DE2692-7863-4FDC-8ECE-D028EB5869DF}" srcOrd="0" destOrd="0" presId="urn:microsoft.com/office/officeart/2005/8/layout/hProcess9"/>
    <dgm:cxn modelId="{0EEB3C56-10EA-457D-87FD-456C70223BCB}" srcId="{B3CE3EA4-CB98-4086-A366-E30CCDBDA2EB}" destId="{12083C6A-6D00-451C-9CF1-A3223F9FC9DB}" srcOrd="4" destOrd="0" parTransId="{5BED90EB-216B-4171-80C4-245DC43633AD}" sibTransId="{62667B15-6201-4B97-AB24-60099FBC7FA4}"/>
    <dgm:cxn modelId="{561D0C3B-0EA5-423C-827D-821C9DAA8364}" type="presOf" srcId="{89D4ECCC-A596-4D1E-B92B-C0D831D24E36}" destId="{3B84F848-4369-4767-A79A-355E28394231}" srcOrd="0" destOrd="0" presId="urn:microsoft.com/office/officeart/2005/8/layout/hProcess9"/>
    <dgm:cxn modelId="{548EE199-8794-47EE-B7A4-EAF577C4229E}" type="presOf" srcId="{CDF67688-9C66-4B2B-A7F2-E17ADC03D9CF}" destId="{253337D7-4529-470F-AB95-9CE38F7F0766}" srcOrd="0" destOrd="0" presId="urn:microsoft.com/office/officeart/2005/8/layout/hProcess9"/>
    <dgm:cxn modelId="{CE47C71F-C7AF-4B66-A96E-B456B07B2141}" type="presOf" srcId="{B3CE3EA4-CB98-4086-A366-E30CCDBDA2EB}" destId="{507DBE75-0F48-4FAC-8181-909C91CDC903}" srcOrd="0" destOrd="0" presId="urn:microsoft.com/office/officeart/2005/8/layout/hProcess9"/>
    <dgm:cxn modelId="{FAC92131-9DD4-4AEF-8303-E51F9F0E2503}" srcId="{B3CE3EA4-CB98-4086-A366-E30CCDBDA2EB}" destId="{CDF67688-9C66-4B2B-A7F2-E17ADC03D9CF}" srcOrd="1" destOrd="0" parTransId="{D416C652-0874-41DE-8DDF-A04A7829021F}" sibTransId="{86B4E67B-64EA-4D82-8BCB-6F2FEF55C17B}"/>
    <dgm:cxn modelId="{95D2E41A-AEA9-44F6-BE9E-58310A4AA26C}" srcId="{B3CE3EA4-CB98-4086-A366-E30CCDBDA2EB}" destId="{7E218392-3B28-4D24-9337-CF6DA881026C}" srcOrd="3" destOrd="0" parTransId="{DFC49371-BAB8-4859-A3B8-951578E13E95}" sibTransId="{873E8FD2-656E-44E3-9679-B06B98D0AA0A}"/>
    <dgm:cxn modelId="{F9536CC1-056B-4B15-A95F-23AA144716D0}" type="presOf" srcId="{7E218392-3B28-4D24-9337-CF6DA881026C}" destId="{009151E4-AA25-4F5C-B1A0-A86A0680EDCA}" srcOrd="0" destOrd="0" presId="urn:microsoft.com/office/officeart/2005/8/layout/hProcess9"/>
    <dgm:cxn modelId="{A4755264-774C-44E2-BDF1-9E0DB3D9A001}" srcId="{B3CE3EA4-CB98-4086-A366-E30CCDBDA2EB}" destId="{89D4ECCC-A596-4D1E-B92B-C0D831D24E36}" srcOrd="0" destOrd="0" parTransId="{7E795EB4-5E97-478E-8060-9D5B831F61E5}" sibTransId="{9A7604CF-63D7-48BA-86B1-F06630638412}"/>
    <dgm:cxn modelId="{55055BC0-AC0C-4B2E-9B89-5BA3933861AF}" type="presOf" srcId="{12083C6A-6D00-451C-9CF1-A3223F9FC9DB}" destId="{6EB411A5-4F5C-480F-930F-4888F9C7031A}" srcOrd="0" destOrd="0" presId="urn:microsoft.com/office/officeart/2005/8/layout/hProcess9"/>
    <dgm:cxn modelId="{48687144-686E-4015-AEE6-C0A4CFD6F4D8}" type="presParOf" srcId="{507DBE75-0F48-4FAC-8181-909C91CDC903}" destId="{52D34978-65F9-4DE7-9950-0E1A35BB0B6B}" srcOrd="0" destOrd="0" presId="urn:microsoft.com/office/officeart/2005/8/layout/hProcess9"/>
    <dgm:cxn modelId="{B7A62070-DB48-4C67-AE00-A46FA0A0CF44}" type="presParOf" srcId="{507DBE75-0F48-4FAC-8181-909C91CDC903}" destId="{71E420FC-888E-4001-9F0C-70292C0B8547}" srcOrd="1" destOrd="0" presId="urn:microsoft.com/office/officeart/2005/8/layout/hProcess9"/>
    <dgm:cxn modelId="{58DDE92D-24A0-49A0-8966-52842B951636}" type="presParOf" srcId="{71E420FC-888E-4001-9F0C-70292C0B8547}" destId="{3B84F848-4369-4767-A79A-355E28394231}" srcOrd="0" destOrd="0" presId="urn:microsoft.com/office/officeart/2005/8/layout/hProcess9"/>
    <dgm:cxn modelId="{5B92FE9D-5234-4FFE-83AF-7733B5F8ABC1}" type="presParOf" srcId="{71E420FC-888E-4001-9F0C-70292C0B8547}" destId="{71137E89-3FF4-4B67-B51E-E21F0321756C}" srcOrd="1" destOrd="0" presId="urn:microsoft.com/office/officeart/2005/8/layout/hProcess9"/>
    <dgm:cxn modelId="{B5BEAA39-7D4C-4727-BB42-B62A47AF2BE8}" type="presParOf" srcId="{71E420FC-888E-4001-9F0C-70292C0B8547}" destId="{253337D7-4529-470F-AB95-9CE38F7F0766}" srcOrd="2" destOrd="0" presId="urn:microsoft.com/office/officeart/2005/8/layout/hProcess9"/>
    <dgm:cxn modelId="{FFC126ED-44AD-4BBD-82B2-07CE7D0F81F4}" type="presParOf" srcId="{71E420FC-888E-4001-9F0C-70292C0B8547}" destId="{267F3FA9-2180-47A0-A864-A2F05152FB8D}" srcOrd="3" destOrd="0" presId="urn:microsoft.com/office/officeart/2005/8/layout/hProcess9"/>
    <dgm:cxn modelId="{A936829A-D4E0-40A6-BF16-65CDA82193C0}" type="presParOf" srcId="{71E420FC-888E-4001-9F0C-70292C0B8547}" destId="{C3DE2692-7863-4FDC-8ECE-D028EB5869DF}" srcOrd="4" destOrd="0" presId="urn:microsoft.com/office/officeart/2005/8/layout/hProcess9"/>
    <dgm:cxn modelId="{E32DE2E1-E866-4481-AD87-23CAA1804B87}" type="presParOf" srcId="{71E420FC-888E-4001-9F0C-70292C0B8547}" destId="{BCD044A8-E313-465C-ADAB-22E604965E63}" srcOrd="5" destOrd="0" presId="urn:microsoft.com/office/officeart/2005/8/layout/hProcess9"/>
    <dgm:cxn modelId="{940F7AD3-BD2C-42CF-AFC5-4B343417D78F}" type="presParOf" srcId="{71E420FC-888E-4001-9F0C-70292C0B8547}" destId="{009151E4-AA25-4F5C-B1A0-A86A0680EDCA}" srcOrd="6" destOrd="0" presId="urn:microsoft.com/office/officeart/2005/8/layout/hProcess9"/>
    <dgm:cxn modelId="{7E83E405-A5CC-4B7F-B83C-A81F8721C2D9}" type="presParOf" srcId="{71E420FC-888E-4001-9F0C-70292C0B8547}" destId="{3F07BCBC-5F8C-4133-9C55-73A496FDBEF2}" srcOrd="7" destOrd="0" presId="urn:microsoft.com/office/officeart/2005/8/layout/hProcess9"/>
    <dgm:cxn modelId="{EAAF6D7F-20F6-4BF2-93A0-9DEDE965DEE6}" type="presParOf" srcId="{71E420FC-888E-4001-9F0C-70292C0B8547}" destId="{6EB411A5-4F5C-480F-930F-4888F9C7031A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1C0F6A-C6FF-4CE5-B01D-6B75DCB297F4}" type="doc">
      <dgm:prSet loTypeId="urn:microsoft.com/office/officeart/2005/8/layout/process4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2AED440-4102-46CE-A961-3475310175EC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6CD6D4-CD65-4F85-B5D3-126B5951D55E}" type="par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0F273F-A153-43B5-A3A7-CBACA1123E56}" type="sib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CD693C-18DD-40BE-A656-5CB54516B5C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многодетных семей </a:t>
          </a:r>
          <a:r>
            <a:rPr lang="ru-RU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до 45 626 </a:t>
          </a:r>
          <a:br>
            <a:rPr lang="ru-RU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 2030 году – в 1,2 раза по сравнению с 2014 годом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125979-CFD2-4B96-885D-FE9235719C1C}" type="par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42EAF4-9BC4-4D34-A119-665B42A00F34}" type="sib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C78972-C9AB-46A2-98D4-ADF2688918A0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к 2030 году доли детей-сирот и детей, оставшихся без попечения родителей, переданных на воспитание в семьи, 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до 99,8 процента</a:t>
          </a:r>
        </a:p>
      </dgm:t>
    </dgm:pt>
    <dgm:pt modelId="{A97673B2-AC74-433F-9E14-8DCD7678C236}" type="parTrans" cxnId="{12AA8C23-0E75-47BB-8BF4-CC52B6889347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2E2089-4B90-4BAF-9AFA-FDF4B7A64B62}" type="sibTrans" cxnId="{12AA8C23-0E75-47BB-8BF4-CC52B6889347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A8A42D-8C22-44E1-89BD-E218D072C17F}" type="pres">
      <dgm:prSet presAssocID="{D01C0F6A-C6FF-4CE5-B01D-6B75DCB297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9C7953-040E-4F23-927C-ECFA92E796D7}" type="pres">
      <dgm:prSet presAssocID="{F2AED440-4102-46CE-A961-3475310175EC}" presName="boxAndChildren" presStyleCnt="0"/>
      <dgm:spPr/>
    </dgm:pt>
    <dgm:pt modelId="{EC8688BF-2B61-470E-9549-DC11E3E0FD7C}" type="pres">
      <dgm:prSet presAssocID="{F2AED440-4102-46CE-A961-3475310175EC}" presName="parentTextBox" presStyleLbl="node1" presStyleIdx="0" presStyleCnt="1"/>
      <dgm:spPr/>
      <dgm:t>
        <a:bodyPr/>
        <a:lstStyle/>
        <a:p>
          <a:endParaRPr lang="ru-RU"/>
        </a:p>
      </dgm:t>
    </dgm:pt>
    <dgm:pt modelId="{7DAE02C2-5182-48CF-8094-C9D928FA4B7D}" type="pres">
      <dgm:prSet presAssocID="{F2AED440-4102-46CE-A961-3475310175EC}" presName="entireBox" presStyleLbl="node1" presStyleIdx="0" presStyleCnt="1"/>
      <dgm:spPr/>
      <dgm:t>
        <a:bodyPr/>
        <a:lstStyle/>
        <a:p>
          <a:endParaRPr lang="ru-RU"/>
        </a:p>
      </dgm:t>
    </dgm:pt>
    <dgm:pt modelId="{C1817F10-7CC9-473A-BB5C-0AE3F574BB4F}" type="pres">
      <dgm:prSet presAssocID="{F2AED440-4102-46CE-A961-3475310175EC}" presName="descendantBox" presStyleCnt="0"/>
      <dgm:spPr/>
    </dgm:pt>
    <dgm:pt modelId="{33915BC9-9E1F-4AEB-8CB6-D039E4E4638E}" type="pres">
      <dgm:prSet presAssocID="{47CD693C-18DD-40BE-A656-5CB54516B5C0}" presName="childTextBox" presStyleLbl="fgAccFollowNode1" presStyleIdx="0" presStyleCnt="2" custScaleY="162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29C05-462A-46CA-933B-E4574234A470}" type="pres">
      <dgm:prSet presAssocID="{1EC78972-C9AB-46A2-98D4-ADF2688918A0}" presName="childTextBox" presStyleLbl="fgAccFollowNode1" presStyleIdx="1" presStyleCnt="2" custScaleY="166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AA8C23-0E75-47BB-8BF4-CC52B6889347}" srcId="{F2AED440-4102-46CE-A961-3475310175EC}" destId="{1EC78972-C9AB-46A2-98D4-ADF2688918A0}" srcOrd="1" destOrd="0" parTransId="{A97673B2-AC74-433F-9E14-8DCD7678C236}" sibTransId="{D92E2089-4B90-4BAF-9AFA-FDF4B7A64B62}"/>
    <dgm:cxn modelId="{D26B73AA-DB97-4F01-961D-1CDCF004E0DC}" type="presOf" srcId="{F2AED440-4102-46CE-A961-3475310175EC}" destId="{EC8688BF-2B61-470E-9549-DC11E3E0FD7C}" srcOrd="0" destOrd="0" presId="urn:microsoft.com/office/officeart/2005/8/layout/process4"/>
    <dgm:cxn modelId="{86ADBAA6-0F09-4244-AA09-199FCBD3979A}" type="presOf" srcId="{D01C0F6A-C6FF-4CE5-B01D-6B75DCB297F4}" destId="{B7A8A42D-8C22-44E1-89BD-E218D072C17F}" srcOrd="0" destOrd="0" presId="urn:microsoft.com/office/officeart/2005/8/layout/process4"/>
    <dgm:cxn modelId="{1A19AA3D-2B65-46B8-B05E-410FCE8EEFE6}" type="presOf" srcId="{F2AED440-4102-46CE-A961-3475310175EC}" destId="{7DAE02C2-5182-48CF-8094-C9D928FA4B7D}" srcOrd="1" destOrd="0" presId="urn:microsoft.com/office/officeart/2005/8/layout/process4"/>
    <dgm:cxn modelId="{8FD2487B-A980-4E2A-8B1A-82FA7B4B0CC9}" type="presOf" srcId="{47CD693C-18DD-40BE-A656-5CB54516B5C0}" destId="{33915BC9-9E1F-4AEB-8CB6-D039E4E4638E}" srcOrd="0" destOrd="0" presId="urn:microsoft.com/office/officeart/2005/8/layout/process4"/>
    <dgm:cxn modelId="{BD32BFCA-D156-42CE-8058-902844B25D8C}" type="presOf" srcId="{1EC78972-C9AB-46A2-98D4-ADF2688918A0}" destId="{5CB29C05-462A-46CA-933B-E4574234A470}" srcOrd="0" destOrd="0" presId="urn:microsoft.com/office/officeart/2005/8/layout/process4"/>
    <dgm:cxn modelId="{414EBA32-DA5D-4329-B7EF-504B8271D706}" srcId="{D01C0F6A-C6FF-4CE5-B01D-6B75DCB297F4}" destId="{F2AED440-4102-46CE-A961-3475310175EC}" srcOrd="0" destOrd="0" parTransId="{826CD6D4-CD65-4F85-B5D3-126B5951D55E}" sibTransId="{0E0F273F-A153-43B5-A3A7-CBACA1123E56}"/>
    <dgm:cxn modelId="{794F915F-73A7-4D4B-AC7D-6BCE6B39F5B4}" srcId="{F2AED440-4102-46CE-A961-3475310175EC}" destId="{47CD693C-18DD-40BE-A656-5CB54516B5C0}" srcOrd="0" destOrd="0" parTransId="{15125979-CFD2-4B96-885D-FE9235719C1C}" sibTransId="{9542EAF4-9BC4-4D34-A119-665B42A00F34}"/>
    <dgm:cxn modelId="{07D57C07-DEB2-4F05-81B1-D51544C8810B}" type="presParOf" srcId="{B7A8A42D-8C22-44E1-89BD-E218D072C17F}" destId="{349C7953-040E-4F23-927C-ECFA92E796D7}" srcOrd="0" destOrd="0" presId="urn:microsoft.com/office/officeart/2005/8/layout/process4"/>
    <dgm:cxn modelId="{2214B20C-A074-4DE6-9CD2-0EBA2490B1DF}" type="presParOf" srcId="{349C7953-040E-4F23-927C-ECFA92E796D7}" destId="{EC8688BF-2B61-470E-9549-DC11E3E0FD7C}" srcOrd="0" destOrd="0" presId="urn:microsoft.com/office/officeart/2005/8/layout/process4"/>
    <dgm:cxn modelId="{17E29355-FDEA-462A-9659-D9E0B169262E}" type="presParOf" srcId="{349C7953-040E-4F23-927C-ECFA92E796D7}" destId="{7DAE02C2-5182-48CF-8094-C9D928FA4B7D}" srcOrd="1" destOrd="0" presId="urn:microsoft.com/office/officeart/2005/8/layout/process4"/>
    <dgm:cxn modelId="{66189618-5F98-478D-B0F4-A9F8FE04219D}" type="presParOf" srcId="{349C7953-040E-4F23-927C-ECFA92E796D7}" destId="{C1817F10-7CC9-473A-BB5C-0AE3F574BB4F}" srcOrd="2" destOrd="0" presId="urn:microsoft.com/office/officeart/2005/8/layout/process4"/>
    <dgm:cxn modelId="{34B7025E-88A2-451E-8ACC-607608AA9569}" type="presParOf" srcId="{C1817F10-7CC9-473A-BB5C-0AE3F574BB4F}" destId="{33915BC9-9E1F-4AEB-8CB6-D039E4E4638E}" srcOrd="0" destOrd="0" presId="urn:microsoft.com/office/officeart/2005/8/layout/process4"/>
    <dgm:cxn modelId="{2B05E27C-5450-43C5-9820-087C3931202A}" type="presParOf" srcId="{C1817F10-7CC9-473A-BB5C-0AE3F574BB4F}" destId="{5CB29C05-462A-46CA-933B-E4574234A470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68FAEB-02FA-4DF4-ADFA-29E999E18BF2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52C4546-EC74-4F4C-9E42-6769DACB7BF1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Продление действия программы по предоставлению областного материнского капитала до 2018 года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5B890C-B49D-4299-ADBB-5C922186A104}" type="parTrans" cxnId="{AA96A1CE-989F-4DED-A00D-81D0AB4192A8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96FB64-4164-455B-A59A-E4FA0E4D593A}" type="sibTrans" cxnId="{AA96A1CE-989F-4DED-A00D-81D0AB4192A8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4B49DB-8694-4C10-B20C-3507B56A1959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методического центра по организации реабилитационного пространства для детей с ограниченными возможностями здоровья, в том числе с ментальными нарушениями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A9238-CFB3-4874-8A2A-A9D53B1D4FDB}" type="parTrans" cxnId="{0713BBB0-6E7D-4596-BAB6-76B78F26B086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D8448E-8E89-435F-A20E-33C30D54BDC5}" type="sibTrans" cxnId="{0713BBB0-6E7D-4596-BAB6-76B78F26B086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41C572-F3B3-46D2-87A7-1778A658E6F7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социального обслуживания семьям с детьми 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C990E5-AA05-4C08-A724-855AA01B71E3}" type="parTrans" cxnId="{E6F68CDD-DBD5-431E-9615-190E2894D6D2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45E16-E40D-4B6B-AD41-DB342C32AE61}" type="sibTrans" cxnId="{E6F68CDD-DBD5-431E-9615-190E2894D6D2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278D5-B490-4F56-967F-39EB0D4D1E4A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снижения числа семей, находящихся в социально опасном положении, ежегодно не менее, чем на 6,5 процента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F60014-A214-4D65-A87F-AB058653C4A2}" type="parTrans" cxnId="{411138C6-4ACB-4D09-9633-81466DA54527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46D419-441B-4A1A-A6AA-C464C2286484}" type="sibTrans" cxnId="{411138C6-4ACB-4D09-9633-81466DA54527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704379-BBD3-4716-90FE-BE845500C79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отдыха и оздоровления отдельных категорий детей, находящихся в трудной жизненной ситуации, не менее 2 850 детей ежегодно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86AA1B-6D64-409E-BB69-6254384DFAC0}" type="parTrans" cxnId="{0A195B2A-9011-4A3E-A9CA-863E05E7C28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4CE949-EBDB-4E22-B022-2BA77894CD61}" type="sibTrans" cxnId="{0A195B2A-9011-4A3E-A9CA-863E05E7C28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82E212-074A-4BCD-BDA5-F5A7F42993B7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детям-сиротам и детям, оставшимся без попечения родителей, мер социальной поддержки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9B8A0C-FC07-45B8-A339-7ADE5DDE21B2}" type="parTrans" cxnId="{33636C6D-0057-4386-86C1-9A6AD0AFE856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D2EB8E-297A-419A-A27C-6E63991EEF69}" type="sibTrans" cxnId="{33636C6D-0057-4386-86C1-9A6AD0AFE856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29F83A-D8CA-4230-A126-B5F0F0CD0080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мер социальной поддержки в виде единовременных и ежемесячных денежных выплат на усыновленного (удочеренного) ребенка, приемным родителям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95647A-C151-456F-B1F6-1A956D889406}" type="parTrans" cxnId="{6CF6F1C2-7627-4360-A109-F165F8092AE2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6011B7-9848-4DAB-869B-B9C9AC3706D8}" type="sibTrans" cxnId="{6CF6F1C2-7627-4360-A109-F165F8092AE2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86E08B-545F-4BCA-A66A-6245D0274425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Укрепление материально-технической базы организаций социального обслуживания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A7D0BA-261F-45F1-A9C6-9C64629C5685}" type="parTrans" cxnId="{1453AECB-0055-4BA8-BE64-4EB10251647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056FA9-9413-458E-941A-DB61F3D66B7C}" type="sibTrans" cxnId="{1453AECB-0055-4BA8-BE64-4EB10251647B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55840-B475-464C-9730-E22F8D741542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доступа социально ориентированных НКО к оказанию услуг гражданам в социальной сфере</a:t>
          </a:r>
          <a:endParaRPr lang="ru-RU" sz="13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2F5C39-891D-49E6-B086-7612B6701EA4}" type="parTrans" cxnId="{C08BDE8A-0021-472C-B366-67F8C69329FF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2FFBF2-AFAC-487A-AFF7-D7416B5DE2D5}" type="sibTrans" cxnId="{C08BDE8A-0021-472C-B366-67F8C69329FF}">
      <dgm:prSet/>
      <dgm:spPr/>
      <dgm:t>
        <a:bodyPr/>
        <a:lstStyle/>
        <a:p>
          <a:endParaRPr lang="ru-RU" sz="13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EC01D6-5B16-4269-A900-4AE6964478D2}" type="pres">
      <dgm:prSet presAssocID="{6C68FAEB-02FA-4DF4-ADFA-29E999E18BF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CDCD96D-72E2-4401-B8C5-85C957381660}" type="pres">
      <dgm:prSet presAssocID="{F52C4546-EC74-4F4C-9E42-6769DACB7BF1}" presName="thickLine" presStyleLbl="alignNode1" presStyleIdx="0" presStyleCnt="9"/>
      <dgm:spPr/>
    </dgm:pt>
    <dgm:pt modelId="{8B55FBB1-31AC-4EBC-AF3C-5E631E123AB2}" type="pres">
      <dgm:prSet presAssocID="{F52C4546-EC74-4F4C-9E42-6769DACB7BF1}" presName="horz1" presStyleCnt="0"/>
      <dgm:spPr/>
    </dgm:pt>
    <dgm:pt modelId="{CAFFE80A-5236-423C-AD2E-F71057DD09CE}" type="pres">
      <dgm:prSet presAssocID="{F52C4546-EC74-4F4C-9E42-6769DACB7BF1}" presName="tx1" presStyleLbl="revTx" presStyleIdx="0" presStyleCnt="9" custScaleY="78359"/>
      <dgm:spPr/>
      <dgm:t>
        <a:bodyPr/>
        <a:lstStyle/>
        <a:p>
          <a:endParaRPr lang="ru-RU"/>
        </a:p>
      </dgm:t>
    </dgm:pt>
    <dgm:pt modelId="{D29C03EE-7F2F-42D8-96FF-A11648EC8C68}" type="pres">
      <dgm:prSet presAssocID="{F52C4546-EC74-4F4C-9E42-6769DACB7BF1}" presName="vert1" presStyleCnt="0"/>
      <dgm:spPr/>
    </dgm:pt>
    <dgm:pt modelId="{6D873B6A-DD0B-433A-BA1E-FC4462D0366D}" type="pres">
      <dgm:prSet presAssocID="{C34B49DB-8694-4C10-B20C-3507B56A1959}" presName="thickLine" presStyleLbl="alignNode1" presStyleIdx="1" presStyleCnt="9"/>
      <dgm:spPr/>
    </dgm:pt>
    <dgm:pt modelId="{D3A7EA07-6F48-4AEC-85EB-73FD5732CE62}" type="pres">
      <dgm:prSet presAssocID="{C34B49DB-8694-4C10-B20C-3507B56A1959}" presName="horz1" presStyleCnt="0"/>
      <dgm:spPr/>
    </dgm:pt>
    <dgm:pt modelId="{35CA2478-E9F1-47AF-A912-6F5C37DE6641}" type="pres">
      <dgm:prSet presAssocID="{C34B49DB-8694-4C10-B20C-3507B56A1959}" presName="tx1" presStyleLbl="revTx" presStyleIdx="1" presStyleCnt="9"/>
      <dgm:spPr/>
      <dgm:t>
        <a:bodyPr/>
        <a:lstStyle/>
        <a:p>
          <a:endParaRPr lang="ru-RU"/>
        </a:p>
      </dgm:t>
    </dgm:pt>
    <dgm:pt modelId="{F56A2DB4-C8A8-4923-88C6-CEB2768EB547}" type="pres">
      <dgm:prSet presAssocID="{C34B49DB-8694-4C10-B20C-3507B56A1959}" presName="vert1" presStyleCnt="0"/>
      <dgm:spPr/>
    </dgm:pt>
    <dgm:pt modelId="{1F713D75-F790-429A-90A4-9DDBEF9934B8}" type="pres">
      <dgm:prSet presAssocID="{1441C572-F3B3-46D2-87A7-1778A658E6F7}" presName="thickLine" presStyleLbl="alignNode1" presStyleIdx="2" presStyleCnt="9"/>
      <dgm:spPr/>
    </dgm:pt>
    <dgm:pt modelId="{7E77BA9F-2EFE-4F32-986D-846D8C8DDB9C}" type="pres">
      <dgm:prSet presAssocID="{1441C572-F3B3-46D2-87A7-1778A658E6F7}" presName="horz1" presStyleCnt="0"/>
      <dgm:spPr/>
    </dgm:pt>
    <dgm:pt modelId="{BBD1AF19-D5E2-4DC0-BC38-8A817075D677}" type="pres">
      <dgm:prSet presAssocID="{1441C572-F3B3-46D2-87A7-1778A658E6F7}" presName="tx1" presStyleLbl="revTx" presStyleIdx="2" presStyleCnt="9" custScaleY="59917"/>
      <dgm:spPr/>
      <dgm:t>
        <a:bodyPr/>
        <a:lstStyle/>
        <a:p>
          <a:endParaRPr lang="ru-RU"/>
        </a:p>
      </dgm:t>
    </dgm:pt>
    <dgm:pt modelId="{BB83FD4B-CE4F-4CAD-A2D9-1D2BF42DB282}" type="pres">
      <dgm:prSet presAssocID="{1441C572-F3B3-46D2-87A7-1778A658E6F7}" presName="vert1" presStyleCnt="0"/>
      <dgm:spPr/>
    </dgm:pt>
    <dgm:pt modelId="{4C62B378-416D-4281-B7D0-5C1933F95B5C}" type="pres">
      <dgm:prSet presAssocID="{645278D5-B490-4F56-967F-39EB0D4D1E4A}" presName="thickLine" presStyleLbl="alignNode1" presStyleIdx="3" presStyleCnt="9"/>
      <dgm:spPr/>
    </dgm:pt>
    <dgm:pt modelId="{8A1D26F8-5170-40E5-9B4D-6872EB0FE1FB}" type="pres">
      <dgm:prSet presAssocID="{645278D5-B490-4F56-967F-39EB0D4D1E4A}" presName="horz1" presStyleCnt="0"/>
      <dgm:spPr/>
    </dgm:pt>
    <dgm:pt modelId="{A25D5B4F-2BED-40D7-B683-DB5FAB492D50}" type="pres">
      <dgm:prSet presAssocID="{645278D5-B490-4F56-967F-39EB0D4D1E4A}" presName="tx1" presStyleLbl="revTx" presStyleIdx="3" presStyleCnt="9"/>
      <dgm:spPr/>
      <dgm:t>
        <a:bodyPr/>
        <a:lstStyle/>
        <a:p>
          <a:endParaRPr lang="ru-RU"/>
        </a:p>
      </dgm:t>
    </dgm:pt>
    <dgm:pt modelId="{A93FB402-5293-4319-9290-282858AA1A07}" type="pres">
      <dgm:prSet presAssocID="{645278D5-B490-4F56-967F-39EB0D4D1E4A}" presName="vert1" presStyleCnt="0"/>
      <dgm:spPr/>
    </dgm:pt>
    <dgm:pt modelId="{D59BC079-6C79-420A-B485-E33139D75893}" type="pres">
      <dgm:prSet presAssocID="{69704379-BBD3-4716-90FE-BE845500C79E}" presName="thickLine" presStyleLbl="alignNode1" presStyleIdx="4" presStyleCnt="9"/>
      <dgm:spPr/>
    </dgm:pt>
    <dgm:pt modelId="{33E69365-B66D-4A9C-AF91-C1D7E198EC71}" type="pres">
      <dgm:prSet presAssocID="{69704379-BBD3-4716-90FE-BE845500C79E}" presName="horz1" presStyleCnt="0"/>
      <dgm:spPr/>
    </dgm:pt>
    <dgm:pt modelId="{3B0F4DBF-DD64-4C87-8770-278BA95D0FEE}" type="pres">
      <dgm:prSet presAssocID="{69704379-BBD3-4716-90FE-BE845500C79E}" presName="tx1" presStyleLbl="revTx" presStyleIdx="4" presStyleCnt="9"/>
      <dgm:spPr/>
      <dgm:t>
        <a:bodyPr/>
        <a:lstStyle/>
        <a:p>
          <a:endParaRPr lang="ru-RU"/>
        </a:p>
      </dgm:t>
    </dgm:pt>
    <dgm:pt modelId="{65F9D653-3D18-4D6F-AE38-D375073C2631}" type="pres">
      <dgm:prSet presAssocID="{69704379-BBD3-4716-90FE-BE845500C79E}" presName="vert1" presStyleCnt="0"/>
      <dgm:spPr/>
    </dgm:pt>
    <dgm:pt modelId="{5FB81480-DCE8-4B8D-BBC6-E9D694C2C530}" type="pres">
      <dgm:prSet presAssocID="{2782E212-074A-4BCD-BDA5-F5A7F42993B7}" presName="thickLine" presStyleLbl="alignNode1" presStyleIdx="5" presStyleCnt="9"/>
      <dgm:spPr/>
    </dgm:pt>
    <dgm:pt modelId="{AA3BD3B2-D842-41EC-A6D8-5B3FFE0B4F97}" type="pres">
      <dgm:prSet presAssocID="{2782E212-074A-4BCD-BDA5-F5A7F42993B7}" presName="horz1" presStyleCnt="0"/>
      <dgm:spPr/>
    </dgm:pt>
    <dgm:pt modelId="{39811F58-28D7-4078-AE20-01AB019DAC2C}" type="pres">
      <dgm:prSet presAssocID="{2782E212-074A-4BCD-BDA5-F5A7F42993B7}" presName="tx1" presStyleLbl="revTx" presStyleIdx="5" presStyleCnt="9"/>
      <dgm:spPr/>
      <dgm:t>
        <a:bodyPr/>
        <a:lstStyle/>
        <a:p>
          <a:endParaRPr lang="ru-RU"/>
        </a:p>
      </dgm:t>
    </dgm:pt>
    <dgm:pt modelId="{A30CB487-BF31-4273-A967-78A056247DEE}" type="pres">
      <dgm:prSet presAssocID="{2782E212-074A-4BCD-BDA5-F5A7F42993B7}" presName="vert1" presStyleCnt="0"/>
      <dgm:spPr/>
    </dgm:pt>
    <dgm:pt modelId="{1A8A81E2-1DA7-45B0-81A7-8FA1AFB14743}" type="pres">
      <dgm:prSet presAssocID="{D229F83A-D8CA-4230-A126-B5F0F0CD0080}" presName="thickLine" presStyleLbl="alignNode1" presStyleIdx="6" presStyleCnt="9"/>
      <dgm:spPr/>
    </dgm:pt>
    <dgm:pt modelId="{1F7CE749-5747-48EC-B235-7E9D5B9A62AA}" type="pres">
      <dgm:prSet presAssocID="{D229F83A-D8CA-4230-A126-B5F0F0CD0080}" presName="horz1" presStyleCnt="0"/>
      <dgm:spPr/>
    </dgm:pt>
    <dgm:pt modelId="{6C553354-84ED-4920-A283-EF58BDB86DA6}" type="pres">
      <dgm:prSet presAssocID="{D229F83A-D8CA-4230-A126-B5F0F0CD0080}" presName="tx1" presStyleLbl="revTx" presStyleIdx="6" presStyleCnt="9"/>
      <dgm:spPr/>
      <dgm:t>
        <a:bodyPr/>
        <a:lstStyle/>
        <a:p>
          <a:endParaRPr lang="ru-RU"/>
        </a:p>
      </dgm:t>
    </dgm:pt>
    <dgm:pt modelId="{EEBC3968-4937-42D4-AFD6-69F56B1E0D16}" type="pres">
      <dgm:prSet presAssocID="{D229F83A-D8CA-4230-A126-B5F0F0CD0080}" presName="vert1" presStyleCnt="0"/>
      <dgm:spPr/>
    </dgm:pt>
    <dgm:pt modelId="{8894B3D3-4907-471E-9F7B-C8663A80424E}" type="pres">
      <dgm:prSet presAssocID="{F786E08B-545F-4BCA-A66A-6245D0274425}" presName="thickLine" presStyleLbl="alignNode1" presStyleIdx="7" presStyleCnt="9"/>
      <dgm:spPr/>
    </dgm:pt>
    <dgm:pt modelId="{92F1C8CE-973C-4B4A-AA9D-B92FA2139B1E}" type="pres">
      <dgm:prSet presAssocID="{F786E08B-545F-4BCA-A66A-6245D0274425}" presName="horz1" presStyleCnt="0"/>
      <dgm:spPr/>
    </dgm:pt>
    <dgm:pt modelId="{5BB14C48-CFF0-440B-8DE4-B84B5CE5F7D6}" type="pres">
      <dgm:prSet presAssocID="{F786E08B-545F-4BCA-A66A-6245D0274425}" presName="tx1" presStyleLbl="revTx" presStyleIdx="7" presStyleCnt="9" custScaleY="71120"/>
      <dgm:spPr/>
      <dgm:t>
        <a:bodyPr/>
        <a:lstStyle/>
        <a:p>
          <a:endParaRPr lang="ru-RU"/>
        </a:p>
      </dgm:t>
    </dgm:pt>
    <dgm:pt modelId="{16859502-BCDD-4791-95C8-02F9A9ECED99}" type="pres">
      <dgm:prSet presAssocID="{F786E08B-545F-4BCA-A66A-6245D0274425}" presName="vert1" presStyleCnt="0"/>
      <dgm:spPr/>
    </dgm:pt>
    <dgm:pt modelId="{E73E56BA-DD1A-40FC-A505-1EF65A1C24A0}" type="pres">
      <dgm:prSet presAssocID="{9ED55840-B475-464C-9730-E22F8D741542}" presName="thickLine" presStyleLbl="alignNode1" presStyleIdx="8" presStyleCnt="9"/>
      <dgm:spPr/>
    </dgm:pt>
    <dgm:pt modelId="{C19CB8D7-DFF0-49AE-A60E-A373FE7F7598}" type="pres">
      <dgm:prSet presAssocID="{9ED55840-B475-464C-9730-E22F8D741542}" presName="horz1" presStyleCnt="0"/>
      <dgm:spPr/>
    </dgm:pt>
    <dgm:pt modelId="{EADFEE77-DDD2-4DBA-BB42-5F48CEB4430A}" type="pres">
      <dgm:prSet presAssocID="{9ED55840-B475-464C-9730-E22F8D741542}" presName="tx1" presStyleLbl="revTx" presStyleIdx="8" presStyleCnt="9"/>
      <dgm:spPr/>
      <dgm:t>
        <a:bodyPr/>
        <a:lstStyle/>
        <a:p>
          <a:endParaRPr lang="ru-RU"/>
        </a:p>
      </dgm:t>
    </dgm:pt>
    <dgm:pt modelId="{B88E1324-8C84-4688-B03B-7CD00D430D36}" type="pres">
      <dgm:prSet presAssocID="{9ED55840-B475-464C-9730-E22F8D741542}" presName="vert1" presStyleCnt="0"/>
      <dgm:spPr/>
    </dgm:pt>
  </dgm:ptLst>
  <dgm:cxnLst>
    <dgm:cxn modelId="{1453AECB-0055-4BA8-BE64-4EB10251647B}" srcId="{6C68FAEB-02FA-4DF4-ADFA-29E999E18BF2}" destId="{F786E08B-545F-4BCA-A66A-6245D0274425}" srcOrd="7" destOrd="0" parTransId="{03A7D0BA-261F-45F1-A9C6-9C64629C5685}" sibTransId="{D4056FA9-9413-458E-941A-DB61F3D66B7C}"/>
    <dgm:cxn modelId="{C08BDE8A-0021-472C-B366-67F8C69329FF}" srcId="{6C68FAEB-02FA-4DF4-ADFA-29E999E18BF2}" destId="{9ED55840-B475-464C-9730-E22F8D741542}" srcOrd="8" destOrd="0" parTransId="{C62F5C39-891D-49E6-B086-7612B6701EA4}" sibTransId="{C72FFBF2-AFAC-487A-AFF7-D7416B5DE2D5}"/>
    <dgm:cxn modelId="{E6F68CDD-DBD5-431E-9615-190E2894D6D2}" srcId="{6C68FAEB-02FA-4DF4-ADFA-29E999E18BF2}" destId="{1441C572-F3B3-46D2-87A7-1778A658E6F7}" srcOrd="2" destOrd="0" parTransId="{2FC990E5-AA05-4C08-A724-855AA01B71E3}" sibTransId="{C8545E16-E40D-4B6B-AD41-DB342C32AE61}"/>
    <dgm:cxn modelId="{10FAF3AA-0717-4ACA-980B-3FDEDEC119FA}" type="presOf" srcId="{C34B49DB-8694-4C10-B20C-3507B56A1959}" destId="{35CA2478-E9F1-47AF-A912-6F5C37DE6641}" srcOrd="0" destOrd="0" presId="urn:microsoft.com/office/officeart/2008/layout/LinedList"/>
    <dgm:cxn modelId="{0713BBB0-6E7D-4596-BAB6-76B78F26B086}" srcId="{6C68FAEB-02FA-4DF4-ADFA-29E999E18BF2}" destId="{C34B49DB-8694-4C10-B20C-3507B56A1959}" srcOrd="1" destOrd="0" parTransId="{7DCA9238-CFB3-4874-8A2A-A9D53B1D4FDB}" sibTransId="{7DD8448E-8E89-435F-A20E-33C30D54BDC5}"/>
    <dgm:cxn modelId="{6CF6F1C2-7627-4360-A109-F165F8092AE2}" srcId="{6C68FAEB-02FA-4DF4-ADFA-29E999E18BF2}" destId="{D229F83A-D8CA-4230-A126-B5F0F0CD0080}" srcOrd="6" destOrd="0" parTransId="{0095647A-C151-456F-B1F6-1A956D889406}" sibTransId="{366011B7-9848-4DAB-869B-B9C9AC3706D8}"/>
    <dgm:cxn modelId="{2D43E4BF-336A-4AE5-950E-CCEB719E3F84}" type="presOf" srcId="{D229F83A-D8CA-4230-A126-B5F0F0CD0080}" destId="{6C553354-84ED-4920-A283-EF58BDB86DA6}" srcOrd="0" destOrd="0" presId="urn:microsoft.com/office/officeart/2008/layout/LinedList"/>
    <dgm:cxn modelId="{D37E5C4A-8E97-472A-9606-66BDA5A7320D}" type="presOf" srcId="{9ED55840-B475-464C-9730-E22F8D741542}" destId="{EADFEE77-DDD2-4DBA-BB42-5F48CEB4430A}" srcOrd="0" destOrd="0" presId="urn:microsoft.com/office/officeart/2008/layout/LinedList"/>
    <dgm:cxn modelId="{411138C6-4ACB-4D09-9633-81466DA54527}" srcId="{6C68FAEB-02FA-4DF4-ADFA-29E999E18BF2}" destId="{645278D5-B490-4F56-967F-39EB0D4D1E4A}" srcOrd="3" destOrd="0" parTransId="{58F60014-A214-4D65-A87F-AB058653C4A2}" sibTransId="{4C46D419-441B-4A1A-A6AA-C464C2286484}"/>
    <dgm:cxn modelId="{BDEDF9EC-6D2D-46B3-91EA-4335C36C2286}" type="presOf" srcId="{2782E212-074A-4BCD-BDA5-F5A7F42993B7}" destId="{39811F58-28D7-4078-AE20-01AB019DAC2C}" srcOrd="0" destOrd="0" presId="urn:microsoft.com/office/officeart/2008/layout/LinedList"/>
    <dgm:cxn modelId="{22432CEB-6AA4-49C0-9419-C1981997A8F3}" type="presOf" srcId="{1441C572-F3B3-46D2-87A7-1778A658E6F7}" destId="{BBD1AF19-D5E2-4DC0-BC38-8A817075D677}" srcOrd="0" destOrd="0" presId="urn:microsoft.com/office/officeart/2008/layout/LinedList"/>
    <dgm:cxn modelId="{AA96A1CE-989F-4DED-A00D-81D0AB4192A8}" srcId="{6C68FAEB-02FA-4DF4-ADFA-29E999E18BF2}" destId="{F52C4546-EC74-4F4C-9E42-6769DACB7BF1}" srcOrd="0" destOrd="0" parTransId="{455B890C-B49D-4299-ADBB-5C922186A104}" sibTransId="{DB96FB64-4164-455B-A59A-E4FA0E4D593A}"/>
    <dgm:cxn modelId="{523D661E-A531-4152-A1DB-07ABE10A6D87}" type="presOf" srcId="{F52C4546-EC74-4F4C-9E42-6769DACB7BF1}" destId="{CAFFE80A-5236-423C-AD2E-F71057DD09CE}" srcOrd="0" destOrd="0" presId="urn:microsoft.com/office/officeart/2008/layout/LinedList"/>
    <dgm:cxn modelId="{6B41986F-52F1-43C3-9968-AB503DB728B4}" type="presOf" srcId="{6C68FAEB-02FA-4DF4-ADFA-29E999E18BF2}" destId="{AFEC01D6-5B16-4269-A900-4AE6964478D2}" srcOrd="0" destOrd="0" presId="urn:microsoft.com/office/officeart/2008/layout/LinedList"/>
    <dgm:cxn modelId="{33636C6D-0057-4386-86C1-9A6AD0AFE856}" srcId="{6C68FAEB-02FA-4DF4-ADFA-29E999E18BF2}" destId="{2782E212-074A-4BCD-BDA5-F5A7F42993B7}" srcOrd="5" destOrd="0" parTransId="{FC9B8A0C-FC07-45B8-A339-7ADE5DDE21B2}" sibTransId="{A1D2EB8E-297A-419A-A27C-6E63991EEF69}"/>
    <dgm:cxn modelId="{BB25DF24-21E0-4070-96F5-B41712623655}" type="presOf" srcId="{645278D5-B490-4F56-967F-39EB0D4D1E4A}" destId="{A25D5B4F-2BED-40D7-B683-DB5FAB492D50}" srcOrd="0" destOrd="0" presId="urn:microsoft.com/office/officeart/2008/layout/LinedList"/>
    <dgm:cxn modelId="{EDFEA766-B0B6-4FB0-BD82-C43B1E6E1019}" type="presOf" srcId="{69704379-BBD3-4716-90FE-BE845500C79E}" destId="{3B0F4DBF-DD64-4C87-8770-278BA95D0FEE}" srcOrd="0" destOrd="0" presId="urn:microsoft.com/office/officeart/2008/layout/LinedList"/>
    <dgm:cxn modelId="{0A195B2A-9011-4A3E-A9CA-863E05E7C28B}" srcId="{6C68FAEB-02FA-4DF4-ADFA-29E999E18BF2}" destId="{69704379-BBD3-4716-90FE-BE845500C79E}" srcOrd="4" destOrd="0" parTransId="{4886AA1B-6D64-409E-BB69-6254384DFAC0}" sibTransId="{F54CE949-EBDB-4E22-B022-2BA77894CD61}"/>
    <dgm:cxn modelId="{92A046B6-E32B-42C0-A477-AEF10546776C}" type="presOf" srcId="{F786E08B-545F-4BCA-A66A-6245D0274425}" destId="{5BB14C48-CFF0-440B-8DE4-B84B5CE5F7D6}" srcOrd="0" destOrd="0" presId="urn:microsoft.com/office/officeart/2008/layout/LinedList"/>
    <dgm:cxn modelId="{22A5BEFF-324A-48F5-9DF7-DC5202F81397}" type="presParOf" srcId="{AFEC01D6-5B16-4269-A900-4AE6964478D2}" destId="{8CDCD96D-72E2-4401-B8C5-85C957381660}" srcOrd="0" destOrd="0" presId="urn:microsoft.com/office/officeart/2008/layout/LinedList"/>
    <dgm:cxn modelId="{A12BA561-F44C-4A1A-BAC6-AB71FC630862}" type="presParOf" srcId="{AFEC01D6-5B16-4269-A900-4AE6964478D2}" destId="{8B55FBB1-31AC-4EBC-AF3C-5E631E123AB2}" srcOrd="1" destOrd="0" presId="urn:microsoft.com/office/officeart/2008/layout/LinedList"/>
    <dgm:cxn modelId="{7288E6C1-73D0-43F8-91AA-1B08C6700ACE}" type="presParOf" srcId="{8B55FBB1-31AC-4EBC-AF3C-5E631E123AB2}" destId="{CAFFE80A-5236-423C-AD2E-F71057DD09CE}" srcOrd="0" destOrd="0" presId="urn:microsoft.com/office/officeart/2008/layout/LinedList"/>
    <dgm:cxn modelId="{EB8F0DC0-B33C-41C6-A442-B3F595A72434}" type="presParOf" srcId="{8B55FBB1-31AC-4EBC-AF3C-5E631E123AB2}" destId="{D29C03EE-7F2F-42D8-96FF-A11648EC8C68}" srcOrd="1" destOrd="0" presId="urn:microsoft.com/office/officeart/2008/layout/LinedList"/>
    <dgm:cxn modelId="{106FE495-FD55-408C-9083-770E591E7C89}" type="presParOf" srcId="{AFEC01D6-5B16-4269-A900-4AE6964478D2}" destId="{6D873B6A-DD0B-433A-BA1E-FC4462D0366D}" srcOrd="2" destOrd="0" presId="urn:microsoft.com/office/officeart/2008/layout/LinedList"/>
    <dgm:cxn modelId="{087826C3-2629-4FC7-842B-7E03B47C5689}" type="presParOf" srcId="{AFEC01D6-5B16-4269-A900-4AE6964478D2}" destId="{D3A7EA07-6F48-4AEC-85EB-73FD5732CE62}" srcOrd="3" destOrd="0" presId="urn:microsoft.com/office/officeart/2008/layout/LinedList"/>
    <dgm:cxn modelId="{38F4051E-72B4-4EF2-A563-9C07233CABBD}" type="presParOf" srcId="{D3A7EA07-6F48-4AEC-85EB-73FD5732CE62}" destId="{35CA2478-E9F1-47AF-A912-6F5C37DE6641}" srcOrd="0" destOrd="0" presId="urn:microsoft.com/office/officeart/2008/layout/LinedList"/>
    <dgm:cxn modelId="{6064E42A-88D7-4F9C-81A1-71DB8B5EEA90}" type="presParOf" srcId="{D3A7EA07-6F48-4AEC-85EB-73FD5732CE62}" destId="{F56A2DB4-C8A8-4923-88C6-CEB2768EB547}" srcOrd="1" destOrd="0" presId="urn:microsoft.com/office/officeart/2008/layout/LinedList"/>
    <dgm:cxn modelId="{BD2F529C-2057-4F4A-A749-BF2CFD791973}" type="presParOf" srcId="{AFEC01D6-5B16-4269-A900-4AE6964478D2}" destId="{1F713D75-F790-429A-90A4-9DDBEF9934B8}" srcOrd="4" destOrd="0" presId="urn:microsoft.com/office/officeart/2008/layout/LinedList"/>
    <dgm:cxn modelId="{E86D2B57-7A87-46FA-BD7C-21EFFE74B5B8}" type="presParOf" srcId="{AFEC01D6-5B16-4269-A900-4AE6964478D2}" destId="{7E77BA9F-2EFE-4F32-986D-846D8C8DDB9C}" srcOrd="5" destOrd="0" presId="urn:microsoft.com/office/officeart/2008/layout/LinedList"/>
    <dgm:cxn modelId="{6EBC9F19-8F5B-441F-AEE2-E6B1D067BF58}" type="presParOf" srcId="{7E77BA9F-2EFE-4F32-986D-846D8C8DDB9C}" destId="{BBD1AF19-D5E2-4DC0-BC38-8A817075D677}" srcOrd="0" destOrd="0" presId="urn:microsoft.com/office/officeart/2008/layout/LinedList"/>
    <dgm:cxn modelId="{1FDB3268-0349-46D1-AEA4-0275347C3A82}" type="presParOf" srcId="{7E77BA9F-2EFE-4F32-986D-846D8C8DDB9C}" destId="{BB83FD4B-CE4F-4CAD-A2D9-1D2BF42DB282}" srcOrd="1" destOrd="0" presId="urn:microsoft.com/office/officeart/2008/layout/LinedList"/>
    <dgm:cxn modelId="{1B54BE83-1324-4630-A5BE-733BCF48E630}" type="presParOf" srcId="{AFEC01D6-5B16-4269-A900-4AE6964478D2}" destId="{4C62B378-416D-4281-B7D0-5C1933F95B5C}" srcOrd="6" destOrd="0" presId="urn:microsoft.com/office/officeart/2008/layout/LinedList"/>
    <dgm:cxn modelId="{EAF3B23D-EBC8-412F-AA6A-A033D1DAB0D4}" type="presParOf" srcId="{AFEC01D6-5B16-4269-A900-4AE6964478D2}" destId="{8A1D26F8-5170-40E5-9B4D-6872EB0FE1FB}" srcOrd="7" destOrd="0" presId="urn:microsoft.com/office/officeart/2008/layout/LinedList"/>
    <dgm:cxn modelId="{A51B2139-ADD2-46A8-8112-7D45C9DC3CD3}" type="presParOf" srcId="{8A1D26F8-5170-40E5-9B4D-6872EB0FE1FB}" destId="{A25D5B4F-2BED-40D7-B683-DB5FAB492D50}" srcOrd="0" destOrd="0" presId="urn:microsoft.com/office/officeart/2008/layout/LinedList"/>
    <dgm:cxn modelId="{40DA6BBB-7A9F-4163-8CC6-8DC64221389A}" type="presParOf" srcId="{8A1D26F8-5170-40E5-9B4D-6872EB0FE1FB}" destId="{A93FB402-5293-4319-9290-282858AA1A07}" srcOrd="1" destOrd="0" presId="urn:microsoft.com/office/officeart/2008/layout/LinedList"/>
    <dgm:cxn modelId="{DECFB407-37D2-4258-8205-06CA61C58832}" type="presParOf" srcId="{AFEC01D6-5B16-4269-A900-4AE6964478D2}" destId="{D59BC079-6C79-420A-B485-E33139D75893}" srcOrd="8" destOrd="0" presId="urn:microsoft.com/office/officeart/2008/layout/LinedList"/>
    <dgm:cxn modelId="{78AB760E-54DC-4EFF-9FE4-01F6620E2C73}" type="presParOf" srcId="{AFEC01D6-5B16-4269-A900-4AE6964478D2}" destId="{33E69365-B66D-4A9C-AF91-C1D7E198EC71}" srcOrd="9" destOrd="0" presId="urn:microsoft.com/office/officeart/2008/layout/LinedList"/>
    <dgm:cxn modelId="{140078A9-9EA3-4CBD-9D7E-4959B15CC5A9}" type="presParOf" srcId="{33E69365-B66D-4A9C-AF91-C1D7E198EC71}" destId="{3B0F4DBF-DD64-4C87-8770-278BA95D0FEE}" srcOrd="0" destOrd="0" presId="urn:microsoft.com/office/officeart/2008/layout/LinedList"/>
    <dgm:cxn modelId="{A9D9E7C7-F1CB-4AEA-B066-4ECBA9CC6EC6}" type="presParOf" srcId="{33E69365-B66D-4A9C-AF91-C1D7E198EC71}" destId="{65F9D653-3D18-4D6F-AE38-D375073C2631}" srcOrd="1" destOrd="0" presId="urn:microsoft.com/office/officeart/2008/layout/LinedList"/>
    <dgm:cxn modelId="{287FD860-7EAB-4542-8BC6-EAC10079DFFC}" type="presParOf" srcId="{AFEC01D6-5B16-4269-A900-4AE6964478D2}" destId="{5FB81480-DCE8-4B8D-BBC6-E9D694C2C530}" srcOrd="10" destOrd="0" presId="urn:microsoft.com/office/officeart/2008/layout/LinedList"/>
    <dgm:cxn modelId="{8DBACA48-65C9-47BC-94FD-667AAEDAE0E5}" type="presParOf" srcId="{AFEC01D6-5B16-4269-A900-4AE6964478D2}" destId="{AA3BD3B2-D842-41EC-A6D8-5B3FFE0B4F97}" srcOrd="11" destOrd="0" presId="urn:microsoft.com/office/officeart/2008/layout/LinedList"/>
    <dgm:cxn modelId="{13D17302-82E5-4D00-BD7B-221059A7B231}" type="presParOf" srcId="{AA3BD3B2-D842-41EC-A6D8-5B3FFE0B4F97}" destId="{39811F58-28D7-4078-AE20-01AB019DAC2C}" srcOrd="0" destOrd="0" presId="urn:microsoft.com/office/officeart/2008/layout/LinedList"/>
    <dgm:cxn modelId="{66E6D908-471E-49CD-AAB8-344418A9F7F3}" type="presParOf" srcId="{AA3BD3B2-D842-41EC-A6D8-5B3FFE0B4F97}" destId="{A30CB487-BF31-4273-A967-78A056247DEE}" srcOrd="1" destOrd="0" presId="urn:microsoft.com/office/officeart/2008/layout/LinedList"/>
    <dgm:cxn modelId="{5DA43FB7-A614-4E41-9638-FC2F958EB213}" type="presParOf" srcId="{AFEC01D6-5B16-4269-A900-4AE6964478D2}" destId="{1A8A81E2-1DA7-45B0-81A7-8FA1AFB14743}" srcOrd="12" destOrd="0" presId="urn:microsoft.com/office/officeart/2008/layout/LinedList"/>
    <dgm:cxn modelId="{BCB31DAC-9137-47EC-8D8F-C7F883948D42}" type="presParOf" srcId="{AFEC01D6-5B16-4269-A900-4AE6964478D2}" destId="{1F7CE749-5747-48EC-B235-7E9D5B9A62AA}" srcOrd="13" destOrd="0" presId="urn:microsoft.com/office/officeart/2008/layout/LinedList"/>
    <dgm:cxn modelId="{364125FD-7E63-4C65-99EA-FE50D2BB273B}" type="presParOf" srcId="{1F7CE749-5747-48EC-B235-7E9D5B9A62AA}" destId="{6C553354-84ED-4920-A283-EF58BDB86DA6}" srcOrd="0" destOrd="0" presId="urn:microsoft.com/office/officeart/2008/layout/LinedList"/>
    <dgm:cxn modelId="{131B7744-75DA-4F8E-8EAC-77188E3BFA01}" type="presParOf" srcId="{1F7CE749-5747-48EC-B235-7E9D5B9A62AA}" destId="{EEBC3968-4937-42D4-AFD6-69F56B1E0D16}" srcOrd="1" destOrd="0" presId="urn:microsoft.com/office/officeart/2008/layout/LinedList"/>
    <dgm:cxn modelId="{DF45B9E2-840F-4220-97B2-6092222F483C}" type="presParOf" srcId="{AFEC01D6-5B16-4269-A900-4AE6964478D2}" destId="{8894B3D3-4907-471E-9F7B-C8663A80424E}" srcOrd="14" destOrd="0" presId="urn:microsoft.com/office/officeart/2008/layout/LinedList"/>
    <dgm:cxn modelId="{412A812C-B78E-403C-AA48-F2E8846F16D6}" type="presParOf" srcId="{AFEC01D6-5B16-4269-A900-4AE6964478D2}" destId="{92F1C8CE-973C-4B4A-AA9D-B92FA2139B1E}" srcOrd="15" destOrd="0" presId="urn:microsoft.com/office/officeart/2008/layout/LinedList"/>
    <dgm:cxn modelId="{680F85F3-D5D4-4DA0-A402-1F672EC5EE9A}" type="presParOf" srcId="{92F1C8CE-973C-4B4A-AA9D-B92FA2139B1E}" destId="{5BB14C48-CFF0-440B-8DE4-B84B5CE5F7D6}" srcOrd="0" destOrd="0" presId="urn:microsoft.com/office/officeart/2008/layout/LinedList"/>
    <dgm:cxn modelId="{23B46CB2-5C81-4383-BDE0-C0892D7658F3}" type="presParOf" srcId="{92F1C8CE-973C-4B4A-AA9D-B92FA2139B1E}" destId="{16859502-BCDD-4791-95C8-02F9A9ECED99}" srcOrd="1" destOrd="0" presId="urn:microsoft.com/office/officeart/2008/layout/LinedList"/>
    <dgm:cxn modelId="{B92AC1B4-9E4C-49A3-A75A-4A41CA918726}" type="presParOf" srcId="{AFEC01D6-5B16-4269-A900-4AE6964478D2}" destId="{E73E56BA-DD1A-40FC-A505-1EF65A1C24A0}" srcOrd="16" destOrd="0" presId="urn:microsoft.com/office/officeart/2008/layout/LinedList"/>
    <dgm:cxn modelId="{E940C14E-231F-4ABE-960E-52DA782F8E59}" type="presParOf" srcId="{AFEC01D6-5B16-4269-A900-4AE6964478D2}" destId="{C19CB8D7-DFF0-49AE-A60E-A373FE7F7598}" srcOrd="17" destOrd="0" presId="urn:microsoft.com/office/officeart/2008/layout/LinedList"/>
    <dgm:cxn modelId="{56F9962A-88F6-475D-BE1B-A2314C122A38}" type="presParOf" srcId="{C19CB8D7-DFF0-49AE-A60E-A373FE7F7598}" destId="{EADFEE77-DDD2-4DBA-BB42-5F48CEB4430A}" srcOrd="0" destOrd="0" presId="urn:microsoft.com/office/officeart/2008/layout/LinedList"/>
    <dgm:cxn modelId="{CF9401CD-E1B9-4E63-B5C3-05C34D0A4F3B}" type="presParOf" srcId="{C19CB8D7-DFF0-49AE-A60E-A373FE7F7598}" destId="{B88E1324-8C84-4688-B03B-7CD00D430D3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1C0F6A-C6FF-4CE5-B01D-6B75DCB297F4}" type="doc">
      <dgm:prSet loTypeId="urn:microsoft.com/office/officeart/2005/8/layout/process4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2AED440-4102-46CE-A961-3475310175EC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6CD6D4-CD65-4F85-B5D3-126B5951D55E}" type="par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0F273F-A153-43B5-A3A7-CBACA1123E56}" type="sib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CD693C-18DD-40BE-A656-5CB54516B5C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доли доступных для инвалидов и других маломобильных групп населения приоритетных объектов социальной, транспортной, инженерной инфраструктуры в общем количестве приоритетных объектов в Свердловской области до </a:t>
          </a:r>
          <a:r>
            <a:rPr lang="ru-RU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 процентов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125979-CFD2-4B96-885D-FE9235719C1C}" type="par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42EAF4-9BC4-4D34-A119-665B42A00F34}" type="sib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A8A42D-8C22-44E1-89BD-E218D072C17F}" type="pres">
      <dgm:prSet presAssocID="{D01C0F6A-C6FF-4CE5-B01D-6B75DCB297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9C7953-040E-4F23-927C-ECFA92E796D7}" type="pres">
      <dgm:prSet presAssocID="{F2AED440-4102-46CE-A961-3475310175EC}" presName="boxAndChildren" presStyleCnt="0"/>
      <dgm:spPr/>
    </dgm:pt>
    <dgm:pt modelId="{EC8688BF-2B61-470E-9549-DC11E3E0FD7C}" type="pres">
      <dgm:prSet presAssocID="{F2AED440-4102-46CE-A961-3475310175EC}" presName="parentTextBox" presStyleLbl="node1" presStyleIdx="0" presStyleCnt="1"/>
      <dgm:spPr/>
      <dgm:t>
        <a:bodyPr/>
        <a:lstStyle/>
        <a:p>
          <a:endParaRPr lang="ru-RU"/>
        </a:p>
      </dgm:t>
    </dgm:pt>
    <dgm:pt modelId="{7DAE02C2-5182-48CF-8094-C9D928FA4B7D}" type="pres">
      <dgm:prSet presAssocID="{F2AED440-4102-46CE-A961-3475310175EC}" presName="entireBox" presStyleLbl="node1" presStyleIdx="0" presStyleCnt="1"/>
      <dgm:spPr/>
      <dgm:t>
        <a:bodyPr/>
        <a:lstStyle/>
        <a:p>
          <a:endParaRPr lang="ru-RU"/>
        </a:p>
      </dgm:t>
    </dgm:pt>
    <dgm:pt modelId="{C1817F10-7CC9-473A-BB5C-0AE3F574BB4F}" type="pres">
      <dgm:prSet presAssocID="{F2AED440-4102-46CE-A961-3475310175EC}" presName="descendantBox" presStyleCnt="0"/>
      <dgm:spPr/>
    </dgm:pt>
    <dgm:pt modelId="{33915BC9-9E1F-4AEB-8CB6-D039E4E4638E}" type="pres">
      <dgm:prSet presAssocID="{47CD693C-18DD-40BE-A656-5CB54516B5C0}" presName="childTextBox" presStyleLbl="fgAccFollowNode1" presStyleIdx="0" presStyleCnt="1" custScaleY="162831" custLinFactNeighborX="-847" custLinFactNeighborY="71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4EBA32-DA5D-4329-B7EF-504B8271D706}" srcId="{D01C0F6A-C6FF-4CE5-B01D-6B75DCB297F4}" destId="{F2AED440-4102-46CE-A961-3475310175EC}" srcOrd="0" destOrd="0" parTransId="{826CD6D4-CD65-4F85-B5D3-126B5951D55E}" sibTransId="{0E0F273F-A153-43B5-A3A7-CBACA1123E56}"/>
    <dgm:cxn modelId="{6B1399A1-5C48-4AB4-A960-C870289CBA32}" type="presOf" srcId="{F2AED440-4102-46CE-A961-3475310175EC}" destId="{EC8688BF-2B61-470E-9549-DC11E3E0FD7C}" srcOrd="0" destOrd="0" presId="urn:microsoft.com/office/officeart/2005/8/layout/process4"/>
    <dgm:cxn modelId="{CAFB4953-D489-425E-9365-2815E44E15FF}" type="presOf" srcId="{D01C0F6A-C6FF-4CE5-B01D-6B75DCB297F4}" destId="{B7A8A42D-8C22-44E1-89BD-E218D072C17F}" srcOrd="0" destOrd="0" presId="urn:microsoft.com/office/officeart/2005/8/layout/process4"/>
    <dgm:cxn modelId="{DC6206B8-8AED-4B41-87D5-E0FF0A5F73B0}" type="presOf" srcId="{F2AED440-4102-46CE-A961-3475310175EC}" destId="{7DAE02C2-5182-48CF-8094-C9D928FA4B7D}" srcOrd="1" destOrd="0" presId="urn:microsoft.com/office/officeart/2005/8/layout/process4"/>
    <dgm:cxn modelId="{794F915F-73A7-4D4B-AC7D-6BCE6B39F5B4}" srcId="{F2AED440-4102-46CE-A961-3475310175EC}" destId="{47CD693C-18DD-40BE-A656-5CB54516B5C0}" srcOrd="0" destOrd="0" parTransId="{15125979-CFD2-4B96-885D-FE9235719C1C}" sibTransId="{9542EAF4-9BC4-4D34-A119-665B42A00F34}"/>
    <dgm:cxn modelId="{519003BD-3423-4207-BC72-E51DA47A667B}" type="presOf" srcId="{47CD693C-18DD-40BE-A656-5CB54516B5C0}" destId="{33915BC9-9E1F-4AEB-8CB6-D039E4E4638E}" srcOrd="0" destOrd="0" presId="urn:microsoft.com/office/officeart/2005/8/layout/process4"/>
    <dgm:cxn modelId="{DF5A8B6D-0766-4E03-ADE1-7AA83EA36196}" type="presParOf" srcId="{B7A8A42D-8C22-44E1-89BD-E218D072C17F}" destId="{349C7953-040E-4F23-927C-ECFA92E796D7}" srcOrd="0" destOrd="0" presId="urn:microsoft.com/office/officeart/2005/8/layout/process4"/>
    <dgm:cxn modelId="{12BA0CB8-F854-4FD5-AC0D-884458C8B6EC}" type="presParOf" srcId="{349C7953-040E-4F23-927C-ECFA92E796D7}" destId="{EC8688BF-2B61-470E-9549-DC11E3E0FD7C}" srcOrd="0" destOrd="0" presId="urn:microsoft.com/office/officeart/2005/8/layout/process4"/>
    <dgm:cxn modelId="{BE69198D-7404-4612-9A4C-8428058211CA}" type="presParOf" srcId="{349C7953-040E-4F23-927C-ECFA92E796D7}" destId="{7DAE02C2-5182-48CF-8094-C9D928FA4B7D}" srcOrd="1" destOrd="0" presId="urn:microsoft.com/office/officeart/2005/8/layout/process4"/>
    <dgm:cxn modelId="{E25F664F-1F3E-49FA-968C-D293FE9AB71C}" type="presParOf" srcId="{349C7953-040E-4F23-927C-ECFA92E796D7}" destId="{C1817F10-7CC9-473A-BB5C-0AE3F574BB4F}" srcOrd="2" destOrd="0" presId="urn:microsoft.com/office/officeart/2005/8/layout/process4"/>
    <dgm:cxn modelId="{54D5FC79-473C-4468-92CD-BD39811FA4D6}" type="presParOf" srcId="{C1817F10-7CC9-473A-BB5C-0AE3F574BB4F}" destId="{33915BC9-9E1F-4AEB-8CB6-D039E4E4638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68FAEB-02FA-4DF4-ADFA-29E999E18BF2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52C4546-EC74-4F4C-9E42-6769DACB7BF1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100 %-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ное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обеспечение условий доступности приоритетных объектов и услуг Свердловской области в приоритетных сферах жизнедеятельности инвалидов и других маломобильных групп населения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5B890C-B49D-4299-ADBB-5C922186A104}" type="parTrans" cxnId="{AA96A1CE-989F-4DED-A00D-81D0AB4192A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96FB64-4164-455B-A59A-E4FA0E4D593A}" type="sibTrans" cxnId="{AA96A1CE-989F-4DED-A00D-81D0AB4192A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4B49DB-8694-4C10-B20C-3507B56A1959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в 2017 году Первого Всемирного Конгресса для людей с ограниченными возможностями здоровья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A9238-CFB3-4874-8A2A-A9D53B1D4FDB}" type="parTrans" cxnId="{0713BBB0-6E7D-4596-BAB6-76B78F26B08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D8448E-8E89-435F-A20E-33C30D54BDC5}" type="sibTrans" cxnId="{0713BBB0-6E7D-4596-BAB6-76B78F26B08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41C572-F3B3-46D2-87A7-1778A658E6F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социальной рекламы по вопросам формирования доступной среды для инвалидов и иных маломобильных групп населения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C990E5-AA05-4C08-A724-855AA01B71E3}" type="parTrans" cxnId="{E6F68CDD-DBD5-431E-9615-190E2894D6D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45E16-E40D-4B6B-AD41-DB342C32AE61}" type="sibTrans" cxnId="{E6F68CDD-DBD5-431E-9615-190E2894D6D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278D5-B490-4F56-967F-39EB0D4D1E4A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специальных социологических исследований среди населения по вопросам отношения к проблемам инвалидов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46D419-441B-4A1A-A6AA-C464C2286484}" type="sibTrans" cxnId="{411138C6-4ACB-4D09-9633-81466DA5452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F60014-A214-4D65-A87F-AB058653C4A2}" type="parTrans" cxnId="{411138C6-4ACB-4D09-9633-81466DA5452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EC01D6-5B16-4269-A900-4AE6964478D2}" type="pres">
      <dgm:prSet presAssocID="{6C68FAEB-02FA-4DF4-ADFA-29E999E18BF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CDCD96D-72E2-4401-B8C5-85C957381660}" type="pres">
      <dgm:prSet presAssocID="{F52C4546-EC74-4F4C-9E42-6769DACB7BF1}" presName="thickLine" presStyleLbl="alignNode1" presStyleIdx="0" presStyleCnt="4"/>
      <dgm:spPr/>
    </dgm:pt>
    <dgm:pt modelId="{8B55FBB1-31AC-4EBC-AF3C-5E631E123AB2}" type="pres">
      <dgm:prSet presAssocID="{F52C4546-EC74-4F4C-9E42-6769DACB7BF1}" presName="horz1" presStyleCnt="0"/>
      <dgm:spPr/>
    </dgm:pt>
    <dgm:pt modelId="{CAFFE80A-5236-423C-AD2E-F71057DD09CE}" type="pres">
      <dgm:prSet presAssocID="{F52C4546-EC74-4F4C-9E42-6769DACB7BF1}" presName="tx1" presStyleLbl="revTx" presStyleIdx="0" presStyleCnt="4" custScaleY="78359"/>
      <dgm:spPr/>
      <dgm:t>
        <a:bodyPr/>
        <a:lstStyle/>
        <a:p>
          <a:endParaRPr lang="ru-RU"/>
        </a:p>
      </dgm:t>
    </dgm:pt>
    <dgm:pt modelId="{D29C03EE-7F2F-42D8-96FF-A11648EC8C68}" type="pres">
      <dgm:prSet presAssocID="{F52C4546-EC74-4F4C-9E42-6769DACB7BF1}" presName="vert1" presStyleCnt="0"/>
      <dgm:spPr/>
    </dgm:pt>
    <dgm:pt modelId="{6D873B6A-DD0B-433A-BA1E-FC4462D0366D}" type="pres">
      <dgm:prSet presAssocID="{C34B49DB-8694-4C10-B20C-3507B56A1959}" presName="thickLine" presStyleLbl="alignNode1" presStyleIdx="1" presStyleCnt="4"/>
      <dgm:spPr/>
    </dgm:pt>
    <dgm:pt modelId="{D3A7EA07-6F48-4AEC-85EB-73FD5732CE62}" type="pres">
      <dgm:prSet presAssocID="{C34B49DB-8694-4C10-B20C-3507B56A1959}" presName="horz1" presStyleCnt="0"/>
      <dgm:spPr/>
    </dgm:pt>
    <dgm:pt modelId="{35CA2478-E9F1-47AF-A912-6F5C37DE6641}" type="pres">
      <dgm:prSet presAssocID="{C34B49DB-8694-4C10-B20C-3507B56A1959}" presName="tx1" presStyleLbl="revTx" presStyleIdx="1" presStyleCnt="4" custScaleY="59978"/>
      <dgm:spPr/>
      <dgm:t>
        <a:bodyPr/>
        <a:lstStyle/>
        <a:p>
          <a:endParaRPr lang="ru-RU"/>
        </a:p>
      </dgm:t>
    </dgm:pt>
    <dgm:pt modelId="{F56A2DB4-C8A8-4923-88C6-CEB2768EB547}" type="pres">
      <dgm:prSet presAssocID="{C34B49DB-8694-4C10-B20C-3507B56A1959}" presName="vert1" presStyleCnt="0"/>
      <dgm:spPr/>
    </dgm:pt>
    <dgm:pt modelId="{1F713D75-F790-429A-90A4-9DDBEF9934B8}" type="pres">
      <dgm:prSet presAssocID="{1441C572-F3B3-46D2-87A7-1778A658E6F7}" presName="thickLine" presStyleLbl="alignNode1" presStyleIdx="2" presStyleCnt="4"/>
      <dgm:spPr/>
    </dgm:pt>
    <dgm:pt modelId="{7E77BA9F-2EFE-4F32-986D-846D8C8DDB9C}" type="pres">
      <dgm:prSet presAssocID="{1441C572-F3B3-46D2-87A7-1778A658E6F7}" presName="horz1" presStyleCnt="0"/>
      <dgm:spPr/>
    </dgm:pt>
    <dgm:pt modelId="{BBD1AF19-D5E2-4DC0-BC38-8A817075D677}" type="pres">
      <dgm:prSet presAssocID="{1441C572-F3B3-46D2-87A7-1778A658E6F7}" presName="tx1" presStyleLbl="revTx" presStyleIdx="2" presStyleCnt="4" custScaleY="59917"/>
      <dgm:spPr/>
      <dgm:t>
        <a:bodyPr/>
        <a:lstStyle/>
        <a:p>
          <a:endParaRPr lang="ru-RU"/>
        </a:p>
      </dgm:t>
    </dgm:pt>
    <dgm:pt modelId="{BB83FD4B-CE4F-4CAD-A2D9-1D2BF42DB282}" type="pres">
      <dgm:prSet presAssocID="{1441C572-F3B3-46D2-87A7-1778A658E6F7}" presName="vert1" presStyleCnt="0"/>
      <dgm:spPr/>
    </dgm:pt>
    <dgm:pt modelId="{4C62B378-416D-4281-B7D0-5C1933F95B5C}" type="pres">
      <dgm:prSet presAssocID="{645278D5-B490-4F56-967F-39EB0D4D1E4A}" presName="thickLine" presStyleLbl="alignNode1" presStyleIdx="3" presStyleCnt="4"/>
      <dgm:spPr/>
    </dgm:pt>
    <dgm:pt modelId="{8A1D26F8-5170-40E5-9B4D-6872EB0FE1FB}" type="pres">
      <dgm:prSet presAssocID="{645278D5-B490-4F56-967F-39EB0D4D1E4A}" presName="horz1" presStyleCnt="0"/>
      <dgm:spPr/>
    </dgm:pt>
    <dgm:pt modelId="{A25D5B4F-2BED-40D7-B683-DB5FAB492D50}" type="pres">
      <dgm:prSet presAssocID="{645278D5-B490-4F56-967F-39EB0D4D1E4A}" presName="tx1" presStyleLbl="revTx" presStyleIdx="3" presStyleCnt="4" custScaleY="62212"/>
      <dgm:spPr/>
      <dgm:t>
        <a:bodyPr/>
        <a:lstStyle/>
        <a:p>
          <a:endParaRPr lang="ru-RU"/>
        </a:p>
      </dgm:t>
    </dgm:pt>
    <dgm:pt modelId="{A93FB402-5293-4319-9290-282858AA1A07}" type="pres">
      <dgm:prSet presAssocID="{645278D5-B490-4F56-967F-39EB0D4D1E4A}" presName="vert1" presStyleCnt="0"/>
      <dgm:spPr/>
    </dgm:pt>
  </dgm:ptLst>
  <dgm:cxnLst>
    <dgm:cxn modelId="{C2F88C6E-2522-4416-BEC5-EC11EFF9133D}" type="presOf" srcId="{C34B49DB-8694-4C10-B20C-3507B56A1959}" destId="{35CA2478-E9F1-47AF-A912-6F5C37DE6641}" srcOrd="0" destOrd="0" presId="urn:microsoft.com/office/officeart/2008/layout/LinedList"/>
    <dgm:cxn modelId="{45EDFF9E-E1BA-4F74-A389-59C2A59EE919}" type="presOf" srcId="{1441C572-F3B3-46D2-87A7-1778A658E6F7}" destId="{BBD1AF19-D5E2-4DC0-BC38-8A817075D677}" srcOrd="0" destOrd="0" presId="urn:microsoft.com/office/officeart/2008/layout/LinedList"/>
    <dgm:cxn modelId="{C5143AED-2A3E-48EB-948C-5888F2D7F1FA}" type="presOf" srcId="{6C68FAEB-02FA-4DF4-ADFA-29E999E18BF2}" destId="{AFEC01D6-5B16-4269-A900-4AE6964478D2}" srcOrd="0" destOrd="0" presId="urn:microsoft.com/office/officeart/2008/layout/LinedList"/>
    <dgm:cxn modelId="{411138C6-4ACB-4D09-9633-81466DA54527}" srcId="{6C68FAEB-02FA-4DF4-ADFA-29E999E18BF2}" destId="{645278D5-B490-4F56-967F-39EB0D4D1E4A}" srcOrd="3" destOrd="0" parTransId="{58F60014-A214-4D65-A87F-AB058653C4A2}" sibTransId="{4C46D419-441B-4A1A-A6AA-C464C2286484}"/>
    <dgm:cxn modelId="{57ADA3B5-0FA5-42E2-8143-DC60DED578CC}" type="presOf" srcId="{645278D5-B490-4F56-967F-39EB0D4D1E4A}" destId="{A25D5B4F-2BED-40D7-B683-DB5FAB492D50}" srcOrd="0" destOrd="0" presId="urn:microsoft.com/office/officeart/2008/layout/LinedList"/>
    <dgm:cxn modelId="{AA96A1CE-989F-4DED-A00D-81D0AB4192A8}" srcId="{6C68FAEB-02FA-4DF4-ADFA-29E999E18BF2}" destId="{F52C4546-EC74-4F4C-9E42-6769DACB7BF1}" srcOrd="0" destOrd="0" parTransId="{455B890C-B49D-4299-ADBB-5C922186A104}" sibTransId="{DB96FB64-4164-455B-A59A-E4FA0E4D593A}"/>
    <dgm:cxn modelId="{E6F68CDD-DBD5-431E-9615-190E2894D6D2}" srcId="{6C68FAEB-02FA-4DF4-ADFA-29E999E18BF2}" destId="{1441C572-F3B3-46D2-87A7-1778A658E6F7}" srcOrd="2" destOrd="0" parTransId="{2FC990E5-AA05-4C08-A724-855AA01B71E3}" sibTransId="{C8545E16-E40D-4B6B-AD41-DB342C32AE61}"/>
    <dgm:cxn modelId="{256198C9-9093-4BA6-A823-BA8172977B24}" type="presOf" srcId="{F52C4546-EC74-4F4C-9E42-6769DACB7BF1}" destId="{CAFFE80A-5236-423C-AD2E-F71057DD09CE}" srcOrd="0" destOrd="0" presId="urn:microsoft.com/office/officeart/2008/layout/LinedList"/>
    <dgm:cxn modelId="{0713BBB0-6E7D-4596-BAB6-76B78F26B086}" srcId="{6C68FAEB-02FA-4DF4-ADFA-29E999E18BF2}" destId="{C34B49DB-8694-4C10-B20C-3507B56A1959}" srcOrd="1" destOrd="0" parTransId="{7DCA9238-CFB3-4874-8A2A-A9D53B1D4FDB}" sibTransId="{7DD8448E-8E89-435F-A20E-33C30D54BDC5}"/>
    <dgm:cxn modelId="{0800FB1D-3659-498E-B691-9B69A3743261}" type="presParOf" srcId="{AFEC01D6-5B16-4269-A900-4AE6964478D2}" destId="{8CDCD96D-72E2-4401-B8C5-85C957381660}" srcOrd="0" destOrd="0" presId="urn:microsoft.com/office/officeart/2008/layout/LinedList"/>
    <dgm:cxn modelId="{B133855D-127A-4EDF-A7BC-6A2F9B64452D}" type="presParOf" srcId="{AFEC01D6-5B16-4269-A900-4AE6964478D2}" destId="{8B55FBB1-31AC-4EBC-AF3C-5E631E123AB2}" srcOrd="1" destOrd="0" presId="urn:microsoft.com/office/officeart/2008/layout/LinedList"/>
    <dgm:cxn modelId="{FD836A4F-0D3E-4BB8-8381-BDD133B71DE2}" type="presParOf" srcId="{8B55FBB1-31AC-4EBC-AF3C-5E631E123AB2}" destId="{CAFFE80A-5236-423C-AD2E-F71057DD09CE}" srcOrd="0" destOrd="0" presId="urn:microsoft.com/office/officeart/2008/layout/LinedList"/>
    <dgm:cxn modelId="{14067B62-CDC3-4747-9CC0-EE0D5F078FF5}" type="presParOf" srcId="{8B55FBB1-31AC-4EBC-AF3C-5E631E123AB2}" destId="{D29C03EE-7F2F-42D8-96FF-A11648EC8C68}" srcOrd="1" destOrd="0" presId="urn:microsoft.com/office/officeart/2008/layout/LinedList"/>
    <dgm:cxn modelId="{3298C862-4D3C-40AA-87F8-13210B6CD5C9}" type="presParOf" srcId="{AFEC01D6-5B16-4269-A900-4AE6964478D2}" destId="{6D873B6A-DD0B-433A-BA1E-FC4462D0366D}" srcOrd="2" destOrd="0" presId="urn:microsoft.com/office/officeart/2008/layout/LinedList"/>
    <dgm:cxn modelId="{52995A82-3562-4CC7-9EE8-CA079E794FDE}" type="presParOf" srcId="{AFEC01D6-5B16-4269-A900-4AE6964478D2}" destId="{D3A7EA07-6F48-4AEC-85EB-73FD5732CE62}" srcOrd="3" destOrd="0" presId="urn:microsoft.com/office/officeart/2008/layout/LinedList"/>
    <dgm:cxn modelId="{F531E425-EF3F-4379-BD7D-7299DA243A6E}" type="presParOf" srcId="{D3A7EA07-6F48-4AEC-85EB-73FD5732CE62}" destId="{35CA2478-E9F1-47AF-A912-6F5C37DE6641}" srcOrd="0" destOrd="0" presId="urn:microsoft.com/office/officeart/2008/layout/LinedList"/>
    <dgm:cxn modelId="{E14010FF-579F-4F7C-BFA0-2BB284E19F76}" type="presParOf" srcId="{D3A7EA07-6F48-4AEC-85EB-73FD5732CE62}" destId="{F56A2DB4-C8A8-4923-88C6-CEB2768EB547}" srcOrd="1" destOrd="0" presId="urn:microsoft.com/office/officeart/2008/layout/LinedList"/>
    <dgm:cxn modelId="{C2402314-5126-4445-AB0D-225798520BA3}" type="presParOf" srcId="{AFEC01D6-5B16-4269-A900-4AE6964478D2}" destId="{1F713D75-F790-429A-90A4-9DDBEF9934B8}" srcOrd="4" destOrd="0" presId="urn:microsoft.com/office/officeart/2008/layout/LinedList"/>
    <dgm:cxn modelId="{2177F2D4-9EAE-4DF0-A7F3-0C91F3324764}" type="presParOf" srcId="{AFEC01D6-5B16-4269-A900-4AE6964478D2}" destId="{7E77BA9F-2EFE-4F32-986D-846D8C8DDB9C}" srcOrd="5" destOrd="0" presId="urn:microsoft.com/office/officeart/2008/layout/LinedList"/>
    <dgm:cxn modelId="{3CD77A14-B543-4CF6-A9C0-79CA2D8A0AB0}" type="presParOf" srcId="{7E77BA9F-2EFE-4F32-986D-846D8C8DDB9C}" destId="{BBD1AF19-D5E2-4DC0-BC38-8A817075D677}" srcOrd="0" destOrd="0" presId="urn:microsoft.com/office/officeart/2008/layout/LinedList"/>
    <dgm:cxn modelId="{AAEBEB95-D141-41B5-A8B9-3D7FB02A1386}" type="presParOf" srcId="{7E77BA9F-2EFE-4F32-986D-846D8C8DDB9C}" destId="{BB83FD4B-CE4F-4CAD-A2D9-1D2BF42DB282}" srcOrd="1" destOrd="0" presId="urn:microsoft.com/office/officeart/2008/layout/LinedList"/>
    <dgm:cxn modelId="{3FA68DF0-585C-4C5B-8F07-76AD77BA4E04}" type="presParOf" srcId="{AFEC01D6-5B16-4269-A900-4AE6964478D2}" destId="{4C62B378-416D-4281-B7D0-5C1933F95B5C}" srcOrd="6" destOrd="0" presId="urn:microsoft.com/office/officeart/2008/layout/LinedList"/>
    <dgm:cxn modelId="{C828F432-2C58-4DA6-A840-49416698D032}" type="presParOf" srcId="{AFEC01D6-5B16-4269-A900-4AE6964478D2}" destId="{8A1D26F8-5170-40E5-9B4D-6872EB0FE1FB}" srcOrd="7" destOrd="0" presId="urn:microsoft.com/office/officeart/2008/layout/LinedList"/>
    <dgm:cxn modelId="{7151D9F0-BFDA-4CDE-B58B-0B599F6EEB95}" type="presParOf" srcId="{8A1D26F8-5170-40E5-9B4D-6872EB0FE1FB}" destId="{A25D5B4F-2BED-40D7-B683-DB5FAB492D50}" srcOrd="0" destOrd="0" presId="urn:microsoft.com/office/officeart/2008/layout/LinedList"/>
    <dgm:cxn modelId="{B91814F5-23DE-46C4-908F-77513F8EEA58}" type="presParOf" srcId="{8A1D26F8-5170-40E5-9B4D-6872EB0FE1FB}" destId="{A93FB402-5293-4319-9290-282858AA1A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1C0F6A-C6FF-4CE5-B01D-6B75DCB297F4}" type="doc">
      <dgm:prSet loTypeId="urn:microsoft.com/office/officeart/2005/8/layout/process4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2AED440-4102-46CE-A961-3475310175EC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6CD6D4-CD65-4F85-B5D3-126B5951D55E}" type="par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0F273F-A153-43B5-A3A7-CBACA1123E56}" type="sibTrans" cxnId="{414EBA32-DA5D-4329-B7EF-504B8271D70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CD693C-18DD-40BE-A656-5CB54516B5C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 трудоспособного возраста, участвующих в деятельности объединений, групп, клубов по интересам различной направленности, от общего числа граждан старше трудоспособного населения до </a:t>
          </a:r>
          <a:r>
            <a:rPr lang="ru-RU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35 процентов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125979-CFD2-4B96-885D-FE9235719C1C}" type="par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42EAF4-9BC4-4D34-A119-665B42A00F34}" type="sibTrans" cxnId="{794F915F-73A7-4D4B-AC7D-6BCE6B39F5B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A8A42D-8C22-44E1-89BD-E218D072C17F}" type="pres">
      <dgm:prSet presAssocID="{D01C0F6A-C6FF-4CE5-B01D-6B75DCB297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9C7953-040E-4F23-927C-ECFA92E796D7}" type="pres">
      <dgm:prSet presAssocID="{F2AED440-4102-46CE-A961-3475310175EC}" presName="boxAndChildren" presStyleCnt="0"/>
      <dgm:spPr/>
    </dgm:pt>
    <dgm:pt modelId="{EC8688BF-2B61-470E-9549-DC11E3E0FD7C}" type="pres">
      <dgm:prSet presAssocID="{F2AED440-4102-46CE-A961-3475310175EC}" presName="parentTextBox" presStyleLbl="node1" presStyleIdx="0" presStyleCnt="1"/>
      <dgm:spPr/>
      <dgm:t>
        <a:bodyPr/>
        <a:lstStyle/>
        <a:p>
          <a:endParaRPr lang="ru-RU"/>
        </a:p>
      </dgm:t>
    </dgm:pt>
    <dgm:pt modelId="{7DAE02C2-5182-48CF-8094-C9D928FA4B7D}" type="pres">
      <dgm:prSet presAssocID="{F2AED440-4102-46CE-A961-3475310175EC}" presName="entireBox" presStyleLbl="node1" presStyleIdx="0" presStyleCnt="1"/>
      <dgm:spPr/>
      <dgm:t>
        <a:bodyPr/>
        <a:lstStyle/>
        <a:p>
          <a:endParaRPr lang="ru-RU"/>
        </a:p>
      </dgm:t>
    </dgm:pt>
    <dgm:pt modelId="{C1817F10-7CC9-473A-BB5C-0AE3F574BB4F}" type="pres">
      <dgm:prSet presAssocID="{F2AED440-4102-46CE-A961-3475310175EC}" presName="descendantBox" presStyleCnt="0"/>
      <dgm:spPr/>
    </dgm:pt>
    <dgm:pt modelId="{33915BC9-9E1F-4AEB-8CB6-D039E4E4638E}" type="pres">
      <dgm:prSet presAssocID="{47CD693C-18DD-40BE-A656-5CB54516B5C0}" presName="childTextBox" presStyleLbl="fgAccFollowNode1" presStyleIdx="0" presStyleCnt="1" custScaleY="162831" custLinFactNeighborX="-847" custLinFactNeighborY="71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FE637A-40DF-483F-9052-33A59870F9D5}" type="presOf" srcId="{D01C0F6A-C6FF-4CE5-B01D-6B75DCB297F4}" destId="{B7A8A42D-8C22-44E1-89BD-E218D072C17F}" srcOrd="0" destOrd="0" presId="urn:microsoft.com/office/officeart/2005/8/layout/process4"/>
    <dgm:cxn modelId="{61924AD2-338E-4F13-B055-F1006291F581}" type="presOf" srcId="{F2AED440-4102-46CE-A961-3475310175EC}" destId="{7DAE02C2-5182-48CF-8094-C9D928FA4B7D}" srcOrd="1" destOrd="0" presId="urn:microsoft.com/office/officeart/2005/8/layout/process4"/>
    <dgm:cxn modelId="{640F29F5-89F5-4F7B-BD65-8306C4842961}" type="presOf" srcId="{47CD693C-18DD-40BE-A656-5CB54516B5C0}" destId="{33915BC9-9E1F-4AEB-8CB6-D039E4E4638E}" srcOrd="0" destOrd="0" presId="urn:microsoft.com/office/officeart/2005/8/layout/process4"/>
    <dgm:cxn modelId="{414EBA32-DA5D-4329-B7EF-504B8271D706}" srcId="{D01C0F6A-C6FF-4CE5-B01D-6B75DCB297F4}" destId="{F2AED440-4102-46CE-A961-3475310175EC}" srcOrd="0" destOrd="0" parTransId="{826CD6D4-CD65-4F85-B5D3-126B5951D55E}" sibTransId="{0E0F273F-A153-43B5-A3A7-CBACA1123E56}"/>
    <dgm:cxn modelId="{794F915F-73A7-4D4B-AC7D-6BCE6B39F5B4}" srcId="{F2AED440-4102-46CE-A961-3475310175EC}" destId="{47CD693C-18DD-40BE-A656-5CB54516B5C0}" srcOrd="0" destOrd="0" parTransId="{15125979-CFD2-4B96-885D-FE9235719C1C}" sibTransId="{9542EAF4-9BC4-4D34-A119-665B42A00F34}"/>
    <dgm:cxn modelId="{C66A11E7-6AA5-4E96-B53C-54BA0D6CD77E}" type="presOf" srcId="{F2AED440-4102-46CE-A961-3475310175EC}" destId="{EC8688BF-2B61-470E-9549-DC11E3E0FD7C}" srcOrd="0" destOrd="0" presId="urn:microsoft.com/office/officeart/2005/8/layout/process4"/>
    <dgm:cxn modelId="{0697E5C5-D133-492C-A8E6-22801323D49C}" type="presParOf" srcId="{B7A8A42D-8C22-44E1-89BD-E218D072C17F}" destId="{349C7953-040E-4F23-927C-ECFA92E796D7}" srcOrd="0" destOrd="0" presId="urn:microsoft.com/office/officeart/2005/8/layout/process4"/>
    <dgm:cxn modelId="{0F4C137F-7C66-4ED5-B6AA-9F50C450F2E6}" type="presParOf" srcId="{349C7953-040E-4F23-927C-ECFA92E796D7}" destId="{EC8688BF-2B61-470E-9549-DC11E3E0FD7C}" srcOrd="0" destOrd="0" presId="urn:microsoft.com/office/officeart/2005/8/layout/process4"/>
    <dgm:cxn modelId="{0E3C510C-9B02-4081-ABD2-1C0673BC5314}" type="presParOf" srcId="{349C7953-040E-4F23-927C-ECFA92E796D7}" destId="{7DAE02C2-5182-48CF-8094-C9D928FA4B7D}" srcOrd="1" destOrd="0" presId="urn:microsoft.com/office/officeart/2005/8/layout/process4"/>
    <dgm:cxn modelId="{3B2B071E-9941-484A-B248-AA21C4F893E6}" type="presParOf" srcId="{349C7953-040E-4F23-927C-ECFA92E796D7}" destId="{C1817F10-7CC9-473A-BB5C-0AE3F574BB4F}" srcOrd="2" destOrd="0" presId="urn:microsoft.com/office/officeart/2005/8/layout/process4"/>
    <dgm:cxn modelId="{34A84605-07A0-4F02-BA36-F3B9B7A5BBE4}" type="presParOf" srcId="{C1817F10-7CC9-473A-BB5C-0AE3F574BB4F}" destId="{33915BC9-9E1F-4AEB-8CB6-D039E4E4638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68FAEB-02FA-4DF4-ADFA-29E999E18BF2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52C4546-EC74-4F4C-9E42-6769DACB7BF1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99 %-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ного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охвата социальными услугами пожилых людей из числа выявленных граждан, нуждающихся в социальной поддержке и социальном обслуживании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5B890C-B49D-4299-ADBB-5C922186A104}" type="parTrans" cxnId="{AA96A1CE-989F-4DED-A00D-81D0AB4192A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96FB64-4164-455B-A59A-E4FA0E4D593A}" type="sibTrans" cxnId="{AA96A1CE-989F-4DED-A00D-81D0AB4192A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4B49DB-8694-4C10-B20C-3507B56A1959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любительских объединений и клубов по интересам для творчески активных людей старшего поколения до 760 единиц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A9238-CFB3-4874-8A2A-A9D53B1D4FDB}" type="parTrans" cxnId="{0713BBB0-6E7D-4596-BAB6-76B78F26B08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D8448E-8E89-435F-A20E-33C30D54BDC5}" type="sibTrans" cxnId="{0713BBB0-6E7D-4596-BAB6-76B78F26B08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278D5-B490-4F56-967F-39EB0D4D1E4A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Обучение пожилых граждан и инвалидов выработке навыков пользования персональным компьютером и ресурсами сети "Интернет"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46D419-441B-4A1A-A6AA-C464C2286484}" type="sibTrans" cxnId="{411138C6-4ACB-4D09-9633-81466DA5452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F60014-A214-4D65-A87F-AB058653C4A2}" type="parTrans" cxnId="{411138C6-4ACB-4D09-9633-81466DA5452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EC01D6-5B16-4269-A900-4AE6964478D2}" type="pres">
      <dgm:prSet presAssocID="{6C68FAEB-02FA-4DF4-ADFA-29E999E18BF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CDCD96D-72E2-4401-B8C5-85C957381660}" type="pres">
      <dgm:prSet presAssocID="{F52C4546-EC74-4F4C-9E42-6769DACB7BF1}" presName="thickLine" presStyleLbl="alignNode1" presStyleIdx="0" presStyleCnt="3"/>
      <dgm:spPr/>
    </dgm:pt>
    <dgm:pt modelId="{8B55FBB1-31AC-4EBC-AF3C-5E631E123AB2}" type="pres">
      <dgm:prSet presAssocID="{F52C4546-EC74-4F4C-9E42-6769DACB7BF1}" presName="horz1" presStyleCnt="0"/>
      <dgm:spPr/>
    </dgm:pt>
    <dgm:pt modelId="{CAFFE80A-5236-423C-AD2E-F71057DD09CE}" type="pres">
      <dgm:prSet presAssocID="{F52C4546-EC74-4F4C-9E42-6769DACB7BF1}" presName="tx1" presStyleLbl="revTx" presStyleIdx="0" presStyleCnt="3" custScaleY="78359"/>
      <dgm:spPr/>
      <dgm:t>
        <a:bodyPr/>
        <a:lstStyle/>
        <a:p>
          <a:endParaRPr lang="ru-RU"/>
        </a:p>
      </dgm:t>
    </dgm:pt>
    <dgm:pt modelId="{D29C03EE-7F2F-42D8-96FF-A11648EC8C68}" type="pres">
      <dgm:prSet presAssocID="{F52C4546-EC74-4F4C-9E42-6769DACB7BF1}" presName="vert1" presStyleCnt="0"/>
      <dgm:spPr/>
    </dgm:pt>
    <dgm:pt modelId="{6D873B6A-DD0B-433A-BA1E-FC4462D0366D}" type="pres">
      <dgm:prSet presAssocID="{C34B49DB-8694-4C10-B20C-3507B56A1959}" presName="thickLine" presStyleLbl="alignNode1" presStyleIdx="1" presStyleCnt="3"/>
      <dgm:spPr/>
    </dgm:pt>
    <dgm:pt modelId="{D3A7EA07-6F48-4AEC-85EB-73FD5732CE62}" type="pres">
      <dgm:prSet presAssocID="{C34B49DB-8694-4C10-B20C-3507B56A1959}" presName="horz1" presStyleCnt="0"/>
      <dgm:spPr/>
    </dgm:pt>
    <dgm:pt modelId="{35CA2478-E9F1-47AF-A912-6F5C37DE6641}" type="pres">
      <dgm:prSet presAssocID="{C34B49DB-8694-4C10-B20C-3507B56A1959}" presName="tx1" presStyleLbl="revTx" presStyleIdx="1" presStyleCnt="3" custScaleY="59978"/>
      <dgm:spPr/>
      <dgm:t>
        <a:bodyPr/>
        <a:lstStyle/>
        <a:p>
          <a:endParaRPr lang="ru-RU"/>
        </a:p>
      </dgm:t>
    </dgm:pt>
    <dgm:pt modelId="{F56A2DB4-C8A8-4923-88C6-CEB2768EB547}" type="pres">
      <dgm:prSet presAssocID="{C34B49DB-8694-4C10-B20C-3507B56A1959}" presName="vert1" presStyleCnt="0"/>
      <dgm:spPr/>
    </dgm:pt>
    <dgm:pt modelId="{4C62B378-416D-4281-B7D0-5C1933F95B5C}" type="pres">
      <dgm:prSet presAssocID="{645278D5-B490-4F56-967F-39EB0D4D1E4A}" presName="thickLine" presStyleLbl="alignNode1" presStyleIdx="2" presStyleCnt="3"/>
      <dgm:spPr/>
    </dgm:pt>
    <dgm:pt modelId="{8A1D26F8-5170-40E5-9B4D-6872EB0FE1FB}" type="pres">
      <dgm:prSet presAssocID="{645278D5-B490-4F56-967F-39EB0D4D1E4A}" presName="horz1" presStyleCnt="0"/>
      <dgm:spPr/>
    </dgm:pt>
    <dgm:pt modelId="{A25D5B4F-2BED-40D7-B683-DB5FAB492D50}" type="pres">
      <dgm:prSet presAssocID="{645278D5-B490-4F56-967F-39EB0D4D1E4A}" presName="tx1" presStyleLbl="revTx" presStyleIdx="2" presStyleCnt="3" custScaleY="62212"/>
      <dgm:spPr/>
      <dgm:t>
        <a:bodyPr/>
        <a:lstStyle/>
        <a:p>
          <a:endParaRPr lang="ru-RU"/>
        </a:p>
      </dgm:t>
    </dgm:pt>
    <dgm:pt modelId="{A93FB402-5293-4319-9290-282858AA1A07}" type="pres">
      <dgm:prSet presAssocID="{645278D5-B490-4F56-967F-39EB0D4D1E4A}" presName="vert1" presStyleCnt="0"/>
      <dgm:spPr/>
    </dgm:pt>
  </dgm:ptLst>
  <dgm:cxnLst>
    <dgm:cxn modelId="{246B9D59-CAD2-4D91-8BB4-432902941AD6}" type="presOf" srcId="{645278D5-B490-4F56-967F-39EB0D4D1E4A}" destId="{A25D5B4F-2BED-40D7-B683-DB5FAB492D50}" srcOrd="0" destOrd="0" presId="urn:microsoft.com/office/officeart/2008/layout/LinedList"/>
    <dgm:cxn modelId="{0F883C5C-04B3-4E34-95F2-5E162EAE9616}" type="presOf" srcId="{F52C4546-EC74-4F4C-9E42-6769DACB7BF1}" destId="{CAFFE80A-5236-423C-AD2E-F71057DD09CE}" srcOrd="0" destOrd="0" presId="urn:microsoft.com/office/officeart/2008/layout/LinedList"/>
    <dgm:cxn modelId="{3432CBD3-E7B7-47C2-917E-9E21475D2B48}" type="presOf" srcId="{C34B49DB-8694-4C10-B20C-3507B56A1959}" destId="{35CA2478-E9F1-47AF-A912-6F5C37DE6641}" srcOrd="0" destOrd="0" presId="urn:microsoft.com/office/officeart/2008/layout/LinedList"/>
    <dgm:cxn modelId="{411138C6-4ACB-4D09-9633-81466DA54527}" srcId="{6C68FAEB-02FA-4DF4-ADFA-29E999E18BF2}" destId="{645278D5-B490-4F56-967F-39EB0D4D1E4A}" srcOrd="2" destOrd="0" parTransId="{58F60014-A214-4D65-A87F-AB058653C4A2}" sibTransId="{4C46D419-441B-4A1A-A6AA-C464C2286484}"/>
    <dgm:cxn modelId="{AA96A1CE-989F-4DED-A00D-81D0AB4192A8}" srcId="{6C68FAEB-02FA-4DF4-ADFA-29E999E18BF2}" destId="{F52C4546-EC74-4F4C-9E42-6769DACB7BF1}" srcOrd="0" destOrd="0" parTransId="{455B890C-B49D-4299-ADBB-5C922186A104}" sibTransId="{DB96FB64-4164-455B-A59A-E4FA0E4D593A}"/>
    <dgm:cxn modelId="{D411A5B6-AAF1-44FA-83B0-7989B3EDAD09}" type="presOf" srcId="{6C68FAEB-02FA-4DF4-ADFA-29E999E18BF2}" destId="{AFEC01D6-5B16-4269-A900-4AE6964478D2}" srcOrd="0" destOrd="0" presId="urn:microsoft.com/office/officeart/2008/layout/LinedList"/>
    <dgm:cxn modelId="{0713BBB0-6E7D-4596-BAB6-76B78F26B086}" srcId="{6C68FAEB-02FA-4DF4-ADFA-29E999E18BF2}" destId="{C34B49DB-8694-4C10-B20C-3507B56A1959}" srcOrd="1" destOrd="0" parTransId="{7DCA9238-CFB3-4874-8A2A-A9D53B1D4FDB}" sibTransId="{7DD8448E-8E89-435F-A20E-33C30D54BDC5}"/>
    <dgm:cxn modelId="{2CD7BB13-0327-45EC-BC52-20E7040B3A20}" type="presParOf" srcId="{AFEC01D6-5B16-4269-A900-4AE6964478D2}" destId="{8CDCD96D-72E2-4401-B8C5-85C957381660}" srcOrd="0" destOrd="0" presId="urn:microsoft.com/office/officeart/2008/layout/LinedList"/>
    <dgm:cxn modelId="{DC5052C1-E5AE-4E56-81B3-1243B2BD03C8}" type="presParOf" srcId="{AFEC01D6-5B16-4269-A900-4AE6964478D2}" destId="{8B55FBB1-31AC-4EBC-AF3C-5E631E123AB2}" srcOrd="1" destOrd="0" presId="urn:microsoft.com/office/officeart/2008/layout/LinedList"/>
    <dgm:cxn modelId="{1DF9B7F8-0645-4C0D-845A-DE5A7E00BB75}" type="presParOf" srcId="{8B55FBB1-31AC-4EBC-AF3C-5E631E123AB2}" destId="{CAFFE80A-5236-423C-AD2E-F71057DD09CE}" srcOrd="0" destOrd="0" presId="urn:microsoft.com/office/officeart/2008/layout/LinedList"/>
    <dgm:cxn modelId="{3A4DD82C-9205-4752-A6AF-9CBC536FBA18}" type="presParOf" srcId="{8B55FBB1-31AC-4EBC-AF3C-5E631E123AB2}" destId="{D29C03EE-7F2F-42D8-96FF-A11648EC8C68}" srcOrd="1" destOrd="0" presId="urn:microsoft.com/office/officeart/2008/layout/LinedList"/>
    <dgm:cxn modelId="{DE0FE476-DF25-4BA2-8EF5-5C8A5E206119}" type="presParOf" srcId="{AFEC01D6-5B16-4269-A900-4AE6964478D2}" destId="{6D873B6A-DD0B-433A-BA1E-FC4462D0366D}" srcOrd="2" destOrd="0" presId="urn:microsoft.com/office/officeart/2008/layout/LinedList"/>
    <dgm:cxn modelId="{33F8FD38-6C4B-49F6-8701-244AA01B194A}" type="presParOf" srcId="{AFEC01D6-5B16-4269-A900-4AE6964478D2}" destId="{D3A7EA07-6F48-4AEC-85EB-73FD5732CE62}" srcOrd="3" destOrd="0" presId="urn:microsoft.com/office/officeart/2008/layout/LinedList"/>
    <dgm:cxn modelId="{A53C8890-2FBC-4195-939C-DF060FE436F2}" type="presParOf" srcId="{D3A7EA07-6F48-4AEC-85EB-73FD5732CE62}" destId="{35CA2478-E9F1-47AF-A912-6F5C37DE6641}" srcOrd="0" destOrd="0" presId="urn:microsoft.com/office/officeart/2008/layout/LinedList"/>
    <dgm:cxn modelId="{5D61B917-A86F-42A3-90B4-86C2622D1695}" type="presParOf" srcId="{D3A7EA07-6F48-4AEC-85EB-73FD5732CE62}" destId="{F56A2DB4-C8A8-4923-88C6-CEB2768EB547}" srcOrd="1" destOrd="0" presId="urn:microsoft.com/office/officeart/2008/layout/LinedList"/>
    <dgm:cxn modelId="{29EBE787-E297-4C03-8194-5543164847BE}" type="presParOf" srcId="{AFEC01D6-5B16-4269-A900-4AE6964478D2}" destId="{4C62B378-416D-4281-B7D0-5C1933F95B5C}" srcOrd="4" destOrd="0" presId="urn:microsoft.com/office/officeart/2008/layout/LinedList"/>
    <dgm:cxn modelId="{6E948F32-5794-4A7A-9A98-7B0ABD9EAF2D}" type="presParOf" srcId="{AFEC01D6-5B16-4269-A900-4AE6964478D2}" destId="{8A1D26F8-5170-40E5-9B4D-6872EB0FE1FB}" srcOrd="5" destOrd="0" presId="urn:microsoft.com/office/officeart/2008/layout/LinedList"/>
    <dgm:cxn modelId="{9A91293F-3E8F-4612-A0BC-A699599CBF3E}" type="presParOf" srcId="{8A1D26F8-5170-40E5-9B4D-6872EB0FE1FB}" destId="{A25D5B4F-2BED-40D7-B683-DB5FAB492D50}" srcOrd="0" destOrd="0" presId="urn:microsoft.com/office/officeart/2008/layout/LinedList"/>
    <dgm:cxn modelId="{9DA1983D-6D7D-43D2-ADEE-98700F30B42D}" type="presParOf" srcId="{8A1D26F8-5170-40E5-9B4D-6872EB0FE1FB}" destId="{A93FB402-5293-4319-9290-282858AA1A0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A1775B0-E866-427E-BF58-A73C3705E109}" type="doc">
      <dgm:prSet loTypeId="urn:microsoft.com/office/officeart/2005/8/layout/process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99C79BB-B790-48F5-9729-07C87257DEAA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Формирование семейно-ориентированной среды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77FC4B-71A0-46F3-81A7-CF82BD93BCE7}" type="parTrans" cxnId="{DDDD3F11-AA85-4E5D-97E1-3A5771F6D960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B3F6C5-E4CD-4BB1-99DD-EDC666B2A471}" type="sibTrans" cxnId="{DDDD3F11-AA85-4E5D-97E1-3A5771F6D960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32181A-F530-4D64-8E8B-E8E51EA705F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единого профилактического пространства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E32B0E-9C9E-4756-8F7E-FD6FD40D3246}" type="parTrans" cxnId="{DD355005-5C70-44AB-8E9A-713BE44FEF2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9C4A35-D4DC-4612-ABC7-5C60B7AD757F}" type="sibTrans" cxnId="{DD355005-5C70-44AB-8E9A-713BE44FEF2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892749-5601-4481-B13C-22DF45D06F74}">
      <dgm:prSet phldrT="[Текст]" custT="1"/>
      <dgm:spPr/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эффективного семейного жизнеустройства детей-сирот и детей, оставшихся без попечения родителей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833E24-7DE4-404A-898F-0F5F2E17ABBE}" type="parTrans" cxnId="{B1A44C4B-10FB-4DE3-AA0C-DB24E608DAC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B4D777-C777-449B-B744-B0A88F7F8847}" type="sibTrans" cxnId="{B1A44C4B-10FB-4DE3-AA0C-DB24E608DAC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7D26E8-552C-4104-9D7A-CBD2D1D549F3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человеческого потенциала, повышение уровня социальной защищенности населения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F8C9F-B9BE-4F88-80CA-2B12C1836A6C}" type="parTrans" cxnId="{EB864A17-18B6-4726-AC40-0D6585D31D9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E3C4EE-51B0-47C9-B7F0-1D3050BA8B22}" type="sibTrans" cxnId="{EB864A17-18B6-4726-AC40-0D6585D31D9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D57FA4-3316-4AE3-A400-0D0495D98D9C}">
      <dgm:prSet phldrT="[Текст]" custT="1"/>
      <dgm:spPr/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высокого качества инфраструктуры и пространства, реализованного на основе концепции универсального дизайна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9DB54A-5536-4358-84FA-4C3EF16DFE35}" type="parTrans" cxnId="{29028CFD-268B-4711-BC3F-F6F532E53E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5A440D-1DD1-4165-A7D5-9B36F1E7FD42}" type="sibTrans" cxnId="{29028CFD-268B-4711-BC3F-F6F532E53E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CAAEA-F243-40CA-951E-4447FCFDEF2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активного долголетия и эффективного </a:t>
          </a:r>
          <a:r>
            <a:rPr lang="ru-RU" sz="16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межпоколенческого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сотрудничества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F01E66-D03C-4A4D-B2D1-AF51C62172DA}" type="parTrans" cxnId="{174A81D6-CD97-4CA1-BC8C-744FD2EBDD1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34EBE1-D751-407B-A934-78F200177A42}" type="sibTrans" cxnId="{174A81D6-CD97-4CA1-BC8C-744FD2EBDD1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B88E4C-FF2A-4EA8-B3E7-9027F464A55A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самостоятельного ответственного выбора гражданами вариантов решения своих жизненных проблем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7EC218-BAFB-42D2-A4A3-BCCDE52DFBF8}" type="parTrans" cxnId="{C37FF778-DE5B-4293-A793-42C3138A584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083B94-1661-4E76-84CA-A6307C91932A}" type="sibTrans" cxnId="{C37FF778-DE5B-4293-A793-42C3138A584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70F9AF-4A97-4D95-AB06-DB32275B026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центр технологических инноваций социального сервиса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C775CE-A436-4C5F-A1CD-D5D3F3561F5A}" type="parTrans" cxnId="{2ABA5148-22CC-48AB-BF33-472C0B194B0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2BB9A6-FAF8-41FD-A103-D3CFE9823387}" type="sibTrans" cxnId="{2ABA5148-22CC-48AB-BF33-472C0B194B05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C4AA9D-E86D-43EC-A502-CFFB55777C3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эффективного межсекторного партнерства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D5F839-2695-4F94-88A9-70CAFC19CC97}" type="parTrans" cxnId="{D9D71A33-5BEC-48B8-AA6B-6E2690D6000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9237F9-DB11-4CF2-8223-E0E9C5593E3A}" type="sibTrans" cxnId="{D9D71A33-5BEC-48B8-AA6B-6E2690D6000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A9E827-451A-4FC4-AFD8-AE230892C43E}" type="pres">
      <dgm:prSet presAssocID="{BA1775B0-E866-427E-BF58-A73C3705E1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9B2B78-2588-46DA-A583-565CDAD8F871}" type="pres">
      <dgm:prSet presAssocID="{45B88E4C-FF2A-4EA8-B3E7-9027F464A55A}" presName="boxAndChildren" presStyleCnt="0"/>
      <dgm:spPr/>
    </dgm:pt>
    <dgm:pt modelId="{8B6214AB-949C-41C5-968C-06EB1FF67C80}" type="pres">
      <dgm:prSet presAssocID="{45B88E4C-FF2A-4EA8-B3E7-9027F464A55A}" presName="parentTextBox" presStyleLbl="node1" presStyleIdx="0" presStyleCnt="3"/>
      <dgm:spPr/>
      <dgm:t>
        <a:bodyPr/>
        <a:lstStyle/>
        <a:p>
          <a:endParaRPr lang="ru-RU"/>
        </a:p>
      </dgm:t>
    </dgm:pt>
    <dgm:pt modelId="{6A17C2A6-F8FE-4C38-A2EC-B5969C6D7E3F}" type="pres">
      <dgm:prSet presAssocID="{45B88E4C-FF2A-4EA8-B3E7-9027F464A55A}" presName="entireBox" presStyleLbl="node1" presStyleIdx="0" presStyleCnt="3"/>
      <dgm:spPr/>
      <dgm:t>
        <a:bodyPr/>
        <a:lstStyle/>
        <a:p>
          <a:endParaRPr lang="ru-RU"/>
        </a:p>
      </dgm:t>
    </dgm:pt>
    <dgm:pt modelId="{7ECC4252-7520-4AD2-9A2E-413877292AEE}" type="pres">
      <dgm:prSet presAssocID="{45B88E4C-FF2A-4EA8-B3E7-9027F464A55A}" presName="descendantBox" presStyleCnt="0"/>
      <dgm:spPr/>
    </dgm:pt>
    <dgm:pt modelId="{16D9DD6D-3F2C-4C71-A9C2-ECE61CF9D1B1}" type="pres">
      <dgm:prSet presAssocID="{DE70F9AF-4A97-4D95-AB06-DB32275B026C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65D9A-DCFF-486C-BE93-71B0F52479B8}" type="pres">
      <dgm:prSet presAssocID="{93C4AA9D-E86D-43EC-A502-CFFB55777C3E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26C63-7D4A-4682-8AA9-6EE00A72071F}" type="pres">
      <dgm:prSet presAssocID="{AFE3C4EE-51B0-47C9-B7F0-1D3050BA8B22}" presName="sp" presStyleCnt="0"/>
      <dgm:spPr/>
    </dgm:pt>
    <dgm:pt modelId="{FFEAB46E-5D76-42CA-B7C0-86FB600BCCEA}" type="pres">
      <dgm:prSet presAssocID="{3F7D26E8-552C-4104-9D7A-CBD2D1D549F3}" presName="arrowAndChildren" presStyleCnt="0"/>
      <dgm:spPr/>
    </dgm:pt>
    <dgm:pt modelId="{EA30250E-BF6D-4142-A668-E699143BA5C0}" type="pres">
      <dgm:prSet presAssocID="{3F7D26E8-552C-4104-9D7A-CBD2D1D549F3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B37DD468-21E1-4183-92D8-96DA23639B24}" type="pres">
      <dgm:prSet presAssocID="{3F7D26E8-552C-4104-9D7A-CBD2D1D549F3}" presName="arrow" presStyleLbl="node1" presStyleIdx="1" presStyleCnt="3"/>
      <dgm:spPr/>
      <dgm:t>
        <a:bodyPr/>
        <a:lstStyle/>
        <a:p>
          <a:endParaRPr lang="ru-RU"/>
        </a:p>
      </dgm:t>
    </dgm:pt>
    <dgm:pt modelId="{7FB57F9A-187C-4126-9EE4-8C30A1AC0C2C}" type="pres">
      <dgm:prSet presAssocID="{3F7D26E8-552C-4104-9D7A-CBD2D1D549F3}" presName="descendantArrow" presStyleCnt="0"/>
      <dgm:spPr/>
    </dgm:pt>
    <dgm:pt modelId="{87696033-C478-4786-885C-795861EEFF73}" type="pres">
      <dgm:prSet presAssocID="{11D57FA4-3316-4AE3-A400-0D0495D98D9C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F2D2AC-801B-4DB0-8C7E-0E01E074E875}" type="pres">
      <dgm:prSet presAssocID="{5C4CAAEA-F243-40CA-951E-4447FCFDEF2D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6780A1-B916-44A9-A9FF-337EEA4F3CFF}" type="pres">
      <dgm:prSet presAssocID="{4AB3F6C5-E4CD-4BB1-99DD-EDC666B2A471}" presName="sp" presStyleCnt="0"/>
      <dgm:spPr/>
    </dgm:pt>
    <dgm:pt modelId="{6D0BC71B-57CD-47F9-B977-FEDAC9F81314}" type="pres">
      <dgm:prSet presAssocID="{299C79BB-B790-48F5-9729-07C87257DEAA}" presName="arrowAndChildren" presStyleCnt="0"/>
      <dgm:spPr/>
    </dgm:pt>
    <dgm:pt modelId="{A6672ABD-361D-400D-BC36-9B2FF4EA5C13}" type="pres">
      <dgm:prSet presAssocID="{299C79BB-B790-48F5-9729-07C87257DEAA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DAD088D1-8E5B-4150-B415-BB71D8F20009}" type="pres">
      <dgm:prSet presAssocID="{299C79BB-B790-48F5-9729-07C87257DEAA}" presName="arrow" presStyleLbl="node1" presStyleIdx="2" presStyleCnt="3"/>
      <dgm:spPr/>
      <dgm:t>
        <a:bodyPr/>
        <a:lstStyle/>
        <a:p>
          <a:endParaRPr lang="ru-RU"/>
        </a:p>
      </dgm:t>
    </dgm:pt>
    <dgm:pt modelId="{E6884731-77F9-43D3-A952-CB15CF4C671C}" type="pres">
      <dgm:prSet presAssocID="{299C79BB-B790-48F5-9729-07C87257DEAA}" presName="descendantArrow" presStyleCnt="0"/>
      <dgm:spPr/>
    </dgm:pt>
    <dgm:pt modelId="{52DDBEB7-F5E0-4EBB-95FE-1BB92D01C416}" type="pres">
      <dgm:prSet presAssocID="{5E32181A-F530-4D64-8E8B-E8E51EA705F8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04E5E8-9896-4853-B45C-0CE43AFA8ECE}" type="pres">
      <dgm:prSet presAssocID="{30892749-5601-4481-B13C-22DF45D06F74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4A81D6-CD97-4CA1-BC8C-744FD2EBDD1C}" srcId="{3F7D26E8-552C-4104-9D7A-CBD2D1D549F3}" destId="{5C4CAAEA-F243-40CA-951E-4447FCFDEF2D}" srcOrd="1" destOrd="0" parTransId="{0FF01E66-D03C-4A4D-B2D1-AF51C62172DA}" sibTransId="{B634EBE1-D751-407B-A934-78F200177A42}"/>
    <dgm:cxn modelId="{CD9E619C-6AC8-4FC4-BE95-3174DAE0B2C6}" type="presOf" srcId="{45B88E4C-FF2A-4EA8-B3E7-9027F464A55A}" destId="{8B6214AB-949C-41C5-968C-06EB1FF67C80}" srcOrd="0" destOrd="0" presId="urn:microsoft.com/office/officeart/2005/8/layout/process4"/>
    <dgm:cxn modelId="{2ABA5148-22CC-48AB-BF33-472C0B194B05}" srcId="{45B88E4C-FF2A-4EA8-B3E7-9027F464A55A}" destId="{DE70F9AF-4A97-4D95-AB06-DB32275B026C}" srcOrd="0" destOrd="0" parTransId="{A1C775CE-A436-4C5F-A1CD-D5D3F3561F5A}" sibTransId="{082BB9A6-FAF8-41FD-A103-D3CFE9823387}"/>
    <dgm:cxn modelId="{DDDD3F11-AA85-4E5D-97E1-3A5771F6D960}" srcId="{BA1775B0-E866-427E-BF58-A73C3705E109}" destId="{299C79BB-B790-48F5-9729-07C87257DEAA}" srcOrd="0" destOrd="0" parTransId="{EE77FC4B-71A0-46F3-81A7-CF82BD93BCE7}" sibTransId="{4AB3F6C5-E4CD-4BB1-99DD-EDC666B2A471}"/>
    <dgm:cxn modelId="{DD355005-5C70-44AB-8E9A-713BE44FEF2D}" srcId="{299C79BB-B790-48F5-9729-07C87257DEAA}" destId="{5E32181A-F530-4D64-8E8B-E8E51EA705F8}" srcOrd="0" destOrd="0" parTransId="{74E32B0E-9C9E-4756-8F7E-FD6FD40D3246}" sibTransId="{AF9C4A35-D4DC-4612-ABC7-5C60B7AD757F}"/>
    <dgm:cxn modelId="{CBECDA2B-A9BA-49A0-838A-47E89BE38521}" type="presOf" srcId="{299C79BB-B790-48F5-9729-07C87257DEAA}" destId="{A6672ABD-361D-400D-BC36-9B2FF4EA5C13}" srcOrd="0" destOrd="0" presId="urn:microsoft.com/office/officeart/2005/8/layout/process4"/>
    <dgm:cxn modelId="{97A39D12-77E4-49AD-B348-D144B53EEC2E}" type="presOf" srcId="{5C4CAAEA-F243-40CA-951E-4447FCFDEF2D}" destId="{B6F2D2AC-801B-4DB0-8C7E-0E01E074E875}" srcOrd="0" destOrd="0" presId="urn:microsoft.com/office/officeart/2005/8/layout/process4"/>
    <dgm:cxn modelId="{1B87A4F8-285C-4C48-86D9-101FDA6B90C8}" type="presOf" srcId="{DE70F9AF-4A97-4D95-AB06-DB32275B026C}" destId="{16D9DD6D-3F2C-4C71-A9C2-ECE61CF9D1B1}" srcOrd="0" destOrd="0" presId="urn:microsoft.com/office/officeart/2005/8/layout/process4"/>
    <dgm:cxn modelId="{B1A44C4B-10FB-4DE3-AA0C-DB24E608DAC8}" srcId="{299C79BB-B790-48F5-9729-07C87257DEAA}" destId="{30892749-5601-4481-B13C-22DF45D06F74}" srcOrd="1" destOrd="0" parTransId="{0C833E24-7DE4-404A-898F-0F5F2E17ABBE}" sibTransId="{15B4D777-C777-449B-B744-B0A88F7F8847}"/>
    <dgm:cxn modelId="{51A57E56-7AD9-4426-821E-079CEEE7444E}" type="presOf" srcId="{BA1775B0-E866-427E-BF58-A73C3705E109}" destId="{F8A9E827-451A-4FC4-AFD8-AE230892C43E}" srcOrd="0" destOrd="0" presId="urn:microsoft.com/office/officeart/2005/8/layout/process4"/>
    <dgm:cxn modelId="{510B8497-F550-4983-A62F-1FAAD1CB7B19}" type="presOf" srcId="{45B88E4C-FF2A-4EA8-B3E7-9027F464A55A}" destId="{6A17C2A6-F8FE-4C38-A2EC-B5969C6D7E3F}" srcOrd="1" destOrd="0" presId="urn:microsoft.com/office/officeart/2005/8/layout/process4"/>
    <dgm:cxn modelId="{E137F8F0-CBA0-4F73-A8A2-65369A5FA2EF}" type="presOf" srcId="{3F7D26E8-552C-4104-9D7A-CBD2D1D549F3}" destId="{B37DD468-21E1-4183-92D8-96DA23639B24}" srcOrd="1" destOrd="0" presId="urn:microsoft.com/office/officeart/2005/8/layout/process4"/>
    <dgm:cxn modelId="{46CDB24C-6B4B-4B59-B310-C4271A25C900}" type="presOf" srcId="{30892749-5601-4481-B13C-22DF45D06F74}" destId="{1F04E5E8-9896-4853-B45C-0CE43AFA8ECE}" srcOrd="0" destOrd="0" presId="urn:microsoft.com/office/officeart/2005/8/layout/process4"/>
    <dgm:cxn modelId="{A5D1BE02-FB28-4D09-B8B4-FB35FB6FCF35}" type="presOf" srcId="{93C4AA9D-E86D-43EC-A502-CFFB55777C3E}" destId="{34E65D9A-DCFF-486C-BE93-71B0F52479B8}" srcOrd="0" destOrd="0" presId="urn:microsoft.com/office/officeart/2005/8/layout/process4"/>
    <dgm:cxn modelId="{7465390F-6B7B-4798-8F69-BCBA30AF8B89}" type="presOf" srcId="{11D57FA4-3316-4AE3-A400-0D0495D98D9C}" destId="{87696033-C478-4786-885C-795861EEFF73}" srcOrd="0" destOrd="0" presId="urn:microsoft.com/office/officeart/2005/8/layout/process4"/>
    <dgm:cxn modelId="{EB864A17-18B6-4726-AC40-0D6585D31D9B}" srcId="{BA1775B0-E866-427E-BF58-A73C3705E109}" destId="{3F7D26E8-552C-4104-9D7A-CBD2D1D549F3}" srcOrd="1" destOrd="0" parTransId="{15DF8C9F-B9BE-4F88-80CA-2B12C1836A6C}" sibTransId="{AFE3C4EE-51B0-47C9-B7F0-1D3050BA8B22}"/>
    <dgm:cxn modelId="{D9D71A33-5BEC-48B8-AA6B-6E2690D6000D}" srcId="{45B88E4C-FF2A-4EA8-B3E7-9027F464A55A}" destId="{93C4AA9D-E86D-43EC-A502-CFFB55777C3E}" srcOrd="1" destOrd="0" parTransId="{EED5F839-2695-4F94-88A9-70CAFC19CC97}" sibTransId="{5E9237F9-DB11-4CF2-8223-E0E9C5593E3A}"/>
    <dgm:cxn modelId="{AE09909A-A24F-4247-9FC6-1D3E7B874502}" type="presOf" srcId="{5E32181A-F530-4D64-8E8B-E8E51EA705F8}" destId="{52DDBEB7-F5E0-4EBB-95FE-1BB92D01C416}" srcOrd="0" destOrd="0" presId="urn:microsoft.com/office/officeart/2005/8/layout/process4"/>
    <dgm:cxn modelId="{E0434440-DD3B-474D-8E06-46F92774EDEC}" type="presOf" srcId="{3F7D26E8-552C-4104-9D7A-CBD2D1D549F3}" destId="{EA30250E-BF6D-4142-A668-E699143BA5C0}" srcOrd="0" destOrd="0" presId="urn:microsoft.com/office/officeart/2005/8/layout/process4"/>
    <dgm:cxn modelId="{435B8E5F-F3F0-4148-9E2E-C5FD0FF255CB}" type="presOf" srcId="{299C79BB-B790-48F5-9729-07C87257DEAA}" destId="{DAD088D1-8E5B-4150-B415-BB71D8F20009}" srcOrd="1" destOrd="0" presId="urn:microsoft.com/office/officeart/2005/8/layout/process4"/>
    <dgm:cxn modelId="{29028CFD-268B-4711-BC3F-F6F532E53E88}" srcId="{3F7D26E8-552C-4104-9D7A-CBD2D1D549F3}" destId="{11D57FA4-3316-4AE3-A400-0D0495D98D9C}" srcOrd="0" destOrd="0" parTransId="{809DB54A-5536-4358-84FA-4C3EF16DFE35}" sibTransId="{B15A440D-1DD1-4165-A7D5-9B36F1E7FD42}"/>
    <dgm:cxn modelId="{C37FF778-DE5B-4293-A793-42C3138A584C}" srcId="{BA1775B0-E866-427E-BF58-A73C3705E109}" destId="{45B88E4C-FF2A-4EA8-B3E7-9027F464A55A}" srcOrd="2" destOrd="0" parTransId="{4B7EC218-BAFB-42D2-A4A3-BCCDE52DFBF8}" sibTransId="{A4083B94-1661-4E76-84CA-A6307C91932A}"/>
    <dgm:cxn modelId="{373911C3-9453-4B0A-B583-BAF5362247E1}" type="presParOf" srcId="{F8A9E827-451A-4FC4-AFD8-AE230892C43E}" destId="{719B2B78-2588-46DA-A583-565CDAD8F871}" srcOrd="0" destOrd="0" presId="urn:microsoft.com/office/officeart/2005/8/layout/process4"/>
    <dgm:cxn modelId="{66F97641-9F58-4689-8BEB-A0EF187B598E}" type="presParOf" srcId="{719B2B78-2588-46DA-A583-565CDAD8F871}" destId="{8B6214AB-949C-41C5-968C-06EB1FF67C80}" srcOrd="0" destOrd="0" presId="urn:microsoft.com/office/officeart/2005/8/layout/process4"/>
    <dgm:cxn modelId="{EB68FE69-DC00-4F93-AB63-E0A9B8A4C3F0}" type="presParOf" srcId="{719B2B78-2588-46DA-A583-565CDAD8F871}" destId="{6A17C2A6-F8FE-4C38-A2EC-B5969C6D7E3F}" srcOrd="1" destOrd="0" presId="urn:microsoft.com/office/officeart/2005/8/layout/process4"/>
    <dgm:cxn modelId="{1C1F2776-98B7-47C4-A107-BD123672C375}" type="presParOf" srcId="{719B2B78-2588-46DA-A583-565CDAD8F871}" destId="{7ECC4252-7520-4AD2-9A2E-413877292AEE}" srcOrd="2" destOrd="0" presId="urn:microsoft.com/office/officeart/2005/8/layout/process4"/>
    <dgm:cxn modelId="{1D340207-CD70-4CAF-9C43-F6909A65A338}" type="presParOf" srcId="{7ECC4252-7520-4AD2-9A2E-413877292AEE}" destId="{16D9DD6D-3F2C-4C71-A9C2-ECE61CF9D1B1}" srcOrd="0" destOrd="0" presId="urn:microsoft.com/office/officeart/2005/8/layout/process4"/>
    <dgm:cxn modelId="{4FBD3D8B-8C2B-4388-821A-12AE38AD0866}" type="presParOf" srcId="{7ECC4252-7520-4AD2-9A2E-413877292AEE}" destId="{34E65D9A-DCFF-486C-BE93-71B0F52479B8}" srcOrd="1" destOrd="0" presId="urn:microsoft.com/office/officeart/2005/8/layout/process4"/>
    <dgm:cxn modelId="{7D1A10E2-F469-4D44-99DA-91F152042DF7}" type="presParOf" srcId="{F8A9E827-451A-4FC4-AFD8-AE230892C43E}" destId="{4BC26C63-7D4A-4682-8AA9-6EE00A72071F}" srcOrd="1" destOrd="0" presId="urn:microsoft.com/office/officeart/2005/8/layout/process4"/>
    <dgm:cxn modelId="{F7420DA4-1F31-4BB9-AB6B-62A057EF2CB8}" type="presParOf" srcId="{F8A9E827-451A-4FC4-AFD8-AE230892C43E}" destId="{FFEAB46E-5D76-42CA-B7C0-86FB600BCCEA}" srcOrd="2" destOrd="0" presId="urn:microsoft.com/office/officeart/2005/8/layout/process4"/>
    <dgm:cxn modelId="{F3CCDA80-94FF-43FE-9646-A17E32FC25DE}" type="presParOf" srcId="{FFEAB46E-5D76-42CA-B7C0-86FB600BCCEA}" destId="{EA30250E-BF6D-4142-A668-E699143BA5C0}" srcOrd="0" destOrd="0" presId="urn:microsoft.com/office/officeart/2005/8/layout/process4"/>
    <dgm:cxn modelId="{CC380A18-8E57-4FD8-A945-09E5363C498A}" type="presParOf" srcId="{FFEAB46E-5D76-42CA-B7C0-86FB600BCCEA}" destId="{B37DD468-21E1-4183-92D8-96DA23639B24}" srcOrd="1" destOrd="0" presId="urn:microsoft.com/office/officeart/2005/8/layout/process4"/>
    <dgm:cxn modelId="{09B2D6EC-0134-4C4A-B404-0305DB1F893F}" type="presParOf" srcId="{FFEAB46E-5D76-42CA-B7C0-86FB600BCCEA}" destId="{7FB57F9A-187C-4126-9EE4-8C30A1AC0C2C}" srcOrd="2" destOrd="0" presId="urn:microsoft.com/office/officeart/2005/8/layout/process4"/>
    <dgm:cxn modelId="{E155D412-40F5-4818-88A5-323EB7906BEF}" type="presParOf" srcId="{7FB57F9A-187C-4126-9EE4-8C30A1AC0C2C}" destId="{87696033-C478-4786-885C-795861EEFF73}" srcOrd="0" destOrd="0" presId="urn:microsoft.com/office/officeart/2005/8/layout/process4"/>
    <dgm:cxn modelId="{D89125A6-CA56-4837-9CD9-51C98A70D803}" type="presParOf" srcId="{7FB57F9A-187C-4126-9EE4-8C30A1AC0C2C}" destId="{B6F2D2AC-801B-4DB0-8C7E-0E01E074E875}" srcOrd="1" destOrd="0" presId="urn:microsoft.com/office/officeart/2005/8/layout/process4"/>
    <dgm:cxn modelId="{C59BD65F-CCD2-41BD-A4F2-41BABEE30B92}" type="presParOf" srcId="{F8A9E827-451A-4FC4-AFD8-AE230892C43E}" destId="{676780A1-B916-44A9-A9FF-337EEA4F3CFF}" srcOrd="3" destOrd="0" presId="urn:microsoft.com/office/officeart/2005/8/layout/process4"/>
    <dgm:cxn modelId="{07E1428A-D9DC-4CB0-9B86-87033B3E43CC}" type="presParOf" srcId="{F8A9E827-451A-4FC4-AFD8-AE230892C43E}" destId="{6D0BC71B-57CD-47F9-B977-FEDAC9F81314}" srcOrd="4" destOrd="0" presId="urn:microsoft.com/office/officeart/2005/8/layout/process4"/>
    <dgm:cxn modelId="{14CE08C9-565B-41A2-923E-EF062B5CBC21}" type="presParOf" srcId="{6D0BC71B-57CD-47F9-B977-FEDAC9F81314}" destId="{A6672ABD-361D-400D-BC36-9B2FF4EA5C13}" srcOrd="0" destOrd="0" presId="urn:microsoft.com/office/officeart/2005/8/layout/process4"/>
    <dgm:cxn modelId="{ED7C4FE8-6961-4860-9512-E6769F3B69AF}" type="presParOf" srcId="{6D0BC71B-57CD-47F9-B977-FEDAC9F81314}" destId="{DAD088D1-8E5B-4150-B415-BB71D8F20009}" srcOrd="1" destOrd="0" presId="urn:microsoft.com/office/officeart/2005/8/layout/process4"/>
    <dgm:cxn modelId="{77C7EFA9-003E-4B76-9458-E00F5A74B747}" type="presParOf" srcId="{6D0BC71B-57CD-47F9-B977-FEDAC9F81314}" destId="{E6884731-77F9-43D3-A952-CB15CF4C671C}" srcOrd="2" destOrd="0" presId="urn:microsoft.com/office/officeart/2005/8/layout/process4"/>
    <dgm:cxn modelId="{82F6A6B7-CF12-4FD5-947F-A7560428A2FC}" type="presParOf" srcId="{E6884731-77F9-43D3-A952-CB15CF4C671C}" destId="{52DDBEB7-F5E0-4EBB-95FE-1BB92D01C416}" srcOrd="0" destOrd="0" presId="urn:microsoft.com/office/officeart/2005/8/layout/process4"/>
    <dgm:cxn modelId="{5252EE3B-5CA2-4464-8B43-34E7F4516729}" type="presParOf" srcId="{E6884731-77F9-43D3-A952-CB15CF4C671C}" destId="{1F04E5E8-9896-4853-B45C-0CE43AFA8ECE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2F500D-8DAC-48C1-A9DB-60605C032C10}">
      <dsp:nvSpPr>
        <dsp:cNvPr id="0" name=""/>
        <dsp:cNvSpPr/>
      </dsp:nvSpPr>
      <dsp:spPr>
        <a:xfrm>
          <a:off x="202394" y="0"/>
          <a:ext cx="5503468" cy="5503468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691DDC7-6064-448D-828F-72C345D81711}">
      <dsp:nvSpPr>
        <dsp:cNvPr id="0" name=""/>
        <dsp:cNvSpPr/>
      </dsp:nvSpPr>
      <dsp:spPr>
        <a:xfrm>
          <a:off x="2232238" y="534915"/>
          <a:ext cx="5044429" cy="74985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  <a:b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27.01.2012 </a:t>
          </a:r>
          <a:r>
            <a:rPr lang="ru-RU" sz="1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4-ОЗ 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8843" y="571520"/>
        <a:ext cx="4971219" cy="676645"/>
      </dsp:txXfrm>
    </dsp:sp>
    <dsp:sp modelId="{A9D2D5E8-E8E5-4502-A4A0-5276AE15D2B3}">
      <dsp:nvSpPr>
        <dsp:cNvPr id="0" name=""/>
        <dsp:cNvSpPr/>
      </dsp:nvSpPr>
      <dsp:spPr>
        <a:xfrm>
          <a:off x="1728185" y="1471022"/>
          <a:ext cx="6099325" cy="9735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658527"/>
              <a:satOff val="7436"/>
              <a:lumOff val="398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19.02.2014 </a:t>
          </a:r>
          <a:r>
            <a:rPr lang="ru-RU" sz="1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100-ПП 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«Об утверждении Комплексной программы Свердловской области  «Поддержка социально ориентированных некоммерческих организаций в Свердловской области на 2014-2016 годы»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75711" y="1518548"/>
        <a:ext cx="6004273" cy="878513"/>
      </dsp:txXfrm>
    </dsp:sp>
    <dsp:sp modelId="{5CDB3C3B-303D-4CB5-8093-920833EDCBAD}">
      <dsp:nvSpPr>
        <dsp:cNvPr id="0" name=""/>
        <dsp:cNvSpPr/>
      </dsp:nvSpPr>
      <dsp:spPr>
        <a:xfrm>
          <a:off x="1210520" y="2695155"/>
          <a:ext cx="7070407" cy="106668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317055"/>
              <a:satOff val="14873"/>
              <a:lumOff val="79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</a:t>
          </a:r>
          <a:b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5-ПП 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</a:t>
          </a: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 утверждении Порядка предоставления из областного бюджета субсидии социально ориентированным некоммерческим организациям  в сфере социальной поддержки населения Свердловской области в 2015-2017 годах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62591" y="2747226"/>
        <a:ext cx="6966265" cy="962543"/>
      </dsp:txXfrm>
    </dsp:sp>
    <dsp:sp modelId="{F713E649-BD61-40D2-B329-C569048DDB63}">
      <dsp:nvSpPr>
        <dsp:cNvPr id="0" name=""/>
        <dsp:cNvSpPr/>
      </dsp:nvSpPr>
      <dsp:spPr>
        <a:xfrm>
          <a:off x="792071" y="3991301"/>
          <a:ext cx="7823669" cy="13543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21.01.2015 </a:t>
          </a:r>
          <a:b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№ 6 </a:t>
          </a: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«О реализации постановления Правительства Свердловской области от 12.01.2015 № 5-ПП "Об утверждении Порядка предоставления из областного бюджета субсидий социально ориентированным некоммерческим организациям в 2015-2017 годах»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8183" y="4057413"/>
        <a:ext cx="7691445" cy="12220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D34978-65F9-4DE7-9950-0E1A35BB0B6B}">
      <dsp:nvSpPr>
        <dsp:cNvPr id="0" name=""/>
        <dsp:cNvSpPr/>
      </dsp:nvSpPr>
      <dsp:spPr>
        <a:xfrm>
          <a:off x="685799" y="0"/>
          <a:ext cx="7772400" cy="357301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B84F848-4369-4767-A79A-355E28394231}">
      <dsp:nvSpPr>
        <dsp:cNvPr id="0" name=""/>
        <dsp:cNvSpPr/>
      </dsp:nvSpPr>
      <dsp:spPr>
        <a:xfrm>
          <a:off x="2594" y="964106"/>
          <a:ext cx="1657516" cy="164480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укрепление традиционных семейных ценностей, профилактика и преодоление семейного неблагополучия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887" y="1044399"/>
        <a:ext cx="1496930" cy="1484216"/>
      </dsp:txXfrm>
    </dsp:sp>
    <dsp:sp modelId="{253337D7-4529-470F-AB95-9CE38F7F0766}">
      <dsp:nvSpPr>
        <dsp:cNvPr id="0" name=""/>
        <dsp:cNvSpPr/>
      </dsp:nvSpPr>
      <dsp:spPr>
        <a:xfrm>
          <a:off x="1856117" y="964106"/>
          <a:ext cx="1609530" cy="164480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эффективности социальной защиты детей, нуждающихся в особой заботе государства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34688" y="1042677"/>
        <a:ext cx="1452388" cy="1487660"/>
      </dsp:txXfrm>
    </dsp:sp>
    <dsp:sp modelId="{C3DE2692-7863-4FDC-8ECE-D028EB5869DF}">
      <dsp:nvSpPr>
        <dsp:cNvPr id="0" name=""/>
        <dsp:cNvSpPr/>
      </dsp:nvSpPr>
      <dsp:spPr>
        <a:xfrm>
          <a:off x="3661654" y="964106"/>
          <a:ext cx="2012799" cy="164480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активного, независимого образа жизни лиц с ограниченными возможностями здоровья, а также толерантного отношения в обществе к ним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41947" y="1044399"/>
        <a:ext cx="1852213" cy="1484216"/>
      </dsp:txXfrm>
    </dsp:sp>
    <dsp:sp modelId="{009151E4-AA25-4F5C-B1A0-A86A0680EDCA}">
      <dsp:nvSpPr>
        <dsp:cNvPr id="0" name=""/>
        <dsp:cNvSpPr/>
      </dsp:nvSpPr>
      <dsp:spPr>
        <a:xfrm>
          <a:off x="5870460" y="964106"/>
          <a:ext cx="1502050" cy="164480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социальной адаптации и интеграции в общественную жизнь пожилых людей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43784" y="1037430"/>
        <a:ext cx="1355402" cy="1498154"/>
      </dsp:txXfrm>
    </dsp:sp>
    <dsp:sp modelId="{6EB411A5-4F5C-480F-930F-4888F9C7031A}">
      <dsp:nvSpPr>
        <dsp:cNvPr id="0" name=""/>
        <dsp:cNvSpPr/>
      </dsp:nvSpPr>
      <dsp:spPr>
        <a:xfrm>
          <a:off x="7568517" y="979113"/>
          <a:ext cx="1572887" cy="161478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6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формирование и развитие рынка социальных услуг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45299" y="1055895"/>
        <a:ext cx="1419323" cy="1461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E02C2-5182-48CF-8094-C9D928FA4B7D}">
      <dsp:nvSpPr>
        <dsp:cNvPr id="0" name=""/>
        <dsp:cNvSpPr/>
      </dsp:nvSpPr>
      <dsp:spPr>
        <a:xfrm>
          <a:off x="0" y="621"/>
          <a:ext cx="8496944" cy="17283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21"/>
        <a:ext cx="8496944" cy="933331"/>
      </dsp:txXfrm>
    </dsp:sp>
    <dsp:sp modelId="{33915BC9-9E1F-4AEB-8CB6-D039E4E4638E}">
      <dsp:nvSpPr>
        <dsp:cNvPr id="0" name=""/>
        <dsp:cNvSpPr/>
      </dsp:nvSpPr>
      <dsp:spPr>
        <a:xfrm>
          <a:off x="0" y="649612"/>
          <a:ext cx="4248472" cy="129460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многодетных семей 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до 45 626 </a:t>
          </a:r>
          <a:b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 2030 году – в 1,2 раза по сравнению с 2014 годом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49612"/>
        <a:ext cx="4248472" cy="1294604"/>
      </dsp:txXfrm>
    </dsp:sp>
    <dsp:sp modelId="{5CB29C05-462A-46CA-933B-E4574234A470}">
      <dsp:nvSpPr>
        <dsp:cNvPr id="0" name=""/>
        <dsp:cNvSpPr/>
      </dsp:nvSpPr>
      <dsp:spPr>
        <a:xfrm>
          <a:off x="4248472" y="634458"/>
          <a:ext cx="4248472" cy="1324911"/>
        </a:xfrm>
        <a:prstGeom prst="rect">
          <a:avLst/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к 2030 году доли детей-сирот и детей, оставшихся без попечения родителей, переданных на воспитание в семьи, 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до 99,8 процента</a:t>
          </a:r>
        </a:p>
      </dsp:txBody>
      <dsp:txXfrm>
        <a:off x="4248472" y="634458"/>
        <a:ext cx="4248472" cy="13249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DCD96D-72E2-4401-B8C5-85C957381660}">
      <dsp:nvSpPr>
        <dsp:cNvPr id="0" name=""/>
        <dsp:cNvSpPr/>
      </dsp:nvSpPr>
      <dsp:spPr>
        <a:xfrm>
          <a:off x="0" y="180"/>
          <a:ext cx="89289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FE80A-5236-423C-AD2E-F71057DD09CE}">
      <dsp:nvSpPr>
        <dsp:cNvPr id="0" name=""/>
        <dsp:cNvSpPr/>
      </dsp:nvSpPr>
      <dsp:spPr>
        <a:xfrm>
          <a:off x="0" y="180"/>
          <a:ext cx="8928992" cy="313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Продление действия программы по предоставлению областного материнского капитала до 2018 года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0"/>
        <a:ext cx="8928992" cy="313669"/>
      </dsp:txXfrm>
    </dsp:sp>
    <dsp:sp modelId="{6D873B6A-DD0B-433A-BA1E-FC4462D0366D}">
      <dsp:nvSpPr>
        <dsp:cNvPr id="0" name=""/>
        <dsp:cNvSpPr/>
      </dsp:nvSpPr>
      <dsp:spPr>
        <a:xfrm>
          <a:off x="0" y="313850"/>
          <a:ext cx="8928992" cy="0"/>
        </a:xfrm>
        <a:prstGeom prst="line">
          <a:avLst/>
        </a:prstGeom>
        <a:solidFill>
          <a:schemeClr val="accent5">
            <a:hueOff val="1021494"/>
            <a:satOff val="697"/>
            <a:lumOff val="-1961"/>
            <a:alphaOff val="0"/>
          </a:schemeClr>
        </a:solidFill>
        <a:ln w="15875" cap="flat" cmpd="sng" algn="ctr">
          <a:solidFill>
            <a:schemeClr val="accent5">
              <a:hueOff val="1021494"/>
              <a:satOff val="697"/>
              <a:lumOff val="-19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A2478-E9F1-47AF-A912-6F5C37DE6641}">
      <dsp:nvSpPr>
        <dsp:cNvPr id="0" name=""/>
        <dsp:cNvSpPr/>
      </dsp:nvSpPr>
      <dsp:spPr>
        <a:xfrm>
          <a:off x="0" y="313850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методического центра по организации реабилитационного пространства для детей с ограниченными возможностями здоровья, в том числе с ментальными нарушениями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13850"/>
        <a:ext cx="8928992" cy="400298"/>
      </dsp:txXfrm>
    </dsp:sp>
    <dsp:sp modelId="{1F713D75-F790-429A-90A4-9DDBEF9934B8}">
      <dsp:nvSpPr>
        <dsp:cNvPr id="0" name=""/>
        <dsp:cNvSpPr/>
      </dsp:nvSpPr>
      <dsp:spPr>
        <a:xfrm>
          <a:off x="0" y="714148"/>
          <a:ext cx="8928992" cy="0"/>
        </a:xfrm>
        <a:prstGeom prst="line">
          <a:avLst/>
        </a:prstGeom>
        <a:solidFill>
          <a:schemeClr val="accent5">
            <a:hueOff val="2042989"/>
            <a:satOff val="1394"/>
            <a:lumOff val="-3921"/>
            <a:alphaOff val="0"/>
          </a:schemeClr>
        </a:solidFill>
        <a:ln w="15875" cap="flat" cmpd="sng" algn="ctr">
          <a:solidFill>
            <a:schemeClr val="accent5">
              <a:hueOff val="2042989"/>
              <a:satOff val="1394"/>
              <a:lumOff val="-392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D1AF19-D5E2-4DC0-BC38-8A817075D677}">
      <dsp:nvSpPr>
        <dsp:cNvPr id="0" name=""/>
        <dsp:cNvSpPr/>
      </dsp:nvSpPr>
      <dsp:spPr>
        <a:xfrm>
          <a:off x="0" y="714148"/>
          <a:ext cx="8928992" cy="239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социального обслуживания семьям с детьми 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14148"/>
        <a:ext cx="8928992" cy="239846"/>
      </dsp:txXfrm>
    </dsp:sp>
    <dsp:sp modelId="{4C62B378-416D-4281-B7D0-5C1933F95B5C}">
      <dsp:nvSpPr>
        <dsp:cNvPr id="0" name=""/>
        <dsp:cNvSpPr/>
      </dsp:nvSpPr>
      <dsp:spPr>
        <a:xfrm>
          <a:off x="0" y="953995"/>
          <a:ext cx="8928992" cy="0"/>
        </a:xfrm>
        <a:prstGeom prst="line">
          <a:avLst/>
        </a:prstGeom>
        <a:solidFill>
          <a:schemeClr val="accent5">
            <a:hueOff val="3064483"/>
            <a:satOff val="2091"/>
            <a:lumOff val="-5882"/>
            <a:alphaOff val="0"/>
          </a:schemeClr>
        </a:solidFill>
        <a:ln w="15875" cap="flat" cmpd="sng" algn="ctr">
          <a:solidFill>
            <a:schemeClr val="accent5">
              <a:hueOff val="3064483"/>
              <a:satOff val="2091"/>
              <a:lumOff val="-5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D5B4F-2BED-40D7-B683-DB5FAB492D50}">
      <dsp:nvSpPr>
        <dsp:cNvPr id="0" name=""/>
        <dsp:cNvSpPr/>
      </dsp:nvSpPr>
      <dsp:spPr>
        <a:xfrm>
          <a:off x="0" y="953995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снижения числа семей, находящихся в социально опасном положении, ежегодно не менее, чем на 6,5 процента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53995"/>
        <a:ext cx="8928992" cy="400298"/>
      </dsp:txXfrm>
    </dsp:sp>
    <dsp:sp modelId="{D59BC079-6C79-420A-B485-E33139D75893}">
      <dsp:nvSpPr>
        <dsp:cNvPr id="0" name=""/>
        <dsp:cNvSpPr/>
      </dsp:nvSpPr>
      <dsp:spPr>
        <a:xfrm>
          <a:off x="0" y="1354293"/>
          <a:ext cx="8928992" cy="0"/>
        </a:xfrm>
        <a:prstGeom prst="line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0F4DBF-DD64-4C87-8770-278BA95D0FEE}">
      <dsp:nvSpPr>
        <dsp:cNvPr id="0" name=""/>
        <dsp:cNvSpPr/>
      </dsp:nvSpPr>
      <dsp:spPr>
        <a:xfrm>
          <a:off x="0" y="1354293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отдыха и оздоровления отдельных категорий детей, находящихся в трудной жизненной ситуации, не менее 2 850 детей ежегодно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354293"/>
        <a:ext cx="8928992" cy="400298"/>
      </dsp:txXfrm>
    </dsp:sp>
    <dsp:sp modelId="{5FB81480-DCE8-4B8D-BBC6-E9D694C2C530}">
      <dsp:nvSpPr>
        <dsp:cNvPr id="0" name=""/>
        <dsp:cNvSpPr/>
      </dsp:nvSpPr>
      <dsp:spPr>
        <a:xfrm>
          <a:off x="0" y="1754592"/>
          <a:ext cx="8928992" cy="0"/>
        </a:xfrm>
        <a:prstGeom prst="line">
          <a:avLst/>
        </a:prstGeom>
        <a:solidFill>
          <a:schemeClr val="accent5">
            <a:hueOff val="5107473"/>
            <a:satOff val="3486"/>
            <a:lumOff val="-9803"/>
            <a:alphaOff val="0"/>
          </a:schemeClr>
        </a:solidFill>
        <a:ln w="15875" cap="flat" cmpd="sng" algn="ctr">
          <a:solidFill>
            <a:schemeClr val="accent5">
              <a:hueOff val="5107473"/>
              <a:satOff val="3486"/>
              <a:lumOff val="-98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811F58-28D7-4078-AE20-01AB019DAC2C}">
      <dsp:nvSpPr>
        <dsp:cNvPr id="0" name=""/>
        <dsp:cNvSpPr/>
      </dsp:nvSpPr>
      <dsp:spPr>
        <a:xfrm>
          <a:off x="0" y="1754592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детям-сиротам и детям, оставшимся без попечения родителей, мер социальной поддержки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54592"/>
        <a:ext cx="8928992" cy="400298"/>
      </dsp:txXfrm>
    </dsp:sp>
    <dsp:sp modelId="{1A8A81E2-1DA7-45B0-81A7-8FA1AFB14743}">
      <dsp:nvSpPr>
        <dsp:cNvPr id="0" name=""/>
        <dsp:cNvSpPr/>
      </dsp:nvSpPr>
      <dsp:spPr>
        <a:xfrm>
          <a:off x="0" y="2154890"/>
          <a:ext cx="8928992" cy="0"/>
        </a:xfrm>
        <a:prstGeom prst="line">
          <a:avLst/>
        </a:prstGeom>
        <a:solidFill>
          <a:schemeClr val="accent5">
            <a:hueOff val="6128967"/>
            <a:satOff val="4183"/>
            <a:lumOff val="-11764"/>
            <a:alphaOff val="0"/>
          </a:schemeClr>
        </a:solidFill>
        <a:ln w="15875" cap="flat" cmpd="sng" algn="ctr">
          <a:solidFill>
            <a:schemeClr val="accent5">
              <a:hueOff val="6128967"/>
              <a:satOff val="4183"/>
              <a:lumOff val="-117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553354-84ED-4920-A283-EF58BDB86DA6}">
      <dsp:nvSpPr>
        <dsp:cNvPr id="0" name=""/>
        <dsp:cNvSpPr/>
      </dsp:nvSpPr>
      <dsp:spPr>
        <a:xfrm>
          <a:off x="0" y="2154890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Предоставление мер социальной поддержки в виде единовременных и ежемесячных денежных выплат на усыновленного (удочеренного) ребенка, приемным родителям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54890"/>
        <a:ext cx="8928992" cy="400298"/>
      </dsp:txXfrm>
    </dsp:sp>
    <dsp:sp modelId="{8894B3D3-4907-471E-9F7B-C8663A80424E}">
      <dsp:nvSpPr>
        <dsp:cNvPr id="0" name=""/>
        <dsp:cNvSpPr/>
      </dsp:nvSpPr>
      <dsp:spPr>
        <a:xfrm>
          <a:off x="0" y="2555188"/>
          <a:ext cx="8928992" cy="0"/>
        </a:xfrm>
        <a:prstGeom prst="line">
          <a:avLst/>
        </a:prstGeom>
        <a:solidFill>
          <a:schemeClr val="accent5">
            <a:hueOff val="7150461"/>
            <a:satOff val="4880"/>
            <a:lumOff val="-13724"/>
            <a:alphaOff val="0"/>
          </a:schemeClr>
        </a:solidFill>
        <a:ln w="15875" cap="flat" cmpd="sng" algn="ctr">
          <a:solidFill>
            <a:schemeClr val="accent5">
              <a:hueOff val="7150461"/>
              <a:satOff val="4880"/>
              <a:lumOff val="-137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B14C48-CFF0-440B-8DE4-B84B5CE5F7D6}">
      <dsp:nvSpPr>
        <dsp:cNvPr id="0" name=""/>
        <dsp:cNvSpPr/>
      </dsp:nvSpPr>
      <dsp:spPr>
        <a:xfrm>
          <a:off x="0" y="2555188"/>
          <a:ext cx="8928992" cy="284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Укрепление материально-технической базы организаций социального обслуживания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55188"/>
        <a:ext cx="8928992" cy="284692"/>
      </dsp:txXfrm>
    </dsp:sp>
    <dsp:sp modelId="{E73E56BA-DD1A-40FC-A505-1EF65A1C24A0}">
      <dsp:nvSpPr>
        <dsp:cNvPr id="0" name=""/>
        <dsp:cNvSpPr/>
      </dsp:nvSpPr>
      <dsp:spPr>
        <a:xfrm>
          <a:off x="0" y="2839881"/>
          <a:ext cx="8928992" cy="0"/>
        </a:xfrm>
        <a:prstGeom prst="line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FEE77-DDD2-4DBA-BB42-5F48CEB4430A}">
      <dsp:nvSpPr>
        <dsp:cNvPr id="0" name=""/>
        <dsp:cNvSpPr/>
      </dsp:nvSpPr>
      <dsp:spPr>
        <a:xfrm>
          <a:off x="0" y="2839881"/>
          <a:ext cx="8928992" cy="400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доступа социально ориентированных НКО к оказанию услуг гражданам в социальной сфере</a:t>
          </a:r>
          <a:endParaRPr lang="ru-RU" sz="1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39881"/>
        <a:ext cx="8928992" cy="4002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E02C2-5182-48CF-8094-C9D928FA4B7D}">
      <dsp:nvSpPr>
        <dsp:cNvPr id="0" name=""/>
        <dsp:cNvSpPr/>
      </dsp:nvSpPr>
      <dsp:spPr>
        <a:xfrm>
          <a:off x="0" y="664"/>
          <a:ext cx="8496944" cy="17417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64"/>
        <a:ext cx="8496944" cy="940566"/>
      </dsp:txXfrm>
    </dsp:sp>
    <dsp:sp modelId="{33915BC9-9E1F-4AEB-8CB6-D039E4E4638E}">
      <dsp:nvSpPr>
        <dsp:cNvPr id="0" name=""/>
        <dsp:cNvSpPr/>
      </dsp:nvSpPr>
      <dsp:spPr>
        <a:xfrm>
          <a:off x="0" y="655352"/>
          <a:ext cx="8496944" cy="130463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доли доступных для инвалидов и других маломобильных групп населения приоритетных объектов социальной, транспортной, инженерной инфраструктуры в общем количестве приоритетных объектов в Свердловской области до </a:t>
          </a:r>
          <a:r>
            <a:rPr lang="ru-RU" sz="18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60 процентов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55352"/>
        <a:ext cx="8496944" cy="130463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DCD96D-72E2-4401-B8C5-85C957381660}">
      <dsp:nvSpPr>
        <dsp:cNvPr id="0" name=""/>
        <dsp:cNvSpPr/>
      </dsp:nvSpPr>
      <dsp:spPr>
        <a:xfrm>
          <a:off x="0" y="544"/>
          <a:ext cx="89289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FE80A-5236-423C-AD2E-F71057DD09CE}">
      <dsp:nvSpPr>
        <dsp:cNvPr id="0" name=""/>
        <dsp:cNvSpPr/>
      </dsp:nvSpPr>
      <dsp:spPr>
        <a:xfrm>
          <a:off x="0" y="544"/>
          <a:ext cx="8928992" cy="9095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100 %-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ное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обеспечение условий доступности приоритетных объектов и услуг Свердловской области в приоритетных сферах жизнедеятельности инвалидов и других маломобильных групп населения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44"/>
        <a:ext cx="8928992" cy="909518"/>
      </dsp:txXfrm>
    </dsp:sp>
    <dsp:sp modelId="{6D873B6A-DD0B-433A-BA1E-FC4462D0366D}">
      <dsp:nvSpPr>
        <dsp:cNvPr id="0" name=""/>
        <dsp:cNvSpPr/>
      </dsp:nvSpPr>
      <dsp:spPr>
        <a:xfrm>
          <a:off x="0" y="910062"/>
          <a:ext cx="8928992" cy="0"/>
        </a:xfrm>
        <a:prstGeom prst="line">
          <a:avLst/>
        </a:prstGeom>
        <a:solidFill>
          <a:schemeClr val="accent5">
            <a:hueOff val="2723985"/>
            <a:satOff val="1859"/>
            <a:lumOff val="-5228"/>
            <a:alphaOff val="0"/>
          </a:schemeClr>
        </a:solidFill>
        <a:ln w="15875" cap="flat" cmpd="sng" algn="ctr">
          <a:solidFill>
            <a:schemeClr val="accent5">
              <a:hueOff val="2723985"/>
              <a:satOff val="1859"/>
              <a:lumOff val="-52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A2478-E9F1-47AF-A912-6F5C37DE6641}">
      <dsp:nvSpPr>
        <dsp:cNvPr id="0" name=""/>
        <dsp:cNvSpPr/>
      </dsp:nvSpPr>
      <dsp:spPr>
        <a:xfrm>
          <a:off x="0" y="910062"/>
          <a:ext cx="8928992" cy="6961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в 2017 году Первого Всемирного Конгресса для людей с ограниченными возможностями здоровья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10062"/>
        <a:ext cx="8928992" cy="696168"/>
      </dsp:txXfrm>
    </dsp:sp>
    <dsp:sp modelId="{1F713D75-F790-429A-90A4-9DDBEF9934B8}">
      <dsp:nvSpPr>
        <dsp:cNvPr id="0" name=""/>
        <dsp:cNvSpPr/>
      </dsp:nvSpPr>
      <dsp:spPr>
        <a:xfrm>
          <a:off x="0" y="1606231"/>
          <a:ext cx="8928992" cy="0"/>
        </a:xfrm>
        <a:prstGeom prst="line">
          <a:avLst/>
        </a:prstGeom>
        <a:solidFill>
          <a:schemeClr val="accent5">
            <a:hueOff val="5447971"/>
            <a:satOff val="3718"/>
            <a:lumOff val="-10457"/>
            <a:alphaOff val="0"/>
          </a:schemeClr>
        </a:solidFill>
        <a:ln w="15875" cap="flat" cmpd="sng" algn="ctr">
          <a:solidFill>
            <a:schemeClr val="accent5">
              <a:hueOff val="5447971"/>
              <a:satOff val="3718"/>
              <a:lumOff val="-104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D1AF19-D5E2-4DC0-BC38-8A817075D677}">
      <dsp:nvSpPr>
        <dsp:cNvPr id="0" name=""/>
        <dsp:cNvSpPr/>
      </dsp:nvSpPr>
      <dsp:spPr>
        <a:xfrm>
          <a:off x="0" y="1606231"/>
          <a:ext cx="8928992" cy="695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социальной рекламы по вопросам формирования доступной среды для инвалидов и иных маломобильных групп населения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06231"/>
        <a:ext cx="8928992" cy="695460"/>
      </dsp:txXfrm>
    </dsp:sp>
    <dsp:sp modelId="{4C62B378-416D-4281-B7D0-5C1933F95B5C}">
      <dsp:nvSpPr>
        <dsp:cNvPr id="0" name=""/>
        <dsp:cNvSpPr/>
      </dsp:nvSpPr>
      <dsp:spPr>
        <a:xfrm>
          <a:off x="0" y="2301692"/>
          <a:ext cx="8928992" cy="0"/>
        </a:xfrm>
        <a:prstGeom prst="line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D5B4F-2BED-40D7-B683-DB5FAB492D50}">
      <dsp:nvSpPr>
        <dsp:cNvPr id="0" name=""/>
        <dsp:cNvSpPr/>
      </dsp:nvSpPr>
      <dsp:spPr>
        <a:xfrm>
          <a:off x="0" y="2301692"/>
          <a:ext cx="8928992" cy="7220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специальных социологических исследований среди населения по вопросам отношения к проблемам инвалидов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01692"/>
        <a:ext cx="8928992" cy="7220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E02C2-5182-48CF-8094-C9D928FA4B7D}">
      <dsp:nvSpPr>
        <dsp:cNvPr id="0" name=""/>
        <dsp:cNvSpPr/>
      </dsp:nvSpPr>
      <dsp:spPr>
        <a:xfrm>
          <a:off x="0" y="664"/>
          <a:ext cx="8496944" cy="17417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Основные показатели</a:t>
          </a:r>
          <a:endParaRPr lang="ru-RU" sz="3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64"/>
        <a:ext cx="8496944" cy="940566"/>
      </dsp:txXfrm>
    </dsp:sp>
    <dsp:sp modelId="{33915BC9-9E1F-4AEB-8CB6-D039E4E4638E}">
      <dsp:nvSpPr>
        <dsp:cNvPr id="0" name=""/>
        <dsp:cNvSpPr/>
      </dsp:nvSpPr>
      <dsp:spPr>
        <a:xfrm>
          <a:off x="0" y="655352"/>
          <a:ext cx="8496944" cy="130463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Увеличение доли граждан старше трудоспособного возраста, участвующих в деятельности объединений, групп, клубов по интересам различной направленности, от общего числа граждан старше трудоспособного населения до </a:t>
          </a:r>
          <a:r>
            <a:rPr lang="ru-RU" sz="18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35 процентов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55352"/>
        <a:ext cx="8496944" cy="13046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DCD96D-72E2-4401-B8C5-85C957381660}">
      <dsp:nvSpPr>
        <dsp:cNvPr id="0" name=""/>
        <dsp:cNvSpPr/>
      </dsp:nvSpPr>
      <dsp:spPr>
        <a:xfrm>
          <a:off x="0" y="291"/>
          <a:ext cx="89289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FE80A-5236-423C-AD2E-F71057DD09CE}">
      <dsp:nvSpPr>
        <dsp:cNvPr id="0" name=""/>
        <dsp:cNvSpPr/>
      </dsp:nvSpPr>
      <dsp:spPr>
        <a:xfrm>
          <a:off x="0" y="291"/>
          <a:ext cx="8928992" cy="11814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99 %-</a:t>
          </a:r>
          <a:r>
            <a:rPr lang="ru-RU" sz="1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ного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охвата социальными услугами пожилых людей из числа выявленных граждан, нуждающихся в социальной поддержке и социальном обслуживании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91"/>
        <a:ext cx="8928992" cy="1181448"/>
      </dsp:txXfrm>
    </dsp:sp>
    <dsp:sp modelId="{6D873B6A-DD0B-433A-BA1E-FC4462D0366D}">
      <dsp:nvSpPr>
        <dsp:cNvPr id="0" name=""/>
        <dsp:cNvSpPr/>
      </dsp:nvSpPr>
      <dsp:spPr>
        <a:xfrm>
          <a:off x="0" y="1181739"/>
          <a:ext cx="8928992" cy="0"/>
        </a:xfrm>
        <a:prstGeom prst="line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A2478-E9F1-47AF-A912-6F5C37DE6641}">
      <dsp:nvSpPr>
        <dsp:cNvPr id="0" name=""/>
        <dsp:cNvSpPr/>
      </dsp:nvSpPr>
      <dsp:spPr>
        <a:xfrm>
          <a:off x="0" y="1181739"/>
          <a:ext cx="8928992" cy="904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количества любительских объединений и клубов по интересам для творчески активных людей старшего поколения до 760 единиц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81739"/>
        <a:ext cx="8928992" cy="904310"/>
      </dsp:txXfrm>
    </dsp:sp>
    <dsp:sp modelId="{4C62B378-416D-4281-B7D0-5C1933F95B5C}">
      <dsp:nvSpPr>
        <dsp:cNvPr id="0" name=""/>
        <dsp:cNvSpPr/>
      </dsp:nvSpPr>
      <dsp:spPr>
        <a:xfrm>
          <a:off x="0" y="2086050"/>
          <a:ext cx="8928992" cy="0"/>
        </a:xfrm>
        <a:prstGeom prst="line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D5B4F-2BED-40D7-B683-DB5FAB492D50}">
      <dsp:nvSpPr>
        <dsp:cNvPr id="0" name=""/>
        <dsp:cNvSpPr/>
      </dsp:nvSpPr>
      <dsp:spPr>
        <a:xfrm>
          <a:off x="0" y="2086050"/>
          <a:ext cx="8928992" cy="937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Обучение пожилых граждан и инвалидов выработке навыков пользования персональным компьютером и ресурсами сети "Интернет"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086050"/>
        <a:ext cx="8928992" cy="93799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17C2A6-F8FE-4C38-A2EC-B5969C6D7E3F}">
      <dsp:nvSpPr>
        <dsp:cNvPr id="0" name=""/>
        <dsp:cNvSpPr/>
      </dsp:nvSpPr>
      <dsp:spPr>
        <a:xfrm>
          <a:off x="0" y="4282134"/>
          <a:ext cx="8640960" cy="14054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самостоятельного ответственного выбора гражданами вариантов решения своих жизненных проблем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282134"/>
        <a:ext cx="8640960" cy="758965"/>
      </dsp:txXfrm>
    </dsp:sp>
    <dsp:sp modelId="{16D9DD6D-3F2C-4C71-A9C2-ECE61CF9D1B1}">
      <dsp:nvSpPr>
        <dsp:cNvPr id="0" name=""/>
        <dsp:cNvSpPr/>
      </dsp:nvSpPr>
      <dsp:spPr>
        <a:xfrm>
          <a:off x="0" y="5012990"/>
          <a:ext cx="4320480" cy="6465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центр технологических инноваций социального сервиса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012990"/>
        <a:ext cx="4320480" cy="646526"/>
      </dsp:txXfrm>
    </dsp:sp>
    <dsp:sp modelId="{34E65D9A-DCFF-486C-BE93-71B0F52479B8}">
      <dsp:nvSpPr>
        <dsp:cNvPr id="0" name=""/>
        <dsp:cNvSpPr/>
      </dsp:nvSpPr>
      <dsp:spPr>
        <a:xfrm>
          <a:off x="4320480" y="5012990"/>
          <a:ext cx="4320480" cy="646526"/>
        </a:xfrm>
        <a:prstGeom prst="rect">
          <a:avLst/>
        </a:prstGeom>
        <a:solidFill>
          <a:schemeClr val="accent5">
            <a:tint val="40000"/>
            <a:alpha val="90000"/>
            <a:hueOff val="1707744"/>
            <a:satOff val="-4443"/>
            <a:lumOff val="-424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эффективного межсекторного партнерства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0480" y="5012990"/>
        <a:ext cx="4320480" cy="646526"/>
      </dsp:txXfrm>
    </dsp:sp>
    <dsp:sp modelId="{B37DD468-21E1-4183-92D8-96DA23639B24}">
      <dsp:nvSpPr>
        <dsp:cNvPr id="0" name=""/>
        <dsp:cNvSpPr/>
      </dsp:nvSpPr>
      <dsp:spPr>
        <a:xfrm rot="10800000">
          <a:off x="0" y="2141569"/>
          <a:ext cx="8640960" cy="2161646"/>
        </a:xfrm>
        <a:prstGeom prst="upArrowCallout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человеческого потенциала, повышение уровня социальной защищенности населения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2141569"/>
        <a:ext cx="8640960" cy="758738"/>
      </dsp:txXfrm>
    </dsp:sp>
    <dsp:sp modelId="{87696033-C478-4786-885C-795861EEFF73}">
      <dsp:nvSpPr>
        <dsp:cNvPr id="0" name=""/>
        <dsp:cNvSpPr/>
      </dsp:nvSpPr>
      <dsp:spPr>
        <a:xfrm>
          <a:off x="0" y="2900307"/>
          <a:ext cx="4320480" cy="646332"/>
        </a:xfrm>
        <a:prstGeom prst="rect">
          <a:avLst/>
        </a:prstGeom>
        <a:solidFill>
          <a:schemeClr val="accent5">
            <a:tint val="40000"/>
            <a:alpha val="90000"/>
            <a:hueOff val="3415489"/>
            <a:satOff val="-8886"/>
            <a:lumOff val="-848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высокого качества инфраструктуры и пространства, реализованного на основе концепции универсального дизайна</a:t>
          </a:r>
          <a:endParaRPr lang="ru-RU" sz="15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900307"/>
        <a:ext cx="4320480" cy="646332"/>
      </dsp:txXfrm>
    </dsp:sp>
    <dsp:sp modelId="{B6F2D2AC-801B-4DB0-8C7E-0E01E074E875}">
      <dsp:nvSpPr>
        <dsp:cNvPr id="0" name=""/>
        <dsp:cNvSpPr/>
      </dsp:nvSpPr>
      <dsp:spPr>
        <a:xfrm>
          <a:off x="4320480" y="2900307"/>
          <a:ext cx="4320480" cy="646332"/>
        </a:xfrm>
        <a:prstGeom prst="rect">
          <a:avLst/>
        </a:prstGeom>
        <a:solidFill>
          <a:schemeClr val="accent5">
            <a:tint val="40000"/>
            <a:alpha val="90000"/>
            <a:hueOff val="5123233"/>
            <a:satOff val="-13328"/>
            <a:lumOff val="-1272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активного долголетия и эффективного </a:t>
          </a:r>
          <a:r>
            <a:rPr lang="ru-RU" sz="1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межпоколенческого</a:t>
          </a: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сотрудничества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0480" y="2900307"/>
        <a:ext cx="4320480" cy="646332"/>
      </dsp:txXfrm>
    </dsp:sp>
    <dsp:sp modelId="{DAD088D1-8E5B-4150-B415-BB71D8F20009}">
      <dsp:nvSpPr>
        <dsp:cNvPr id="0" name=""/>
        <dsp:cNvSpPr/>
      </dsp:nvSpPr>
      <dsp:spPr>
        <a:xfrm rot="10800000">
          <a:off x="0" y="1005"/>
          <a:ext cx="8640960" cy="2161646"/>
        </a:xfrm>
        <a:prstGeom prst="upArrowCallout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Формирование семейно-ориентированной среды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005"/>
        <a:ext cx="8640960" cy="758738"/>
      </dsp:txXfrm>
    </dsp:sp>
    <dsp:sp modelId="{52DDBEB7-F5E0-4EBB-95FE-1BB92D01C416}">
      <dsp:nvSpPr>
        <dsp:cNvPr id="0" name=""/>
        <dsp:cNvSpPr/>
      </dsp:nvSpPr>
      <dsp:spPr>
        <a:xfrm>
          <a:off x="0" y="759743"/>
          <a:ext cx="4320480" cy="646332"/>
        </a:xfrm>
        <a:prstGeom prst="rect">
          <a:avLst/>
        </a:prstGeom>
        <a:solidFill>
          <a:schemeClr val="accent5">
            <a:tint val="40000"/>
            <a:alpha val="90000"/>
            <a:hueOff val="6830977"/>
            <a:satOff val="-17771"/>
            <a:lumOff val="-1696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единого профилактического пространства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59743"/>
        <a:ext cx="4320480" cy="646332"/>
      </dsp:txXfrm>
    </dsp:sp>
    <dsp:sp modelId="{1F04E5E8-9896-4853-B45C-0CE43AFA8ECE}">
      <dsp:nvSpPr>
        <dsp:cNvPr id="0" name=""/>
        <dsp:cNvSpPr/>
      </dsp:nvSpPr>
      <dsp:spPr>
        <a:xfrm>
          <a:off x="4320480" y="759743"/>
          <a:ext cx="4320480" cy="646332"/>
        </a:xfrm>
        <a:prstGeom prst="rect">
          <a:avLst/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Свердловская область – регион эффективного семейного жизнеустройства детей-сирот и детей, оставшихся без попечения родителей</a:t>
          </a:r>
          <a:endParaRPr lang="ru-RU" sz="15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0480" y="759743"/>
        <a:ext cx="4320480" cy="646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msp.midural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inszn.midural.ru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hyperlink" Target="http://minszn.midural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28" y="1340768"/>
            <a:ext cx="8928992" cy="1872208"/>
          </a:xfrm>
        </p:spPr>
        <p:txBody>
          <a:bodyPr anchor="t"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«Взаимодействие органов социальной защиты населения Свердловской области с социально ориентированными некоммерческими организациями»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7744" y="6194751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марта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" y="4715730"/>
            <a:ext cx="1898861" cy="1940686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447764" y="4024080"/>
            <a:ext cx="658873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Елена Эдуардовна Лайковская</a:t>
            </a:r>
            <a:endParaRPr lang="ru-RU" sz="2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14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Первый заместитель Министра социальной политики Свердловской области, </a:t>
            </a:r>
            <a:b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кандидат медицинских наук</a:t>
            </a:r>
            <a:endParaRPr lang="ru-RU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07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55576" y="548681"/>
            <a:ext cx="7704856" cy="360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Нормативное регулирование </a:t>
            </a:r>
            <a:endParaRPr lang="ru-RU" sz="25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/>
          </p:nvPr>
        </p:nvGraphicFramePr>
        <p:xfrm>
          <a:off x="179512" y="1021877"/>
          <a:ext cx="8856984" cy="5503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050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92050"/>
            <a:ext cx="7869560" cy="93610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о конкурсах на получение субсидий из средств бюджета Свердловской области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1428154"/>
            <a:ext cx="9108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://msp.midural.ru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Раздел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«Деятельность», </a:t>
            </a: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подраздел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«Поддержка НКО»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2492896"/>
            <a:ext cx="7488832" cy="4178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Стрелка вправо 7"/>
          <p:cNvSpPr/>
          <p:nvPr/>
        </p:nvSpPr>
        <p:spPr>
          <a:xfrm>
            <a:off x="2915816" y="4221088"/>
            <a:ext cx="1008112" cy="28803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021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55576" y="548681"/>
            <a:ext cx="7704856" cy="360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предоставления субсидий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 ориентированным некоммерческим организациям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2012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- 2016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годах из средств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областного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федерального бюджетов </a:t>
            </a:r>
            <a:endParaRPr lang="ru-RU" sz="2000" b="1" dirty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04864"/>
            <a:ext cx="8136904" cy="440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2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53536" cy="576064"/>
          </a:xfrm>
        </p:spPr>
        <p:txBody>
          <a:bodyPr>
            <a:normAutofit/>
          </a:bodyPr>
          <a:lstStyle/>
          <a:p>
            <a:r>
              <a:rPr lang="ru-RU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Выделение субсидий СОНКО в 2015 году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649367"/>
              </p:ext>
            </p:extLst>
          </p:nvPr>
        </p:nvGraphicFramePr>
        <p:xfrm>
          <a:off x="323528" y="980730"/>
          <a:ext cx="8712967" cy="5682547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54710"/>
                <a:gridCol w="4065770"/>
                <a:gridCol w="1224136"/>
                <a:gridCol w="1368152"/>
                <a:gridCol w="1747425"/>
                <a:gridCol w="52774"/>
              </a:tblGrid>
              <a:tr h="74120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областного бюджета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федерального бюджета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123533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БЛОК 1 (поддержка ветеранов, инвалидов, детей погибших </a:t>
                      </a: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участников ВОВ, 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бывших несовершеннолетних узников концлагерей, гетто, жертв политических репрессий, граждан, пострадавших от радиационного воздействия)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30 650 815,00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3 405 000,00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10 НКО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проекта,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мероприятия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4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148240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БЛОК 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(профилактика социального сиротства, пропаганды семейного устройства детей-сирот и детей, оставшихся без попечения родителей, социальной поддержки женщин, семей с детьми, находящихся в трудной жизненной ситуации)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5 200 000,00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1 300 000,00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11 НКО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проектов,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мероприятия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4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74120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БЛОК  3 (поддержка инвалидов) 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8 379 049,00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3 795 000,00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12 НКО,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проектов,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мероприятий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4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74120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БЛОК  4 (поддержка ветеранов и инвалидов боевых действий, граждан, находящихся в трудной жизненной ситуации)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6 170 136,00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1 500 000,00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7 НКО,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проектов,</a:t>
                      </a: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мероприятия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4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  <a:tr h="74120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50 400 000,00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10 000 000,00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37 НКО,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проектов,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мероприятий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9316" marR="3931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846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33249"/>
            <a:ext cx="3395869" cy="25469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90" y="541135"/>
            <a:ext cx="4035410" cy="26892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22" y="739828"/>
            <a:ext cx="3493698" cy="232913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47664" y="3135606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Общественное обсуждение </a:t>
            </a:r>
            <a:endParaRPr lang="ru-RU" sz="2400" b="1" dirty="0" smtClean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социально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значимых программ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90" y="4148593"/>
            <a:ext cx="3608279" cy="240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42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620688"/>
            <a:ext cx="8928992" cy="3168352"/>
          </a:xfrm>
        </p:spPr>
        <p:txBody>
          <a:bodyPr anchor="t"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рассмотрении проекта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Стратегии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развития системы социальной защиты населения Свердловской области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2016-2030 годы 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Плана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мероприятий по реализации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Стратегии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социально-экономического развития Свердловской области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2016-2030 годы»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7744" y="6194751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марта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" y="4715730"/>
            <a:ext cx="1898861" cy="1940686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447764" y="4024080"/>
            <a:ext cx="658873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Елена Эдуардовна Лайковская</a:t>
            </a:r>
            <a:endParaRPr lang="ru-RU" sz="2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14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Первый заместитель Министра социальной политики Свердловской области, </a:t>
            </a:r>
            <a:b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кандидат медицинских наук</a:t>
            </a:r>
            <a:endParaRPr lang="ru-RU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3444" t="11909" r="33015" b="71717"/>
          <a:stretch/>
        </p:blipFill>
        <p:spPr>
          <a:xfrm>
            <a:off x="0" y="404664"/>
            <a:ext cx="9144000" cy="19442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6367" t="7808" r="17343" b="6999"/>
          <a:stretch/>
        </p:blipFill>
        <p:spPr>
          <a:xfrm>
            <a:off x="1043608" y="2132856"/>
            <a:ext cx="7272808" cy="453650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92480" y="476672"/>
            <a:ext cx="251520" cy="36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659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815993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реализации направления социально-экономической политики Свердловской области на 2016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2030 годы «Создание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комфортной среды для жизни жителей Свердловской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области» –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условий для комфортной жизни и самореализации населения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6517"/>
            <a:ext cx="4191000" cy="2717800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55422014"/>
              </p:ext>
            </p:extLst>
          </p:nvPr>
        </p:nvGraphicFramePr>
        <p:xfrm>
          <a:off x="0" y="3068960"/>
          <a:ext cx="9144000" cy="3573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10019" y="3284984"/>
            <a:ext cx="88204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задачи в сфере социальной защиты населения:</a:t>
            </a:r>
            <a:endParaRPr lang="ru-RU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801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76672"/>
            <a:ext cx="7653536" cy="57606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Проект «Счастливая семья»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66178029"/>
              </p:ext>
            </p:extLst>
          </p:nvPr>
        </p:nvGraphicFramePr>
        <p:xfrm>
          <a:off x="251520" y="1124744"/>
          <a:ext cx="8496944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47649751"/>
              </p:ext>
            </p:extLst>
          </p:nvPr>
        </p:nvGraphicFramePr>
        <p:xfrm>
          <a:off x="107504" y="3501008"/>
          <a:ext cx="8928992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Заголовок 2"/>
          <p:cNvSpPr txBox="1">
            <a:spLocks/>
          </p:cNvSpPr>
          <p:nvPr/>
        </p:nvSpPr>
        <p:spPr>
          <a:xfrm>
            <a:off x="755576" y="3140968"/>
            <a:ext cx="76535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Мероприятия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337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76672"/>
            <a:ext cx="7653536" cy="57606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Проект «Доступная среда»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86166265"/>
              </p:ext>
            </p:extLst>
          </p:nvPr>
        </p:nvGraphicFramePr>
        <p:xfrm>
          <a:off x="251520" y="1124744"/>
          <a:ext cx="8496944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88216435"/>
              </p:ext>
            </p:extLst>
          </p:nvPr>
        </p:nvGraphicFramePr>
        <p:xfrm>
          <a:off x="189500" y="3799028"/>
          <a:ext cx="89289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Заголовок 2"/>
          <p:cNvSpPr txBox="1">
            <a:spLocks/>
          </p:cNvSpPr>
          <p:nvPr/>
        </p:nvSpPr>
        <p:spPr>
          <a:xfrm>
            <a:off x="755576" y="3181075"/>
            <a:ext cx="76535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Мероприятия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000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76672"/>
            <a:ext cx="7653536" cy="57606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Проект </a:t>
            </a: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Активное старшее поколение</a:t>
            </a: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48084911"/>
              </p:ext>
            </p:extLst>
          </p:nvPr>
        </p:nvGraphicFramePr>
        <p:xfrm>
          <a:off x="251520" y="1124744"/>
          <a:ext cx="8496944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90987860"/>
              </p:ext>
            </p:extLst>
          </p:nvPr>
        </p:nvGraphicFramePr>
        <p:xfrm>
          <a:off x="189500" y="3799028"/>
          <a:ext cx="89289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Заголовок 2"/>
          <p:cNvSpPr txBox="1">
            <a:spLocks/>
          </p:cNvSpPr>
          <p:nvPr/>
        </p:nvSpPr>
        <p:spPr>
          <a:xfrm>
            <a:off x="755576" y="3181075"/>
            <a:ext cx="765353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Мероприятия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349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93610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Стратегия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развития системы социальной защиты населения Свердловской области на 2016 – 2030 годы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3680714"/>
            <a:ext cx="4032448" cy="29575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596" y="1484784"/>
            <a:ext cx="3391892" cy="225221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7505" y="1653521"/>
            <a:ext cx="58571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Задача – создание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семейно-ориентированной динамической системы социальной реабилитации.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Создание условий для того, чтобы каждый человек мог самостоятельно формировать стабильные, благополучные социальные позиции для себя и своей семьи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721964"/>
            <a:ext cx="3888432" cy="291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34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899592" y="404664"/>
            <a:ext cx="7653536" cy="5760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Система целеполагания Стратегии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59914373"/>
              </p:ext>
            </p:extLst>
          </p:nvPr>
        </p:nvGraphicFramePr>
        <p:xfrm>
          <a:off x="251520" y="980728"/>
          <a:ext cx="864096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0165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931" t="2745" r="23577" b="3935"/>
          <a:stretch/>
        </p:blipFill>
        <p:spPr>
          <a:xfrm>
            <a:off x="3131841" y="476672"/>
            <a:ext cx="5904655" cy="5904656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580112" y="2276872"/>
            <a:ext cx="1872208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0448" y="2276872"/>
            <a:ext cx="29544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b="1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en-US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msp.midural.ru/</a:t>
            </a:r>
            <a:endParaRPr lang="ru-RU" b="1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538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475928"/>
            <a:ext cx="7653536" cy="936104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Перспективные направления сотрудничества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9786" y="1548399"/>
            <a:ext cx="46524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Доступ</a:t>
            </a:r>
            <a:r>
              <a:rPr lang="en-US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социально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ориентированных НКО,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осуществляющих деятельность в социальной сфере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 бюджетным средствам,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выделенным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предоставление социальных услуг населению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7486" t="6437" r="26360" b="14076"/>
          <a:stretch/>
        </p:blipFill>
        <p:spPr>
          <a:xfrm>
            <a:off x="5076056" y="1628800"/>
            <a:ext cx="3734536" cy="36178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9907" t="7693" r="20375" b="6142"/>
          <a:stretch/>
        </p:blipFill>
        <p:spPr>
          <a:xfrm>
            <a:off x="2782144" y="3437715"/>
            <a:ext cx="4032448" cy="327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05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44824"/>
            <a:ext cx="4460284" cy="1252728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Благодарю за внимание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5398" y="3212976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</a:t>
            </a:r>
            <a:r>
              <a:rPr lang="en-US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msp.midural.ru/</a:t>
            </a:r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434" t="1531"/>
          <a:stretch/>
        </p:blipFill>
        <p:spPr>
          <a:xfrm>
            <a:off x="4716016" y="692696"/>
            <a:ext cx="4427983" cy="585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8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3273</TotalTime>
  <Words>891</Words>
  <Application>Microsoft Office PowerPoint</Application>
  <PresentationFormat>Экран (4:3)</PresentationFormat>
  <Paragraphs>123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«Взаимодействие органов социальной защиты населения Свердловской области с социально ориентированными некоммерческими организациями»</vt:lpstr>
      <vt:lpstr>Презентация PowerPoint</vt:lpstr>
      <vt:lpstr>Информация о конкурсах на получение субсидий из средств бюджета Свердловской области</vt:lpstr>
      <vt:lpstr>Презентация PowerPoint</vt:lpstr>
      <vt:lpstr>Выделение субсидий СОНКО в 2015 году</vt:lpstr>
      <vt:lpstr>Презентация PowerPoint</vt:lpstr>
      <vt:lpstr>«О рассмотрении проекта  Стратегии развития системы социальной защиты населения Свердловской области  на 2016-2030 годы и  Плана мероприятий по реализации  Стратегии социально-экономического развития Свердловской области на 2016-2030 годы»</vt:lpstr>
      <vt:lpstr>Презентация PowerPoint</vt:lpstr>
      <vt:lpstr>Презентация PowerPoint</vt:lpstr>
      <vt:lpstr>Проект «Счастливая семья»</vt:lpstr>
      <vt:lpstr>Проект «Доступная среда»</vt:lpstr>
      <vt:lpstr>Проект «Активное старшее поколение»</vt:lpstr>
      <vt:lpstr>Стратегия развития системы социальной защиты населения Свердловской области на 2016 – 2030 годы</vt:lpstr>
      <vt:lpstr>Система целеполагания Стратегии</vt:lpstr>
      <vt:lpstr>Презентация PowerPoint</vt:lpstr>
      <vt:lpstr>Перспективные направления сотрудничества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Герасимова Елена Александровна</cp:lastModifiedBy>
  <cp:revision>215</cp:revision>
  <dcterms:created xsi:type="dcterms:W3CDTF">2013-09-24T14:29:11Z</dcterms:created>
  <dcterms:modified xsi:type="dcterms:W3CDTF">2016-03-09T14:20:37Z</dcterms:modified>
</cp:coreProperties>
</file>