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9"/>
  </p:notesMasterIdLst>
  <p:sldIdLst>
    <p:sldId id="354" r:id="rId2"/>
    <p:sldId id="355" r:id="rId3"/>
    <p:sldId id="353" r:id="rId4"/>
    <p:sldId id="344" r:id="rId5"/>
    <p:sldId id="341" r:id="rId6"/>
    <p:sldId id="356" r:id="rId7"/>
    <p:sldId id="357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FCC00"/>
    <a:srgbClr val="FFFFCC"/>
    <a:srgbClr val="FF0066"/>
    <a:srgbClr val="FF3F3F"/>
    <a:srgbClr val="F394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4C1A8A3-306A-4EB7-A6B1-4F7E0EB9C5D6}" styleName="Средний стиль 3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226D2C-85B7-43EE-9195-2F3B3A7D3357}" type="doc">
      <dgm:prSet loTypeId="urn:microsoft.com/office/officeart/2005/8/layout/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383CFD0-2AE4-4BC4-927A-7C067CE581FD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2015 год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DD109A-DF3F-4AB9-BF26-C93538C74C83}" type="parTrans" cxnId="{39868739-5621-4720-859D-CB3E6DD75B34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B330CC-C0B8-4FD6-BE89-0D37EAFC33EE}" type="sibTrans" cxnId="{39868739-5621-4720-859D-CB3E6DD75B34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E67F3C-2A52-45A3-ABD3-8983888A4943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стационарного социального обслуживания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618AC3-B73A-4D12-AE35-A3F5AA225898}" type="parTrans" cxnId="{F2537845-8B3C-4807-99EA-F868A2A8134A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5D35A5-0226-454C-816F-77C2DC0F6155}" type="sibTrans" cxnId="{F2537845-8B3C-4807-99EA-F868A2A8134A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B8170B-5548-45A7-944D-67B6B3C5A14F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59A8A2-923F-4AFB-B51C-A98E5647F6FD}" type="parTrans" cxnId="{32F29B86-B4B3-4348-B0B7-CD6D8FDD36D2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B5FCD3-2FAB-4C48-87BF-973D8E856F32}" type="sibTrans" cxnId="{32F29B86-B4B3-4348-B0B7-CD6D8FDD36D2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49231D-B88D-4679-B586-5AF532C6F77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нестационарного социального обслуживания, предоставляю-</a:t>
          </a:r>
          <a:r>
            <a:rPr lang="ru-RU" sz="14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щие</a:t>
          </a:r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услуги различным группам населения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E86EC-C8C4-4CE7-8BD3-DA38F0C4F752}" type="parTrans" cxnId="{400DBAB1-5F8E-46CA-8BCD-9F2B017C7C7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DE9CB8-2B3F-48FE-95CB-35C1BAFE1FF3}" type="sibTrans" cxnId="{400DBAB1-5F8E-46CA-8BCD-9F2B017C7C7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464274-325A-4078-9097-B898D27ADC8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09336F-C9CF-4161-A09B-B43384120B79}" type="parTrans" cxnId="{46049F86-A4B0-45D5-A476-F53CCE68A4A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6A4F10-174C-409F-A3FC-382A053FEFF8}" type="sibTrans" cxnId="{46049F86-A4B0-45D5-A476-F53CCE68A4A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55F197-70DB-4145-933C-89082EB90A2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учреждения, осуществляющие реабилитацию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C3EF8E-03F2-4483-B2A5-432F3789B230}" type="parTrans" cxnId="{01339608-AE09-4356-9A44-AC713BFA4113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D7A4C0-998C-4731-AC72-CB2EAE56279F}" type="sibTrans" cxnId="{01339608-AE09-4356-9A44-AC713BFA4113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DF18C-CE07-4AE3-A909-D0516A8F5F8A}" type="pres">
      <dgm:prSet presAssocID="{44226D2C-85B7-43EE-9195-2F3B3A7D335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A8BC3E-9258-4D82-A5F1-26CF173E75D9}" type="pres">
      <dgm:prSet presAssocID="{9383CFD0-2AE4-4BC4-927A-7C067CE581FD}" presName="composite" presStyleCnt="0"/>
      <dgm:spPr/>
    </dgm:pt>
    <dgm:pt modelId="{73CE4626-EE95-4921-A373-C67A5F2D825A}" type="pres">
      <dgm:prSet presAssocID="{9383CFD0-2AE4-4BC4-927A-7C067CE581FD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172005-D40F-4302-A313-D1560336CDD7}" type="pres">
      <dgm:prSet presAssocID="{9383CFD0-2AE4-4BC4-927A-7C067CE581FD}" presName="parSh" presStyleLbl="node1" presStyleIdx="0" presStyleCnt="3"/>
      <dgm:spPr/>
      <dgm:t>
        <a:bodyPr/>
        <a:lstStyle/>
        <a:p>
          <a:endParaRPr lang="ru-RU"/>
        </a:p>
      </dgm:t>
    </dgm:pt>
    <dgm:pt modelId="{119B87E2-48A6-452D-B90A-17819576DB37}" type="pres">
      <dgm:prSet presAssocID="{9383CFD0-2AE4-4BC4-927A-7C067CE581FD}" presName="desTx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2A6A4D-F09E-4781-B97B-E79AF0B6F638}" type="pres">
      <dgm:prSet presAssocID="{F4B330CC-C0B8-4FD6-BE89-0D37EAFC33EE}" presName="sibTrans" presStyleLbl="sibTrans2D1" presStyleIdx="0" presStyleCnt="2"/>
      <dgm:spPr/>
      <dgm:t>
        <a:bodyPr/>
        <a:lstStyle/>
        <a:p>
          <a:endParaRPr lang="ru-RU"/>
        </a:p>
      </dgm:t>
    </dgm:pt>
    <dgm:pt modelId="{2C86F674-4F95-40DF-9B4B-73F673B6D9CC}" type="pres">
      <dgm:prSet presAssocID="{F4B330CC-C0B8-4FD6-BE89-0D37EAFC33EE}" presName="connTx" presStyleLbl="sibTrans2D1" presStyleIdx="0" presStyleCnt="2"/>
      <dgm:spPr/>
      <dgm:t>
        <a:bodyPr/>
        <a:lstStyle/>
        <a:p>
          <a:endParaRPr lang="ru-RU"/>
        </a:p>
      </dgm:t>
    </dgm:pt>
    <dgm:pt modelId="{765024C4-B007-4717-A0C3-60EDB4571375}" type="pres">
      <dgm:prSet presAssocID="{D6B8170B-5548-45A7-944D-67B6B3C5A14F}" presName="composite" presStyleCnt="0"/>
      <dgm:spPr/>
    </dgm:pt>
    <dgm:pt modelId="{DF35EBE3-0632-4736-BE81-D50419A574C0}" type="pres">
      <dgm:prSet presAssocID="{D6B8170B-5548-45A7-944D-67B6B3C5A14F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8A8B35-8FCC-4222-BCC6-7854D1FF53A3}" type="pres">
      <dgm:prSet presAssocID="{D6B8170B-5548-45A7-944D-67B6B3C5A14F}" presName="parSh" presStyleLbl="node1" presStyleIdx="1" presStyleCnt="3"/>
      <dgm:spPr/>
      <dgm:t>
        <a:bodyPr/>
        <a:lstStyle/>
        <a:p>
          <a:endParaRPr lang="ru-RU"/>
        </a:p>
      </dgm:t>
    </dgm:pt>
    <dgm:pt modelId="{CD08E332-31B3-4169-B3DF-4755A8506298}" type="pres">
      <dgm:prSet presAssocID="{D6B8170B-5548-45A7-944D-67B6B3C5A14F}" presName="desTx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F34902-5690-4C7F-8964-551FBF86E668}" type="pres">
      <dgm:prSet presAssocID="{FAB5FCD3-2FAB-4C48-87BF-973D8E856F32}" presName="sibTrans" presStyleLbl="sibTrans2D1" presStyleIdx="1" presStyleCnt="2"/>
      <dgm:spPr/>
      <dgm:t>
        <a:bodyPr/>
        <a:lstStyle/>
        <a:p>
          <a:endParaRPr lang="ru-RU"/>
        </a:p>
      </dgm:t>
    </dgm:pt>
    <dgm:pt modelId="{5DED0B82-5C80-4DDE-9681-31639430ECCD}" type="pres">
      <dgm:prSet presAssocID="{FAB5FCD3-2FAB-4C48-87BF-973D8E856F32}" presName="connTx" presStyleLbl="sibTrans2D1" presStyleIdx="1" presStyleCnt="2"/>
      <dgm:spPr/>
      <dgm:t>
        <a:bodyPr/>
        <a:lstStyle/>
        <a:p>
          <a:endParaRPr lang="ru-RU"/>
        </a:p>
      </dgm:t>
    </dgm:pt>
    <dgm:pt modelId="{365AC6A0-AECA-4ECC-AF89-BDC285D7BB5C}" type="pres">
      <dgm:prSet presAssocID="{27464274-325A-4078-9097-B898D27ADC8E}" presName="composite" presStyleCnt="0"/>
      <dgm:spPr/>
    </dgm:pt>
    <dgm:pt modelId="{DD8671DA-1C4E-4147-A801-6F4906BA1609}" type="pres">
      <dgm:prSet presAssocID="{27464274-325A-4078-9097-B898D27ADC8E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4672D5-010A-4285-BAF7-17BBE7C050F2}" type="pres">
      <dgm:prSet presAssocID="{27464274-325A-4078-9097-B898D27ADC8E}" presName="parSh" presStyleLbl="node1" presStyleIdx="2" presStyleCnt="3"/>
      <dgm:spPr/>
      <dgm:t>
        <a:bodyPr/>
        <a:lstStyle/>
        <a:p>
          <a:endParaRPr lang="ru-RU"/>
        </a:p>
      </dgm:t>
    </dgm:pt>
    <dgm:pt modelId="{75A519A2-3D60-4C80-A4C7-ECC0C8EBAB97}" type="pres">
      <dgm:prSet presAssocID="{27464274-325A-4078-9097-B898D27ADC8E}" presName="desTx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049F86-A4B0-45D5-A476-F53CCE68A4AC}" srcId="{44226D2C-85B7-43EE-9195-2F3B3A7D3357}" destId="{27464274-325A-4078-9097-B898D27ADC8E}" srcOrd="2" destOrd="0" parTransId="{8E09336F-C9CF-4161-A09B-B43384120B79}" sibTransId="{186A4F10-174C-409F-A3FC-382A053FEFF8}"/>
    <dgm:cxn modelId="{32F29B86-B4B3-4348-B0B7-CD6D8FDD36D2}" srcId="{44226D2C-85B7-43EE-9195-2F3B3A7D3357}" destId="{D6B8170B-5548-45A7-944D-67B6B3C5A14F}" srcOrd="1" destOrd="0" parTransId="{CB59A8A2-923F-4AFB-B51C-A98E5647F6FD}" sibTransId="{FAB5FCD3-2FAB-4C48-87BF-973D8E856F32}"/>
    <dgm:cxn modelId="{8BAFFABC-F459-47CB-A1B5-2FE001361460}" type="presOf" srcId="{5C49231D-B88D-4679-B586-5AF532C6F771}" destId="{CD08E332-31B3-4169-B3DF-4755A8506298}" srcOrd="0" destOrd="0" presId="urn:microsoft.com/office/officeart/2005/8/layout/process3"/>
    <dgm:cxn modelId="{C4671256-AB09-44ED-9A33-ECBE67BE1837}" type="presOf" srcId="{FAB5FCD3-2FAB-4C48-87BF-973D8E856F32}" destId="{31F34902-5690-4C7F-8964-551FBF86E668}" srcOrd="0" destOrd="0" presId="urn:microsoft.com/office/officeart/2005/8/layout/process3"/>
    <dgm:cxn modelId="{EB8F8C8E-2FCB-438B-8FBA-18DBC9CD50F0}" type="presOf" srcId="{9383CFD0-2AE4-4BC4-927A-7C067CE581FD}" destId="{73CE4626-EE95-4921-A373-C67A5F2D825A}" srcOrd="0" destOrd="0" presId="urn:microsoft.com/office/officeart/2005/8/layout/process3"/>
    <dgm:cxn modelId="{75CE8C44-4B95-418B-A70D-6677950A248B}" type="presOf" srcId="{FAB5FCD3-2FAB-4C48-87BF-973D8E856F32}" destId="{5DED0B82-5C80-4DDE-9681-31639430ECCD}" srcOrd="1" destOrd="0" presId="urn:microsoft.com/office/officeart/2005/8/layout/process3"/>
    <dgm:cxn modelId="{53C93BAB-59DF-4980-BF4C-D20F3F49A2A8}" type="presOf" srcId="{27464274-325A-4078-9097-B898D27ADC8E}" destId="{DD8671DA-1C4E-4147-A801-6F4906BA1609}" srcOrd="0" destOrd="0" presId="urn:microsoft.com/office/officeart/2005/8/layout/process3"/>
    <dgm:cxn modelId="{9893323F-1C07-4758-B53B-76B9DA00E306}" type="presOf" srcId="{CEE67F3C-2A52-45A3-ABD3-8983888A4943}" destId="{119B87E2-48A6-452D-B90A-17819576DB37}" srcOrd="0" destOrd="0" presId="urn:microsoft.com/office/officeart/2005/8/layout/process3"/>
    <dgm:cxn modelId="{D6231B14-0509-4F95-9A71-445312886AC9}" type="presOf" srcId="{9383CFD0-2AE4-4BC4-927A-7C067CE581FD}" destId="{A0172005-D40F-4302-A313-D1560336CDD7}" srcOrd="1" destOrd="0" presId="urn:microsoft.com/office/officeart/2005/8/layout/process3"/>
    <dgm:cxn modelId="{90860081-2C3B-46A1-8276-DB565924D66C}" type="presOf" srcId="{27464274-325A-4078-9097-B898D27ADC8E}" destId="{A94672D5-010A-4285-BAF7-17BBE7C050F2}" srcOrd="1" destOrd="0" presId="urn:microsoft.com/office/officeart/2005/8/layout/process3"/>
    <dgm:cxn modelId="{F2537845-8B3C-4807-99EA-F868A2A8134A}" srcId="{9383CFD0-2AE4-4BC4-927A-7C067CE581FD}" destId="{CEE67F3C-2A52-45A3-ABD3-8983888A4943}" srcOrd="0" destOrd="0" parTransId="{DC618AC3-B73A-4D12-AE35-A3F5AA225898}" sibTransId="{625D35A5-0226-454C-816F-77C2DC0F6155}"/>
    <dgm:cxn modelId="{E6499675-B998-4562-84D6-0E2E0D5AA673}" type="presOf" srcId="{F4B330CC-C0B8-4FD6-BE89-0D37EAFC33EE}" destId="{102A6A4D-F09E-4781-B97B-E79AF0B6F638}" srcOrd="0" destOrd="0" presId="urn:microsoft.com/office/officeart/2005/8/layout/process3"/>
    <dgm:cxn modelId="{01339608-AE09-4356-9A44-AC713BFA4113}" srcId="{27464274-325A-4078-9097-B898D27ADC8E}" destId="{B255F197-70DB-4145-933C-89082EB90A26}" srcOrd="0" destOrd="0" parTransId="{A4C3EF8E-03F2-4483-B2A5-432F3789B230}" sibTransId="{3CD7A4C0-998C-4731-AC72-CB2EAE56279F}"/>
    <dgm:cxn modelId="{91F76CA3-B748-4E09-A3E8-D505C6BE4A2F}" type="presOf" srcId="{F4B330CC-C0B8-4FD6-BE89-0D37EAFC33EE}" destId="{2C86F674-4F95-40DF-9B4B-73F673B6D9CC}" srcOrd="1" destOrd="0" presId="urn:microsoft.com/office/officeart/2005/8/layout/process3"/>
    <dgm:cxn modelId="{400DBAB1-5F8E-46CA-8BCD-9F2B017C7C7E}" srcId="{D6B8170B-5548-45A7-944D-67B6B3C5A14F}" destId="{5C49231D-B88D-4679-B586-5AF532C6F771}" srcOrd="0" destOrd="0" parTransId="{C17E86EC-C8C4-4CE7-8BD3-DA38F0C4F752}" sibTransId="{31DE9CB8-2B3F-48FE-95CB-35C1BAFE1FF3}"/>
    <dgm:cxn modelId="{CF171407-D594-4DDD-9C4D-04565387B1CF}" type="presOf" srcId="{D6B8170B-5548-45A7-944D-67B6B3C5A14F}" destId="{3D8A8B35-8FCC-4222-BCC6-7854D1FF53A3}" srcOrd="1" destOrd="0" presId="urn:microsoft.com/office/officeart/2005/8/layout/process3"/>
    <dgm:cxn modelId="{39868739-5621-4720-859D-CB3E6DD75B34}" srcId="{44226D2C-85B7-43EE-9195-2F3B3A7D3357}" destId="{9383CFD0-2AE4-4BC4-927A-7C067CE581FD}" srcOrd="0" destOrd="0" parTransId="{B7DD109A-DF3F-4AB9-BF26-C93538C74C83}" sibTransId="{F4B330CC-C0B8-4FD6-BE89-0D37EAFC33EE}"/>
    <dgm:cxn modelId="{69AEDB69-70CE-48DD-8B7C-8E771C7A3183}" type="presOf" srcId="{44226D2C-85B7-43EE-9195-2F3B3A7D3357}" destId="{973DF18C-CE07-4AE3-A909-D0516A8F5F8A}" srcOrd="0" destOrd="0" presId="urn:microsoft.com/office/officeart/2005/8/layout/process3"/>
    <dgm:cxn modelId="{6137D576-DB52-4773-987D-D9A05BB3E108}" type="presOf" srcId="{D6B8170B-5548-45A7-944D-67B6B3C5A14F}" destId="{DF35EBE3-0632-4736-BE81-D50419A574C0}" srcOrd="0" destOrd="0" presId="urn:microsoft.com/office/officeart/2005/8/layout/process3"/>
    <dgm:cxn modelId="{DEAA6383-131D-4C62-9FAF-D41E56390E26}" type="presOf" srcId="{B255F197-70DB-4145-933C-89082EB90A26}" destId="{75A519A2-3D60-4C80-A4C7-ECC0C8EBAB97}" srcOrd="0" destOrd="0" presId="urn:microsoft.com/office/officeart/2005/8/layout/process3"/>
    <dgm:cxn modelId="{FE1895C5-454A-4536-A9B9-57E912323871}" type="presParOf" srcId="{973DF18C-CE07-4AE3-A909-D0516A8F5F8A}" destId="{FCA8BC3E-9258-4D82-A5F1-26CF173E75D9}" srcOrd="0" destOrd="0" presId="urn:microsoft.com/office/officeart/2005/8/layout/process3"/>
    <dgm:cxn modelId="{6DE5A5A5-F0A7-423B-83B9-BC837ADDEBCE}" type="presParOf" srcId="{FCA8BC3E-9258-4D82-A5F1-26CF173E75D9}" destId="{73CE4626-EE95-4921-A373-C67A5F2D825A}" srcOrd="0" destOrd="0" presId="urn:microsoft.com/office/officeart/2005/8/layout/process3"/>
    <dgm:cxn modelId="{0F634203-7F2C-4C1A-BCF8-A93E88411594}" type="presParOf" srcId="{FCA8BC3E-9258-4D82-A5F1-26CF173E75D9}" destId="{A0172005-D40F-4302-A313-D1560336CDD7}" srcOrd="1" destOrd="0" presId="urn:microsoft.com/office/officeart/2005/8/layout/process3"/>
    <dgm:cxn modelId="{D0B57CCD-2E84-4770-9ED0-28263CC545CB}" type="presParOf" srcId="{FCA8BC3E-9258-4D82-A5F1-26CF173E75D9}" destId="{119B87E2-48A6-452D-B90A-17819576DB37}" srcOrd="2" destOrd="0" presId="urn:microsoft.com/office/officeart/2005/8/layout/process3"/>
    <dgm:cxn modelId="{66D1DEDC-79BF-4E5A-A106-C01DF756C644}" type="presParOf" srcId="{973DF18C-CE07-4AE3-A909-D0516A8F5F8A}" destId="{102A6A4D-F09E-4781-B97B-E79AF0B6F638}" srcOrd="1" destOrd="0" presId="urn:microsoft.com/office/officeart/2005/8/layout/process3"/>
    <dgm:cxn modelId="{57B3C9A7-D1B7-4F79-8C08-B7BB59786FE0}" type="presParOf" srcId="{102A6A4D-F09E-4781-B97B-E79AF0B6F638}" destId="{2C86F674-4F95-40DF-9B4B-73F673B6D9CC}" srcOrd="0" destOrd="0" presId="urn:microsoft.com/office/officeart/2005/8/layout/process3"/>
    <dgm:cxn modelId="{0B134796-3BF0-4BF5-ABD9-25DDF4C010AD}" type="presParOf" srcId="{973DF18C-CE07-4AE3-A909-D0516A8F5F8A}" destId="{765024C4-B007-4717-A0C3-60EDB4571375}" srcOrd="2" destOrd="0" presId="urn:microsoft.com/office/officeart/2005/8/layout/process3"/>
    <dgm:cxn modelId="{E5EB0890-B739-4140-8CEF-41F0BF8F5A08}" type="presParOf" srcId="{765024C4-B007-4717-A0C3-60EDB4571375}" destId="{DF35EBE3-0632-4736-BE81-D50419A574C0}" srcOrd="0" destOrd="0" presId="urn:microsoft.com/office/officeart/2005/8/layout/process3"/>
    <dgm:cxn modelId="{8A431578-61EF-40C7-8F8A-8781C022F8F5}" type="presParOf" srcId="{765024C4-B007-4717-A0C3-60EDB4571375}" destId="{3D8A8B35-8FCC-4222-BCC6-7854D1FF53A3}" srcOrd="1" destOrd="0" presId="urn:microsoft.com/office/officeart/2005/8/layout/process3"/>
    <dgm:cxn modelId="{499D9669-77CD-4E9C-AFFD-0C0149D2C775}" type="presParOf" srcId="{765024C4-B007-4717-A0C3-60EDB4571375}" destId="{CD08E332-31B3-4169-B3DF-4755A8506298}" srcOrd="2" destOrd="0" presId="urn:microsoft.com/office/officeart/2005/8/layout/process3"/>
    <dgm:cxn modelId="{B1D25E09-604C-4E28-A321-93F288B1F0BF}" type="presParOf" srcId="{973DF18C-CE07-4AE3-A909-D0516A8F5F8A}" destId="{31F34902-5690-4C7F-8964-551FBF86E668}" srcOrd="3" destOrd="0" presId="urn:microsoft.com/office/officeart/2005/8/layout/process3"/>
    <dgm:cxn modelId="{1F98A030-35A5-4E41-9251-3783E16385D1}" type="presParOf" srcId="{31F34902-5690-4C7F-8964-551FBF86E668}" destId="{5DED0B82-5C80-4DDE-9681-31639430ECCD}" srcOrd="0" destOrd="0" presId="urn:microsoft.com/office/officeart/2005/8/layout/process3"/>
    <dgm:cxn modelId="{832570AD-7654-420B-8D1D-4F80561C2535}" type="presParOf" srcId="{973DF18C-CE07-4AE3-A909-D0516A8F5F8A}" destId="{365AC6A0-AECA-4ECC-AF89-BDC285D7BB5C}" srcOrd="4" destOrd="0" presId="urn:microsoft.com/office/officeart/2005/8/layout/process3"/>
    <dgm:cxn modelId="{3FD87735-7113-46D3-889E-D65BEE4AACFA}" type="presParOf" srcId="{365AC6A0-AECA-4ECC-AF89-BDC285D7BB5C}" destId="{DD8671DA-1C4E-4147-A801-6F4906BA1609}" srcOrd="0" destOrd="0" presId="urn:microsoft.com/office/officeart/2005/8/layout/process3"/>
    <dgm:cxn modelId="{42759C77-93C5-4F85-8287-793533374754}" type="presParOf" srcId="{365AC6A0-AECA-4ECC-AF89-BDC285D7BB5C}" destId="{A94672D5-010A-4285-BAF7-17BBE7C050F2}" srcOrd="1" destOrd="0" presId="urn:microsoft.com/office/officeart/2005/8/layout/process3"/>
    <dgm:cxn modelId="{62AD9F41-5CE1-4CEB-8E90-3D95AF021B35}" type="presParOf" srcId="{365AC6A0-AECA-4ECC-AF89-BDC285D7BB5C}" destId="{75A519A2-3D60-4C80-A4C7-ECC0C8EBAB97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89CFED-29D9-4935-9E00-6361A121D47E}" type="doc">
      <dgm:prSet loTypeId="urn:microsoft.com/office/officeart/2008/layout/LinedList" loCatId="hierarchy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C727E56-D4EE-4DE9-BA42-5E46B7353224}">
      <dgm:prSet phldrT="[Текст]" custT="1"/>
      <dgm:spPr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9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alt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ОРГАНИЗАЦИЯ-ОПЕРАТОР</a:t>
          </a:r>
        </a:p>
        <a:p>
          <a:endParaRPr lang="ru-RU" altLang="ru-RU" sz="16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altLang="ru-RU" sz="16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alt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осуществляет сбор, </a:t>
          </a:r>
        </a:p>
        <a:p>
          <a:r>
            <a:rPr lang="ru-RU" alt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обобщение и анализ информации о качестве</a:t>
          </a:r>
        </a:p>
        <a:p>
          <a:r>
            <a:rPr lang="ru-RU" alt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оказания услуг организациями </a:t>
          </a:r>
          <a:endParaRPr lang="ru-RU" sz="16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90F3D2-8FAF-4CCE-9A6B-347568E3CF73}" type="parTrans" cxnId="{779A2A37-7C0E-410A-8B9E-07AA3CFEAB7A}">
      <dgm:prSet/>
      <dgm:spPr/>
      <dgm:t>
        <a:bodyPr/>
        <a:lstStyle/>
        <a:p>
          <a:endParaRPr lang="ru-RU" sz="1600" b="1"/>
        </a:p>
      </dgm:t>
    </dgm:pt>
    <dgm:pt modelId="{1CAC79DA-EE9D-409C-BD51-57F1D582E399}" type="sibTrans" cxnId="{779A2A37-7C0E-410A-8B9E-07AA3CFEAB7A}">
      <dgm:prSet/>
      <dgm:spPr/>
      <dgm:t>
        <a:bodyPr/>
        <a:lstStyle/>
        <a:p>
          <a:endParaRPr lang="ru-RU" sz="1600" b="1"/>
        </a:p>
      </dgm:t>
    </dgm:pt>
    <dgm:pt modelId="{C6F9BFE8-5553-4566-B0D3-9C3E28679292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сайта </a:t>
          </a:r>
          <a:r>
            <a:rPr lang="en-US" sz="1400" b="1" dirty="0" smtClean="0">
              <a:latin typeface="Arial" panose="020B0604020202020204" pitchFamily="34" charset="0"/>
              <a:cs typeface="Arial" panose="020B0604020202020204" pitchFamily="34" charset="0"/>
            </a:rPr>
            <a:t>www.bus.gov.ru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1C4EE3-64E7-4233-9A3A-3A045219DB9D}" type="sibTrans" cxnId="{B3CBA768-F519-4F20-9A71-EEDCDD41C12E}">
      <dgm:prSet/>
      <dgm:spPr/>
      <dgm:t>
        <a:bodyPr/>
        <a:lstStyle/>
        <a:p>
          <a:endParaRPr lang="ru-RU" sz="1600" b="1"/>
        </a:p>
      </dgm:t>
    </dgm:pt>
    <dgm:pt modelId="{CD7473A9-20E8-4420-AD7D-D5052BF1DC92}" type="parTrans" cxnId="{B3CBA768-F519-4F20-9A71-EEDCDD41C12E}">
      <dgm:prSet/>
      <dgm:spPr/>
      <dgm:t>
        <a:bodyPr/>
        <a:lstStyle/>
        <a:p>
          <a:endParaRPr lang="ru-RU" sz="1600" b="1"/>
        </a:p>
      </dgm:t>
    </dgm:pt>
    <dgm:pt modelId="{9E5F5FBA-23D8-47F7-BDD9-3DF266A21FC6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проектов, реализуемых учреждением совместно в НКО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3A5536-1F56-4DA4-9C8F-BEB008A02D5F}" type="sibTrans" cxnId="{9D389554-9D8C-4C74-85A9-B19B53153AE5}">
      <dgm:prSet/>
      <dgm:spPr/>
      <dgm:t>
        <a:bodyPr/>
        <a:lstStyle/>
        <a:p>
          <a:endParaRPr lang="ru-RU" sz="1600" b="1"/>
        </a:p>
      </dgm:t>
    </dgm:pt>
    <dgm:pt modelId="{4B9A1A4C-FBD8-40A6-9AAF-843B0B1384CF}" type="parTrans" cxnId="{9D389554-9D8C-4C74-85A9-B19B53153AE5}">
      <dgm:prSet/>
      <dgm:spPr/>
      <dgm:t>
        <a:bodyPr/>
        <a:lstStyle/>
        <a:p>
          <a:endParaRPr lang="ru-RU" sz="1600" b="1"/>
        </a:p>
      </dgm:t>
    </dgm:pt>
    <dgm:pt modelId="{7713653B-2F82-428C-BD09-E851A40C7844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Проведение анкетирования клиентов и анализ полученных результатов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BBCE3C-FE2D-4A3D-B527-EFAA4ADFC3D2}" type="sibTrans" cxnId="{C0961EAB-7353-42DD-9A13-D865C0A60195}">
      <dgm:prSet/>
      <dgm:spPr/>
      <dgm:t>
        <a:bodyPr/>
        <a:lstStyle/>
        <a:p>
          <a:endParaRPr lang="ru-RU" sz="1600" b="1"/>
        </a:p>
      </dgm:t>
    </dgm:pt>
    <dgm:pt modelId="{15E32C2B-E25A-4963-9C72-7DCE208D2E5A}" type="parTrans" cxnId="{C0961EAB-7353-42DD-9A13-D865C0A60195}">
      <dgm:prSet/>
      <dgm:spPr/>
      <dgm:t>
        <a:bodyPr/>
        <a:lstStyle/>
        <a:p>
          <a:endParaRPr lang="ru-RU" sz="1600" b="1"/>
        </a:p>
      </dgm:t>
    </dgm:pt>
    <dgm:pt modelId="{8E05DAC7-CB90-4E09-898F-1B86DEFED710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 Анализ результативности  обращений в учреждение: по телефону, электронной почте, лично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78FF8F-128A-4F68-A067-81CA3AE788B0}" type="sibTrans" cxnId="{BD2CCDF1-5AF9-4875-B433-9D2D347A6BB2}">
      <dgm:prSet/>
      <dgm:spPr/>
      <dgm:t>
        <a:bodyPr/>
        <a:lstStyle/>
        <a:p>
          <a:endParaRPr lang="ru-RU" sz="1600" b="1"/>
        </a:p>
      </dgm:t>
    </dgm:pt>
    <dgm:pt modelId="{F98B4BF2-3113-4C9C-93C6-469672A1AC64}" type="parTrans" cxnId="{BD2CCDF1-5AF9-4875-B433-9D2D347A6BB2}">
      <dgm:prSet/>
      <dgm:spPr/>
      <dgm:t>
        <a:bodyPr/>
        <a:lstStyle/>
        <a:p>
          <a:endParaRPr lang="ru-RU" sz="1600" b="1"/>
        </a:p>
      </dgm:t>
    </dgm:pt>
    <dgm:pt modelId="{3FFB8543-16CF-4761-8F32-ADC490EB9A01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информации о деятельности учреждения, порядке предоставления услуг и порядке обращений, размещаемых в здании учреждения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C23643-DFC7-4F5F-8C23-F31E3C439070}" type="sibTrans" cxnId="{4DEE6B02-4241-41B9-BD4A-3BB11C4B5A28}">
      <dgm:prSet/>
      <dgm:spPr/>
      <dgm:t>
        <a:bodyPr/>
        <a:lstStyle/>
        <a:p>
          <a:endParaRPr lang="ru-RU" sz="1600" b="1"/>
        </a:p>
      </dgm:t>
    </dgm:pt>
    <dgm:pt modelId="{0A9F7E87-FA4A-470B-B19B-073D476F5679}" type="parTrans" cxnId="{4DEE6B02-4241-41B9-BD4A-3BB11C4B5A28}">
      <dgm:prSet/>
      <dgm:spPr/>
      <dgm:t>
        <a:bodyPr/>
        <a:lstStyle/>
        <a:p>
          <a:endParaRPr lang="ru-RU" sz="1600" b="1"/>
        </a:p>
      </dgm:t>
    </dgm:pt>
    <dgm:pt modelId="{511B5357-1E94-411B-BC32-1260FF042663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официальных сайтов учреждений социального обслуживания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72E902-A1E6-4F63-8E92-CAE80B1E2A03}" type="sibTrans" cxnId="{B92D9461-013B-4883-AE3E-608A80D0DEDA}">
      <dgm:prSet/>
      <dgm:spPr/>
      <dgm:t>
        <a:bodyPr/>
        <a:lstStyle/>
        <a:p>
          <a:endParaRPr lang="ru-RU" sz="1600" b="1"/>
        </a:p>
      </dgm:t>
    </dgm:pt>
    <dgm:pt modelId="{F8257FBD-4949-4841-850C-F20B030DC980}" type="parTrans" cxnId="{B92D9461-013B-4883-AE3E-608A80D0DEDA}">
      <dgm:prSet/>
      <dgm:spPr/>
      <dgm:t>
        <a:bodyPr/>
        <a:lstStyle/>
        <a:p>
          <a:endParaRPr lang="ru-RU" sz="1600" b="1"/>
        </a:p>
      </dgm:t>
    </dgm:pt>
    <dgm:pt modelId="{E7E5C171-ADD0-4A7A-9FAF-45C7586049AC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Исследование условий доступности для маломобильных групп населения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CCCB60-4E57-432B-82A5-413D90B79E02}" type="parTrans" cxnId="{7D6C48E6-73CB-4372-A1CF-B9A2973024E6}">
      <dgm:prSet/>
      <dgm:spPr/>
      <dgm:t>
        <a:bodyPr/>
        <a:lstStyle/>
        <a:p>
          <a:endParaRPr lang="ru-RU" sz="1600" b="1"/>
        </a:p>
      </dgm:t>
    </dgm:pt>
    <dgm:pt modelId="{2CC21E06-E9D0-4BFF-A648-C8E6A1612012}" type="sibTrans" cxnId="{7D6C48E6-73CB-4372-A1CF-B9A2973024E6}">
      <dgm:prSet/>
      <dgm:spPr/>
      <dgm:t>
        <a:bodyPr/>
        <a:lstStyle/>
        <a:p>
          <a:endParaRPr lang="ru-RU" sz="1600" b="1"/>
        </a:p>
      </dgm:t>
    </dgm:pt>
    <dgm:pt modelId="{39106F5D-2C63-4319-8E9C-9CF25C3527A6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помещений учреждения на предмет их оборудования для предоставления социальных услуг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2E62FB-CD66-4BA4-B1F5-A819089CA6D2}" type="parTrans" cxnId="{24E28604-0EDF-4577-954A-5A353B3A27A5}">
      <dgm:prSet/>
      <dgm:spPr/>
      <dgm:t>
        <a:bodyPr/>
        <a:lstStyle/>
        <a:p>
          <a:endParaRPr lang="ru-RU" sz="1600" b="1"/>
        </a:p>
      </dgm:t>
    </dgm:pt>
    <dgm:pt modelId="{828A86D2-ED0A-46A1-BDC9-5379D7EF04C5}" type="sibTrans" cxnId="{24E28604-0EDF-4577-954A-5A353B3A27A5}">
      <dgm:prSet/>
      <dgm:spPr/>
      <dgm:t>
        <a:bodyPr/>
        <a:lstStyle/>
        <a:p>
          <a:endParaRPr lang="ru-RU" sz="1600" b="1"/>
        </a:p>
      </dgm:t>
    </dgm:pt>
    <dgm:pt modelId="{50C30E1D-71F1-47E3-93EE-06C978699EBB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укомплектованности учреждения специалистами, осуществляющими предоставление социальных услуг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748BF8-B09A-4272-926C-14EC98E00264}" type="parTrans" cxnId="{2346EF68-721B-41DE-9522-15C234272D10}">
      <dgm:prSet/>
      <dgm:spPr/>
      <dgm:t>
        <a:bodyPr/>
        <a:lstStyle/>
        <a:p>
          <a:endParaRPr lang="ru-RU" sz="1600" b="1"/>
        </a:p>
      </dgm:t>
    </dgm:pt>
    <dgm:pt modelId="{D037F667-9A0C-4028-872B-B33411735846}" type="sibTrans" cxnId="{2346EF68-721B-41DE-9522-15C234272D10}">
      <dgm:prSet/>
      <dgm:spPr/>
      <dgm:t>
        <a:bodyPr/>
        <a:lstStyle/>
        <a:p>
          <a:endParaRPr lang="ru-RU" sz="1600" b="1"/>
        </a:p>
      </dgm:t>
    </dgm:pt>
    <dgm:pt modelId="{162FA5DB-62A9-46EC-A5BA-35739B3CAD3C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обращений граждан и поступивших в учреждение обоснованных жалоб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0952B8-49F0-4584-AD2F-61E74846526D}" type="parTrans" cxnId="{199F7315-80FC-4E6B-AD2B-FC53C00A8E9F}">
      <dgm:prSet/>
      <dgm:spPr/>
      <dgm:t>
        <a:bodyPr/>
        <a:lstStyle/>
        <a:p>
          <a:endParaRPr lang="ru-RU" sz="1600" b="1"/>
        </a:p>
      </dgm:t>
    </dgm:pt>
    <dgm:pt modelId="{42EE13CF-7960-4217-9DA0-A040616E6D95}" type="sibTrans" cxnId="{199F7315-80FC-4E6B-AD2B-FC53C00A8E9F}">
      <dgm:prSet/>
      <dgm:spPr/>
      <dgm:t>
        <a:bodyPr/>
        <a:lstStyle/>
        <a:p>
          <a:endParaRPr lang="ru-RU" sz="1600" b="1"/>
        </a:p>
      </dgm:t>
    </dgm:pt>
    <dgm:pt modelId="{54867916-0A88-47CC-B4EA-DE538E3B6BFC}" type="pres">
      <dgm:prSet presAssocID="{B989CFED-29D9-4935-9E00-6361A121D47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6613012-4640-4555-8269-C22D0EB38E86}" type="pres">
      <dgm:prSet presAssocID="{CC727E56-D4EE-4DE9-BA42-5E46B7353224}" presName="thickLine" presStyleLbl="alignNode1" presStyleIdx="0" presStyleCnt="1"/>
      <dgm:spPr/>
    </dgm:pt>
    <dgm:pt modelId="{2AC5E579-94C4-4A6C-BC1B-80B59027B171}" type="pres">
      <dgm:prSet presAssocID="{CC727E56-D4EE-4DE9-BA42-5E46B7353224}" presName="horz1" presStyleCnt="0"/>
      <dgm:spPr/>
    </dgm:pt>
    <dgm:pt modelId="{80EF7C30-57A9-47A8-874A-7BDF5A17CA9A}" type="pres">
      <dgm:prSet presAssocID="{CC727E56-D4EE-4DE9-BA42-5E46B7353224}" presName="tx1" presStyleLbl="revTx" presStyleIdx="0" presStyleCnt="11" custScaleX="109074"/>
      <dgm:spPr/>
      <dgm:t>
        <a:bodyPr/>
        <a:lstStyle/>
        <a:p>
          <a:endParaRPr lang="ru-RU"/>
        </a:p>
      </dgm:t>
    </dgm:pt>
    <dgm:pt modelId="{770EC807-9FDA-4CFE-BCF9-5F59A1BA572A}" type="pres">
      <dgm:prSet presAssocID="{CC727E56-D4EE-4DE9-BA42-5E46B7353224}" presName="vert1" presStyleCnt="0"/>
      <dgm:spPr/>
    </dgm:pt>
    <dgm:pt modelId="{CD37CB0A-495C-4BB6-8E9E-F2CAAAD09717}" type="pres">
      <dgm:prSet presAssocID="{C6F9BFE8-5553-4566-B0D3-9C3E28679292}" presName="vertSpace2a" presStyleCnt="0"/>
      <dgm:spPr/>
    </dgm:pt>
    <dgm:pt modelId="{A80A3F7E-F099-4F48-89F6-5E9113C2A4B4}" type="pres">
      <dgm:prSet presAssocID="{C6F9BFE8-5553-4566-B0D3-9C3E28679292}" presName="horz2" presStyleCnt="0"/>
      <dgm:spPr/>
    </dgm:pt>
    <dgm:pt modelId="{DCAFFFC9-DFBE-40D1-BE97-11D7F9441339}" type="pres">
      <dgm:prSet presAssocID="{C6F9BFE8-5553-4566-B0D3-9C3E28679292}" presName="horzSpace2" presStyleCnt="0"/>
      <dgm:spPr/>
    </dgm:pt>
    <dgm:pt modelId="{2C89BDB8-E052-4F99-8982-9D8A6BC7BE85}" type="pres">
      <dgm:prSet presAssocID="{C6F9BFE8-5553-4566-B0D3-9C3E28679292}" presName="tx2" presStyleLbl="revTx" presStyleIdx="1" presStyleCnt="11"/>
      <dgm:spPr/>
      <dgm:t>
        <a:bodyPr/>
        <a:lstStyle/>
        <a:p>
          <a:endParaRPr lang="ru-RU"/>
        </a:p>
      </dgm:t>
    </dgm:pt>
    <dgm:pt modelId="{3500D3B0-8C5D-4366-A204-34D94642519E}" type="pres">
      <dgm:prSet presAssocID="{C6F9BFE8-5553-4566-B0D3-9C3E28679292}" presName="vert2" presStyleCnt="0"/>
      <dgm:spPr/>
    </dgm:pt>
    <dgm:pt modelId="{90F9B37C-D0FB-4FE3-80AA-E8AB113CF6C8}" type="pres">
      <dgm:prSet presAssocID="{C6F9BFE8-5553-4566-B0D3-9C3E28679292}" presName="thinLine2b" presStyleLbl="callout" presStyleIdx="0" presStyleCnt="10"/>
      <dgm:spPr/>
    </dgm:pt>
    <dgm:pt modelId="{FFC0216C-5817-4B2B-99E3-A227BA5F5149}" type="pres">
      <dgm:prSet presAssocID="{C6F9BFE8-5553-4566-B0D3-9C3E28679292}" presName="vertSpace2b" presStyleCnt="0"/>
      <dgm:spPr/>
    </dgm:pt>
    <dgm:pt modelId="{86986DF1-7C5C-4D15-9D0F-2896407E59C5}" type="pres">
      <dgm:prSet presAssocID="{511B5357-1E94-411B-BC32-1260FF042663}" presName="horz2" presStyleCnt="0"/>
      <dgm:spPr/>
    </dgm:pt>
    <dgm:pt modelId="{17A53F17-A264-474E-8B8D-3689E3F763BC}" type="pres">
      <dgm:prSet presAssocID="{511B5357-1E94-411B-BC32-1260FF042663}" presName="horzSpace2" presStyleCnt="0"/>
      <dgm:spPr/>
    </dgm:pt>
    <dgm:pt modelId="{3300D68A-5E2D-4A52-8732-0B504EC7DB53}" type="pres">
      <dgm:prSet presAssocID="{511B5357-1E94-411B-BC32-1260FF042663}" presName="tx2" presStyleLbl="revTx" presStyleIdx="2" presStyleCnt="11"/>
      <dgm:spPr/>
      <dgm:t>
        <a:bodyPr/>
        <a:lstStyle/>
        <a:p>
          <a:endParaRPr lang="ru-RU"/>
        </a:p>
      </dgm:t>
    </dgm:pt>
    <dgm:pt modelId="{F39BF7D4-91C3-4D99-98A2-17C087E1F5DC}" type="pres">
      <dgm:prSet presAssocID="{511B5357-1E94-411B-BC32-1260FF042663}" presName="vert2" presStyleCnt="0"/>
      <dgm:spPr/>
    </dgm:pt>
    <dgm:pt modelId="{1A105C76-C204-4A4D-BFD2-3DA07CDA7729}" type="pres">
      <dgm:prSet presAssocID="{511B5357-1E94-411B-BC32-1260FF042663}" presName="thinLine2b" presStyleLbl="callout" presStyleIdx="1" presStyleCnt="10"/>
      <dgm:spPr/>
    </dgm:pt>
    <dgm:pt modelId="{B3348DBC-94D6-4933-9D40-D2618A51884F}" type="pres">
      <dgm:prSet presAssocID="{511B5357-1E94-411B-BC32-1260FF042663}" presName="vertSpace2b" presStyleCnt="0"/>
      <dgm:spPr/>
    </dgm:pt>
    <dgm:pt modelId="{0789A87F-52A3-444F-91B0-539C15EA6757}" type="pres">
      <dgm:prSet presAssocID="{3FFB8543-16CF-4761-8F32-ADC490EB9A01}" presName="horz2" presStyleCnt="0"/>
      <dgm:spPr/>
    </dgm:pt>
    <dgm:pt modelId="{B80D804C-EB2B-458F-9C14-6D0C13AA8F41}" type="pres">
      <dgm:prSet presAssocID="{3FFB8543-16CF-4761-8F32-ADC490EB9A01}" presName="horzSpace2" presStyleCnt="0"/>
      <dgm:spPr/>
    </dgm:pt>
    <dgm:pt modelId="{79397537-CE0A-4E31-BD63-C3D11BA8383D}" type="pres">
      <dgm:prSet presAssocID="{3FFB8543-16CF-4761-8F32-ADC490EB9A01}" presName="tx2" presStyleLbl="revTx" presStyleIdx="3" presStyleCnt="11" custScaleY="146342"/>
      <dgm:spPr/>
      <dgm:t>
        <a:bodyPr/>
        <a:lstStyle/>
        <a:p>
          <a:endParaRPr lang="ru-RU"/>
        </a:p>
      </dgm:t>
    </dgm:pt>
    <dgm:pt modelId="{40BEC335-4CCF-4FD1-ACAB-EE1DB7566892}" type="pres">
      <dgm:prSet presAssocID="{3FFB8543-16CF-4761-8F32-ADC490EB9A01}" presName="vert2" presStyleCnt="0"/>
      <dgm:spPr/>
    </dgm:pt>
    <dgm:pt modelId="{E0BB1112-FA10-4B19-ABFE-EF7FEE5EAAF2}" type="pres">
      <dgm:prSet presAssocID="{3FFB8543-16CF-4761-8F32-ADC490EB9A01}" presName="thinLine2b" presStyleLbl="callout" presStyleIdx="2" presStyleCnt="10"/>
      <dgm:spPr/>
    </dgm:pt>
    <dgm:pt modelId="{C2372BD1-C305-4350-81D5-8A1BF0D1B7DB}" type="pres">
      <dgm:prSet presAssocID="{3FFB8543-16CF-4761-8F32-ADC490EB9A01}" presName="vertSpace2b" presStyleCnt="0"/>
      <dgm:spPr/>
    </dgm:pt>
    <dgm:pt modelId="{8891DE5D-641C-4D17-BC1F-221D3D5CEE50}" type="pres">
      <dgm:prSet presAssocID="{8E05DAC7-CB90-4E09-898F-1B86DEFED710}" presName="horz2" presStyleCnt="0"/>
      <dgm:spPr/>
    </dgm:pt>
    <dgm:pt modelId="{EE1AD459-0C05-4217-BE80-5AC0E1F19CC4}" type="pres">
      <dgm:prSet presAssocID="{8E05DAC7-CB90-4E09-898F-1B86DEFED710}" presName="horzSpace2" presStyleCnt="0"/>
      <dgm:spPr/>
    </dgm:pt>
    <dgm:pt modelId="{B19606E2-F332-4BE8-958B-742E601A86D6}" type="pres">
      <dgm:prSet presAssocID="{8E05DAC7-CB90-4E09-898F-1B86DEFED710}" presName="tx2" presStyleLbl="revTx" presStyleIdx="4" presStyleCnt="11" custScaleY="128382"/>
      <dgm:spPr/>
      <dgm:t>
        <a:bodyPr/>
        <a:lstStyle/>
        <a:p>
          <a:endParaRPr lang="ru-RU"/>
        </a:p>
      </dgm:t>
    </dgm:pt>
    <dgm:pt modelId="{5FDF7760-BB92-44D2-848E-626CB4D491F8}" type="pres">
      <dgm:prSet presAssocID="{8E05DAC7-CB90-4E09-898F-1B86DEFED710}" presName="vert2" presStyleCnt="0"/>
      <dgm:spPr/>
    </dgm:pt>
    <dgm:pt modelId="{467CD9F1-1D2D-45D2-8DBC-9A3BE1203B43}" type="pres">
      <dgm:prSet presAssocID="{8E05DAC7-CB90-4E09-898F-1B86DEFED710}" presName="thinLine2b" presStyleLbl="callout" presStyleIdx="3" presStyleCnt="10"/>
      <dgm:spPr/>
    </dgm:pt>
    <dgm:pt modelId="{7AB82DC5-95B6-4E90-95B8-A29B0B8216EB}" type="pres">
      <dgm:prSet presAssocID="{8E05DAC7-CB90-4E09-898F-1B86DEFED710}" presName="vertSpace2b" presStyleCnt="0"/>
      <dgm:spPr/>
    </dgm:pt>
    <dgm:pt modelId="{C73D36FA-8DE5-4809-9EB5-648B4E30BAC7}" type="pres">
      <dgm:prSet presAssocID="{7713653B-2F82-428C-BD09-E851A40C7844}" presName="horz2" presStyleCnt="0"/>
      <dgm:spPr/>
    </dgm:pt>
    <dgm:pt modelId="{7AB321FF-55A9-4721-A87A-688B0D54F43F}" type="pres">
      <dgm:prSet presAssocID="{7713653B-2F82-428C-BD09-E851A40C7844}" presName="horzSpace2" presStyleCnt="0"/>
      <dgm:spPr/>
    </dgm:pt>
    <dgm:pt modelId="{08BFBC5A-5082-430E-A20F-5F38EF7C2712}" type="pres">
      <dgm:prSet presAssocID="{7713653B-2F82-428C-BD09-E851A40C7844}" presName="tx2" presStyleLbl="revTx" presStyleIdx="5" presStyleCnt="11"/>
      <dgm:spPr/>
      <dgm:t>
        <a:bodyPr/>
        <a:lstStyle/>
        <a:p>
          <a:endParaRPr lang="ru-RU"/>
        </a:p>
      </dgm:t>
    </dgm:pt>
    <dgm:pt modelId="{81EB492A-E7D1-4755-A6D9-8DD015F75A3D}" type="pres">
      <dgm:prSet presAssocID="{7713653B-2F82-428C-BD09-E851A40C7844}" presName="vert2" presStyleCnt="0"/>
      <dgm:spPr/>
    </dgm:pt>
    <dgm:pt modelId="{C4C65F70-3BBA-484C-95D7-7A3FBE64D9B8}" type="pres">
      <dgm:prSet presAssocID="{7713653B-2F82-428C-BD09-E851A40C7844}" presName="thinLine2b" presStyleLbl="callout" presStyleIdx="4" presStyleCnt="10"/>
      <dgm:spPr/>
    </dgm:pt>
    <dgm:pt modelId="{4F183346-456A-42A2-95BB-DEBC714A1A5A}" type="pres">
      <dgm:prSet presAssocID="{7713653B-2F82-428C-BD09-E851A40C7844}" presName="vertSpace2b" presStyleCnt="0"/>
      <dgm:spPr/>
    </dgm:pt>
    <dgm:pt modelId="{E9446CC1-10B4-4BFD-AE9C-D4D995DCB7D5}" type="pres">
      <dgm:prSet presAssocID="{9E5F5FBA-23D8-47F7-BDD9-3DF266A21FC6}" presName="horz2" presStyleCnt="0"/>
      <dgm:spPr/>
    </dgm:pt>
    <dgm:pt modelId="{D40CA9C0-CAC2-4375-BE0C-C8CCD7ABBA1D}" type="pres">
      <dgm:prSet presAssocID="{9E5F5FBA-23D8-47F7-BDD9-3DF266A21FC6}" presName="horzSpace2" presStyleCnt="0"/>
      <dgm:spPr/>
    </dgm:pt>
    <dgm:pt modelId="{850B96C1-0C08-40F7-BD1C-E2B5744733B7}" type="pres">
      <dgm:prSet presAssocID="{9E5F5FBA-23D8-47F7-BDD9-3DF266A21FC6}" presName="tx2" presStyleLbl="revTx" presStyleIdx="6" presStyleCnt="11" custScaleY="92514"/>
      <dgm:spPr/>
      <dgm:t>
        <a:bodyPr/>
        <a:lstStyle/>
        <a:p>
          <a:endParaRPr lang="ru-RU"/>
        </a:p>
      </dgm:t>
    </dgm:pt>
    <dgm:pt modelId="{CDA0E4FF-B274-4AAC-8F27-AD75ABAB8656}" type="pres">
      <dgm:prSet presAssocID="{9E5F5FBA-23D8-47F7-BDD9-3DF266A21FC6}" presName="vert2" presStyleCnt="0"/>
      <dgm:spPr/>
    </dgm:pt>
    <dgm:pt modelId="{DF29037D-DCD6-4FC5-B3F9-B924CCA8E135}" type="pres">
      <dgm:prSet presAssocID="{9E5F5FBA-23D8-47F7-BDD9-3DF266A21FC6}" presName="thinLine2b" presStyleLbl="callout" presStyleIdx="5" presStyleCnt="10"/>
      <dgm:spPr/>
    </dgm:pt>
    <dgm:pt modelId="{08D83FB0-4C82-4B07-B249-D08401351A2D}" type="pres">
      <dgm:prSet presAssocID="{9E5F5FBA-23D8-47F7-BDD9-3DF266A21FC6}" presName="vertSpace2b" presStyleCnt="0"/>
      <dgm:spPr/>
    </dgm:pt>
    <dgm:pt modelId="{30A085DC-C0A0-4B17-9E46-ECB8991FC320}" type="pres">
      <dgm:prSet presAssocID="{E7E5C171-ADD0-4A7A-9FAF-45C7586049AC}" presName="horz2" presStyleCnt="0"/>
      <dgm:spPr/>
    </dgm:pt>
    <dgm:pt modelId="{E242434B-90A9-4120-B57A-809817E83145}" type="pres">
      <dgm:prSet presAssocID="{E7E5C171-ADD0-4A7A-9FAF-45C7586049AC}" presName="horzSpace2" presStyleCnt="0"/>
      <dgm:spPr/>
    </dgm:pt>
    <dgm:pt modelId="{E5B49C51-7441-4794-A356-6C6C6C8A0A74}" type="pres">
      <dgm:prSet presAssocID="{E7E5C171-ADD0-4A7A-9FAF-45C7586049AC}" presName="tx2" presStyleLbl="revTx" presStyleIdx="7" presStyleCnt="11"/>
      <dgm:spPr/>
      <dgm:t>
        <a:bodyPr/>
        <a:lstStyle/>
        <a:p>
          <a:endParaRPr lang="ru-RU"/>
        </a:p>
      </dgm:t>
    </dgm:pt>
    <dgm:pt modelId="{54FB56DB-3A25-4EAA-86D2-BC5853A8B6BF}" type="pres">
      <dgm:prSet presAssocID="{E7E5C171-ADD0-4A7A-9FAF-45C7586049AC}" presName="vert2" presStyleCnt="0"/>
      <dgm:spPr/>
    </dgm:pt>
    <dgm:pt modelId="{86A4CA15-595F-426F-892A-75ABF93133DF}" type="pres">
      <dgm:prSet presAssocID="{E7E5C171-ADD0-4A7A-9FAF-45C7586049AC}" presName="thinLine2b" presStyleLbl="callout" presStyleIdx="6" presStyleCnt="10"/>
      <dgm:spPr/>
    </dgm:pt>
    <dgm:pt modelId="{00CF9623-170D-469B-8A6D-ABACE45211BE}" type="pres">
      <dgm:prSet presAssocID="{E7E5C171-ADD0-4A7A-9FAF-45C7586049AC}" presName="vertSpace2b" presStyleCnt="0"/>
      <dgm:spPr/>
    </dgm:pt>
    <dgm:pt modelId="{D4FAAE04-9CF0-43A2-9D90-7FDCF7BC0EC1}" type="pres">
      <dgm:prSet presAssocID="{39106F5D-2C63-4319-8E9C-9CF25C3527A6}" presName="horz2" presStyleCnt="0"/>
      <dgm:spPr/>
    </dgm:pt>
    <dgm:pt modelId="{6DB48DD2-D5D8-41B5-B162-56D86823D66C}" type="pres">
      <dgm:prSet presAssocID="{39106F5D-2C63-4319-8E9C-9CF25C3527A6}" presName="horzSpace2" presStyleCnt="0"/>
      <dgm:spPr/>
    </dgm:pt>
    <dgm:pt modelId="{52BDA437-3BAD-47F1-8794-692DB8F2C5F0}" type="pres">
      <dgm:prSet presAssocID="{39106F5D-2C63-4319-8E9C-9CF25C3527A6}" presName="tx2" presStyleLbl="revTx" presStyleIdx="8" presStyleCnt="11"/>
      <dgm:spPr/>
      <dgm:t>
        <a:bodyPr/>
        <a:lstStyle/>
        <a:p>
          <a:endParaRPr lang="ru-RU"/>
        </a:p>
      </dgm:t>
    </dgm:pt>
    <dgm:pt modelId="{1B4CCE66-BC42-48EB-8F65-E492726D278D}" type="pres">
      <dgm:prSet presAssocID="{39106F5D-2C63-4319-8E9C-9CF25C3527A6}" presName="vert2" presStyleCnt="0"/>
      <dgm:spPr/>
    </dgm:pt>
    <dgm:pt modelId="{A2CA483D-6429-4C9E-8685-07EE0D8BD918}" type="pres">
      <dgm:prSet presAssocID="{39106F5D-2C63-4319-8E9C-9CF25C3527A6}" presName="thinLine2b" presStyleLbl="callout" presStyleIdx="7" presStyleCnt="10"/>
      <dgm:spPr/>
    </dgm:pt>
    <dgm:pt modelId="{CBDC0721-B870-4FB6-9E5C-2799ADD42930}" type="pres">
      <dgm:prSet presAssocID="{39106F5D-2C63-4319-8E9C-9CF25C3527A6}" presName="vertSpace2b" presStyleCnt="0"/>
      <dgm:spPr/>
    </dgm:pt>
    <dgm:pt modelId="{CC5E7A01-5325-47AA-8C9F-369C7A6A34EE}" type="pres">
      <dgm:prSet presAssocID="{50C30E1D-71F1-47E3-93EE-06C978699EBB}" presName="horz2" presStyleCnt="0"/>
      <dgm:spPr/>
    </dgm:pt>
    <dgm:pt modelId="{880E8191-79B0-4590-B8F2-2FE1E090A7F2}" type="pres">
      <dgm:prSet presAssocID="{50C30E1D-71F1-47E3-93EE-06C978699EBB}" presName="horzSpace2" presStyleCnt="0"/>
      <dgm:spPr/>
    </dgm:pt>
    <dgm:pt modelId="{B6D920D5-D646-4B88-88DE-C52AFA313642}" type="pres">
      <dgm:prSet presAssocID="{50C30E1D-71F1-47E3-93EE-06C978699EBB}" presName="tx2" presStyleLbl="revTx" presStyleIdx="9" presStyleCnt="11"/>
      <dgm:spPr/>
      <dgm:t>
        <a:bodyPr/>
        <a:lstStyle/>
        <a:p>
          <a:endParaRPr lang="ru-RU"/>
        </a:p>
      </dgm:t>
    </dgm:pt>
    <dgm:pt modelId="{75A3B34B-7F0B-425B-81B7-5918107B0F81}" type="pres">
      <dgm:prSet presAssocID="{50C30E1D-71F1-47E3-93EE-06C978699EBB}" presName="vert2" presStyleCnt="0"/>
      <dgm:spPr/>
    </dgm:pt>
    <dgm:pt modelId="{91F72656-9BD5-4D27-88E3-8D53A90FDEC9}" type="pres">
      <dgm:prSet presAssocID="{50C30E1D-71F1-47E3-93EE-06C978699EBB}" presName="thinLine2b" presStyleLbl="callout" presStyleIdx="8" presStyleCnt="10"/>
      <dgm:spPr/>
    </dgm:pt>
    <dgm:pt modelId="{6D036F39-C252-4187-9A71-C927D99E5F07}" type="pres">
      <dgm:prSet presAssocID="{50C30E1D-71F1-47E3-93EE-06C978699EBB}" presName="vertSpace2b" presStyleCnt="0"/>
      <dgm:spPr/>
    </dgm:pt>
    <dgm:pt modelId="{467B83BD-6277-4DC2-9602-48FEFC6DB647}" type="pres">
      <dgm:prSet presAssocID="{162FA5DB-62A9-46EC-A5BA-35739B3CAD3C}" presName="horz2" presStyleCnt="0"/>
      <dgm:spPr/>
    </dgm:pt>
    <dgm:pt modelId="{C897DBD0-0BB6-43FB-8754-DC27E8326B20}" type="pres">
      <dgm:prSet presAssocID="{162FA5DB-62A9-46EC-A5BA-35739B3CAD3C}" presName="horzSpace2" presStyleCnt="0"/>
      <dgm:spPr/>
    </dgm:pt>
    <dgm:pt modelId="{05E27251-9996-4741-BD3E-0831197B09C7}" type="pres">
      <dgm:prSet presAssocID="{162FA5DB-62A9-46EC-A5BA-35739B3CAD3C}" presName="tx2" presStyleLbl="revTx" presStyleIdx="10" presStyleCnt="11"/>
      <dgm:spPr/>
      <dgm:t>
        <a:bodyPr/>
        <a:lstStyle/>
        <a:p>
          <a:endParaRPr lang="ru-RU"/>
        </a:p>
      </dgm:t>
    </dgm:pt>
    <dgm:pt modelId="{E27EA018-A049-42E4-A8D8-F33EAEB3C4CD}" type="pres">
      <dgm:prSet presAssocID="{162FA5DB-62A9-46EC-A5BA-35739B3CAD3C}" presName="vert2" presStyleCnt="0"/>
      <dgm:spPr/>
    </dgm:pt>
    <dgm:pt modelId="{C35A28EB-EA07-40BF-B67E-F7F52C950487}" type="pres">
      <dgm:prSet presAssocID="{162FA5DB-62A9-46EC-A5BA-35739B3CAD3C}" presName="thinLine2b" presStyleLbl="callout" presStyleIdx="9" presStyleCnt="10"/>
      <dgm:spPr/>
    </dgm:pt>
    <dgm:pt modelId="{C50A4A43-2FE8-4647-A94A-DD6EB60C733E}" type="pres">
      <dgm:prSet presAssocID="{162FA5DB-62A9-46EC-A5BA-35739B3CAD3C}" presName="vertSpace2b" presStyleCnt="0"/>
      <dgm:spPr/>
    </dgm:pt>
  </dgm:ptLst>
  <dgm:cxnLst>
    <dgm:cxn modelId="{4E1E34ED-391C-430C-A045-E44E8259F988}" type="presOf" srcId="{B989CFED-29D9-4935-9E00-6361A121D47E}" destId="{54867916-0A88-47CC-B4EA-DE538E3B6BFC}" srcOrd="0" destOrd="0" presId="urn:microsoft.com/office/officeart/2008/layout/LinedList"/>
    <dgm:cxn modelId="{208E76C2-1F73-4FC0-B842-E13ADED8BC19}" type="presOf" srcId="{C6F9BFE8-5553-4566-B0D3-9C3E28679292}" destId="{2C89BDB8-E052-4F99-8982-9D8A6BC7BE85}" srcOrd="0" destOrd="0" presId="urn:microsoft.com/office/officeart/2008/layout/LinedList"/>
    <dgm:cxn modelId="{B92D9461-013B-4883-AE3E-608A80D0DEDA}" srcId="{CC727E56-D4EE-4DE9-BA42-5E46B7353224}" destId="{511B5357-1E94-411B-BC32-1260FF042663}" srcOrd="1" destOrd="0" parTransId="{F8257FBD-4949-4841-850C-F20B030DC980}" sibTransId="{1D72E902-A1E6-4F63-8E92-CAE80B1E2A03}"/>
    <dgm:cxn modelId="{3F272C52-A97D-49A5-886B-E2C49F397119}" type="presOf" srcId="{9E5F5FBA-23D8-47F7-BDD9-3DF266A21FC6}" destId="{850B96C1-0C08-40F7-BD1C-E2B5744733B7}" srcOrd="0" destOrd="0" presId="urn:microsoft.com/office/officeart/2008/layout/LinedList"/>
    <dgm:cxn modelId="{4DEE6B02-4241-41B9-BD4A-3BB11C4B5A28}" srcId="{CC727E56-D4EE-4DE9-BA42-5E46B7353224}" destId="{3FFB8543-16CF-4761-8F32-ADC490EB9A01}" srcOrd="2" destOrd="0" parTransId="{0A9F7E87-FA4A-470B-B19B-073D476F5679}" sibTransId="{65C23643-DFC7-4F5F-8C23-F31E3C439070}"/>
    <dgm:cxn modelId="{C0961EAB-7353-42DD-9A13-D865C0A60195}" srcId="{CC727E56-D4EE-4DE9-BA42-5E46B7353224}" destId="{7713653B-2F82-428C-BD09-E851A40C7844}" srcOrd="4" destOrd="0" parTransId="{15E32C2B-E25A-4963-9C72-7DCE208D2E5A}" sibTransId="{64BBCE3C-FE2D-4A3D-B527-EFAA4ADFC3D2}"/>
    <dgm:cxn modelId="{BD2CCDF1-5AF9-4875-B433-9D2D347A6BB2}" srcId="{CC727E56-D4EE-4DE9-BA42-5E46B7353224}" destId="{8E05DAC7-CB90-4E09-898F-1B86DEFED710}" srcOrd="3" destOrd="0" parTransId="{F98B4BF2-3113-4C9C-93C6-469672A1AC64}" sibTransId="{1078FF8F-128A-4F68-A067-81CA3AE788B0}"/>
    <dgm:cxn modelId="{3866916A-0914-4990-AD12-2DB84163E752}" type="presOf" srcId="{50C30E1D-71F1-47E3-93EE-06C978699EBB}" destId="{B6D920D5-D646-4B88-88DE-C52AFA313642}" srcOrd="0" destOrd="0" presId="urn:microsoft.com/office/officeart/2008/layout/LinedList"/>
    <dgm:cxn modelId="{24E28604-0EDF-4577-954A-5A353B3A27A5}" srcId="{CC727E56-D4EE-4DE9-BA42-5E46B7353224}" destId="{39106F5D-2C63-4319-8E9C-9CF25C3527A6}" srcOrd="7" destOrd="0" parTransId="{092E62FB-CD66-4BA4-B1F5-A819089CA6D2}" sibTransId="{828A86D2-ED0A-46A1-BDC9-5379D7EF04C5}"/>
    <dgm:cxn modelId="{C1677BA3-DF3D-4FBE-89FA-BFDC65532453}" type="presOf" srcId="{3FFB8543-16CF-4761-8F32-ADC490EB9A01}" destId="{79397537-CE0A-4E31-BD63-C3D11BA8383D}" srcOrd="0" destOrd="0" presId="urn:microsoft.com/office/officeart/2008/layout/LinedList"/>
    <dgm:cxn modelId="{199F7315-80FC-4E6B-AD2B-FC53C00A8E9F}" srcId="{CC727E56-D4EE-4DE9-BA42-5E46B7353224}" destId="{162FA5DB-62A9-46EC-A5BA-35739B3CAD3C}" srcOrd="9" destOrd="0" parTransId="{380952B8-49F0-4584-AD2F-61E74846526D}" sibTransId="{42EE13CF-7960-4217-9DA0-A040616E6D95}"/>
    <dgm:cxn modelId="{49B4229F-66AD-4BAD-A6AF-B63BD026AA92}" type="presOf" srcId="{CC727E56-D4EE-4DE9-BA42-5E46B7353224}" destId="{80EF7C30-57A9-47A8-874A-7BDF5A17CA9A}" srcOrd="0" destOrd="0" presId="urn:microsoft.com/office/officeart/2008/layout/LinedList"/>
    <dgm:cxn modelId="{FDFF962F-B51C-411A-A7A9-0843AD955E10}" type="presOf" srcId="{7713653B-2F82-428C-BD09-E851A40C7844}" destId="{08BFBC5A-5082-430E-A20F-5F38EF7C2712}" srcOrd="0" destOrd="0" presId="urn:microsoft.com/office/officeart/2008/layout/LinedList"/>
    <dgm:cxn modelId="{7D6C48E6-73CB-4372-A1CF-B9A2973024E6}" srcId="{CC727E56-D4EE-4DE9-BA42-5E46B7353224}" destId="{E7E5C171-ADD0-4A7A-9FAF-45C7586049AC}" srcOrd="6" destOrd="0" parTransId="{A1CCCB60-4E57-432B-82A5-413D90B79E02}" sibTransId="{2CC21E06-E9D0-4BFF-A648-C8E6A1612012}"/>
    <dgm:cxn modelId="{9D389554-9D8C-4C74-85A9-B19B53153AE5}" srcId="{CC727E56-D4EE-4DE9-BA42-5E46B7353224}" destId="{9E5F5FBA-23D8-47F7-BDD9-3DF266A21FC6}" srcOrd="5" destOrd="0" parTransId="{4B9A1A4C-FBD8-40A6-9AAF-843B0B1384CF}" sibTransId="{B83A5536-1F56-4DA4-9C8F-BEB008A02D5F}"/>
    <dgm:cxn modelId="{BD2D7C74-08F9-40A6-8DA8-F731F398A564}" type="presOf" srcId="{E7E5C171-ADD0-4A7A-9FAF-45C7586049AC}" destId="{E5B49C51-7441-4794-A356-6C6C6C8A0A74}" srcOrd="0" destOrd="0" presId="urn:microsoft.com/office/officeart/2008/layout/LinedList"/>
    <dgm:cxn modelId="{2346EF68-721B-41DE-9522-15C234272D10}" srcId="{CC727E56-D4EE-4DE9-BA42-5E46B7353224}" destId="{50C30E1D-71F1-47E3-93EE-06C978699EBB}" srcOrd="8" destOrd="0" parTransId="{AF748BF8-B09A-4272-926C-14EC98E00264}" sibTransId="{D037F667-9A0C-4028-872B-B33411735846}"/>
    <dgm:cxn modelId="{779A2A37-7C0E-410A-8B9E-07AA3CFEAB7A}" srcId="{B989CFED-29D9-4935-9E00-6361A121D47E}" destId="{CC727E56-D4EE-4DE9-BA42-5E46B7353224}" srcOrd="0" destOrd="0" parTransId="{AD90F3D2-8FAF-4CCE-9A6B-347568E3CF73}" sibTransId="{1CAC79DA-EE9D-409C-BD51-57F1D582E399}"/>
    <dgm:cxn modelId="{7DD51C4D-AC57-4EAD-8D28-7AD6CAFDB2EC}" type="presOf" srcId="{8E05DAC7-CB90-4E09-898F-1B86DEFED710}" destId="{B19606E2-F332-4BE8-958B-742E601A86D6}" srcOrd="0" destOrd="0" presId="urn:microsoft.com/office/officeart/2008/layout/LinedList"/>
    <dgm:cxn modelId="{D70C2D48-7309-4776-952D-D406A8FC2B18}" type="presOf" srcId="{511B5357-1E94-411B-BC32-1260FF042663}" destId="{3300D68A-5E2D-4A52-8732-0B504EC7DB53}" srcOrd="0" destOrd="0" presId="urn:microsoft.com/office/officeart/2008/layout/LinedList"/>
    <dgm:cxn modelId="{1C170C19-81CA-4BF7-9436-173DBE8FB68F}" type="presOf" srcId="{162FA5DB-62A9-46EC-A5BA-35739B3CAD3C}" destId="{05E27251-9996-4741-BD3E-0831197B09C7}" srcOrd="0" destOrd="0" presId="urn:microsoft.com/office/officeart/2008/layout/LinedList"/>
    <dgm:cxn modelId="{3D5092C6-3F61-4CC7-8259-BDADF9432FCD}" type="presOf" srcId="{39106F5D-2C63-4319-8E9C-9CF25C3527A6}" destId="{52BDA437-3BAD-47F1-8794-692DB8F2C5F0}" srcOrd="0" destOrd="0" presId="urn:microsoft.com/office/officeart/2008/layout/LinedList"/>
    <dgm:cxn modelId="{B3CBA768-F519-4F20-9A71-EEDCDD41C12E}" srcId="{CC727E56-D4EE-4DE9-BA42-5E46B7353224}" destId="{C6F9BFE8-5553-4566-B0D3-9C3E28679292}" srcOrd="0" destOrd="0" parTransId="{CD7473A9-20E8-4420-AD7D-D5052BF1DC92}" sibTransId="{A91C4EE3-64E7-4233-9A3A-3A045219DB9D}"/>
    <dgm:cxn modelId="{14B829B5-35BA-4297-8C3B-1C564A183E70}" type="presParOf" srcId="{54867916-0A88-47CC-B4EA-DE538E3B6BFC}" destId="{E6613012-4640-4555-8269-C22D0EB38E86}" srcOrd="0" destOrd="0" presId="urn:microsoft.com/office/officeart/2008/layout/LinedList"/>
    <dgm:cxn modelId="{A02AEBC9-5CDF-4AFA-8385-15D75826821D}" type="presParOf" srcId="{54867916-0A88-47CC-B4EA-DE538E3B6BFC}" destId="{2AC5E579-94C4-4A6C-BC1B-80B59027B171}" srcOrd="1" destOrd="0" presId="urn:microsoft.com/office/officeart/2008/layout/LinedList"/>
    <dgm:cxn modelId="{4A06A35D-EB9B-4195-84E6-BCE9CAD25FAB}" type="presParOf" srcId="{2AC5E579-94C4-4A6C-BC1B-80B59027B171}" destId="{80EF7C30-57A9-47A8-874A-7BDF5A17CA9A}" srcOrd="0" destOrd="0" presId="urn:microsoft.com/office/officeart/2008/layout/LinedList"/>
    <dgm:cxn modelId="{EFC18B23-1E68-446A-A21E-9175D8034AC3}" type="presParOf" srcId="{2AC5E579-94C4-4A6C-BC1B-80B59027B171}" destId="{770EC807-9FDA-4CFE-BCF9-5F59A1BA572A}" srcOrd="1" destOrd="0" presId="urn:microsoft.com/office/officeart/2008/layout/LinedList"/>
    <dgm:cxn modelId="{8EFFA965-7246-4976-ABF0-FE21EA446818}" type="presParOf" srcId="{770EC807-9FDA-4CFE-BCF9-5F59A1BA572A}" destId="{CD37CB0A-495C-4BB6-8E9E-F2CAAAD09717}" srcOrd="0" destOrd="0" presId="urn:microsoft.com/office/officeart/2008/layout/LinedList"/>
    <dgm:cxn modelId="{44489443-DC68-412B-965C-FC56BC292048}" type="presParOf" srcId="{770EC807-9FDA-4CFE-BCF9-5F59A1BA572A}" destId="{A80A3F7E-F099-4F48-89F6-5E9113C2A4B4}" srcOrd="1" destOrd="0" presId="urn:microsoft.com/office/officeart/2008/layout/LinedList"/>
    <dgm:cxn modelId="{5B844AA3-92A1-4EDA-9229-0E5DA49FFEEC}" type="presParOf" srcId="{A80A3F7E-F099-4F48-89F6-5E9113C2A4B4}" destId="{DCAFFFC9-DFBE-40D1-BE97-11D7F9441339}" srcOrd="0" destOrd="0" presId="urn:microsoft.com/office/officeart/2008/layout/LinedList"/>
    <dgm:cxn modelId="{90AAE889-6C8C-4F60-B100-23BA60380884}" type="presParOf" srcId="{A80A3F7E-F099-4F48-89F6-5E9113C2A4B4}" destId="{2C89BDB8-E052-4F99-8982-9D8A6BC7BE85}" srcOrd="1" destOrd="0" presId="urn:microsoft.com/office/officeart/2008/layout/LinedList"/>
    <dgm:cxn modelId="{CFF66B7C-18F8-4291-9ADE-F9600F59EB7D}" type="presParOf" srcId="{A80A3F7E-F099-4F48-89F6-5E9113C2A4B4}" destId="{3500D3B0-8C5D-4366-A204-34D94642519E}" srcOrd="2" destOrd="0" presId="urn:microsoft.com/office/officeart/2008/layout/LinedList"/>
    <dgm:cxn modelId="{AA426D4C-B6A9-460E-8F27-73732327047C}" type="presParOf" srcId="{770EC807-9FDA-4CFE-BCF9-5F59A1BA572A}" destId="{90F9B37C-D0FB-4FE3-80AA-E8AB113CF6C8}" srcOrd="2" destOrd="0" presId="urn:microsoft.com/office/officeart/2008/layout/LinedList"/>
    <dgm:cxn modelId="{E9A969C3-8B77-4E7E-A0B9-5729EE9D8CE6}" type="presParOf" srcId="{770EC807-9FDA-4CFE-BCF9-5F59A1BA572A}" destId="{FFC0216C-5817-4B2B-99E3-A227BA5F5149}" srcOrd="3" destOrd="0" presId="urn:microsoft.com/office/officeart/2008/layout/LinedList"/>
    <dgm:cxn modelId="{2385605A-497B-46AF-886B-135FB6187DD0}" type="presParOf" srcId="{770EC807-9FDA-4CFE-BCF9-5F59A1BA572A}" destId="{86986DF1-7C5C-4D15-9D0F-2896407E59C5}" srcOrd="4" destOrd="0" presId="urn:microsoft.com/office/officeart/2008/layout/LinedList"/>
    <dgm:cxn modelId="{34BA18B1-B362-4724-B413-CF2686D35A56}" type="presParOf" srcId="{86986DF1-7C5C-4D15-9D0F-2896407E59C5}" destId="{17A53F17-A264-474E-8B8D-3689E3F763BC}" srcOrd="0" destOrd="0" presId="urn:microsoft.com/office/officeart/2008/layout/LinedList"/>
    <dgm:cxn modelId="{36446E64-D05F-459E-A594-8C890207B635}" type="presParOf" srcId="{86986DF1-7C5C-4D15-9D0F-2896407E59C5}" destId="{3300D68A-5E2D-4A52-8732-0B504EC7DB53}" srcOrd="1" destOrd="0" presId="urn:microsoft.com/office/officeart/2008/layout/LinedList"/>
    <dgm:cxn modelId="{1492227B-EABA-4FE8-BC25-5EEE03D2C300}" type="presParOf" srcId="{86986DF1-7C5C-4D15-9D0F-2896407E59C5}" destId="{F39BF7D4-91C3-4D99-98A2-17C087E1F5DC}" srcOrd="2" destOrd="0" presId="urn:microsoft.com/office/officeart/2008/layout/LinedList"/>
    <dgm:cxn modelId="{DF472E6F-D9C0-4FDF-A6B5-15158E056CEE}" type="presParOf" srcId="{770EC807-9FDA-4CFE-BCF9-5F59A1BA572A}" destId="{1A105C76-C204-4A4D-BFD2-3DA07CDA7729}" srcOrd="5" destOrd="0" presId="urn:microsoft.com/office/officeart/2008/layout/LinedList"/>
    <dgm:cxn modelId="{AD19C1DE-ED16-473A-A57E-102A703D3FF9}" type="presParOf" srcId="{770EC807-9FDA-4CFE-BCF9-5F59A1BA572A}" destId="{B3348DBC-94D6-4933-9D40-D2618A51884F}" srcOrd="6" destOrd="0" presId="urn:microsoft.com/office/officeart/2008/layout/LinedList"/>
    <dgm:cxn modelId="{A5968629-17F0-45A0-9F93-BE0C44640F3E}" type="presParOf" srcId="{770EC807-9FDA-4CFE-BCF9-5F59A1BA572A}" destId="{0789A87F-52A3-444F-91B0-539C15EA6757}" srcOrd="7" destOrd="0" presId="urn:microsoft.com/office/officeart/2008/layout/LinedList"/>
    <dgm:cxn modelId="{F697A999-C40D-41BB-85D8-CB9DAB289AFB}" type="presParOf" srcId="{0789A87F-52A3-444F-91B0-539C15EA6757}" destId="{B80D804C-EB2B-458F-9C14-6D0C13AA8F41}" srcOrd="0" destOrd="0" presId="urn:microsoft.com/office/officeart/2008/layout/LinedList"/>
    <dgm:cxn modelId="{96C70A68-4A61-49E7-AD54-35DC8DFAF721}" type="presParOf" srcId="{0789A87F-52A3-444F-91B0-539C15EA6757}" destId="{79397537-CE0A-4E31-BD63-C3D11BA8383D}" srcOrd="1" destOrd="0" presId="urn:microsoft.com/office/officeart/2008/layout/LinedList"/>
    <dgm:cxn modelId="{52CD3689-97DB-48A4-9F0F-358896E7C65D}" type="presParOf" srcId="{0789A87F-52A3-444F-91B0-539C15EA6757}" destId="{40BEC335-4CCF-4FD1-ACAB-EE1DB7566892}" srcOrd="2" destOrd="0" presId="urn:microsoft.com/office/officeart/2008/layout/LinedList"/>
    <dgm:cxn modelId="{B344D987-683C-436C-B3C2-A5FEF4B7A5B4}" type="presParOf" srcId="{770EC807-9FDA-4CFE-BCF9-5F59A1BA572A}" destId="{E0BB1112-FA10-4B19-ABFE-EF7FEE5EAAF2}" srcOrd="8" destOrd="0" presId="urn:microsoft.com/office/officeart/2008/layout/LinedList"/>
    <dgm:cxn modelId="{61A07306-2A0F-4A51-9556-96815488E584}" type="presParOf" srcId="{770EC807-9FDA-4CFE-BCF9-5F59A1BA572A}" destId="{C2372BD1-C305-4350-81D5-8A1BF0D1B7DB}" srcOrd="9" destOrd="0" presId="urn:microsoft.com/office/officeart/2008/layout/LinedList"/>
    <dgm:cxn modelId="{075C2895-8546-4361-84F1-D7EE458D2E5E}" type="presParOf" srcId="{770EC807-9FDA-4CFE-BCF9-5F59A1BA572A}" destId="{8891DE5D-641C-4D17-BC1F-221D3D5CEE50}" srcOrd="10" destOrd="0" presId="urn:microsoft.com/office/officeart/2008/layout/LinedList"/>
    <dgm:cxn modelId="{9A123467-5846-4EF2-B045-5154FC582BD1}" type="presParOf" srcId="{8891DE5D-641C-4D17-BC1F-221D3D5CEE50}" destId="{EE1AD459-0C05-4217-BE80-5AC0E1F19CC4}" srcOrd="0" destOrd="0" presId="urn:microsoft.com/office/officeart/2008/layout/LinedList"/>
    <dgm:cxn modelId="{83C9F6E8-004E-497A-9B38-44AA1FEEA982}" type="presParOf" srcId="{8891DE5D-641C-4D17-BC1F-221D3D5CEE50}" destId="{B19606E2-F332-4BE8-958B-742E601A86D6}" srcOrd="1" destOrd="0" presId="urn:microsoft.com/office/officeart/2008/layout/LinedList"/>
    <dgm:cxn modelId="{A4190EDC-12C4-4219-AFDE-22AB2A0695F6}" type="presParOf" srcId="{8891DE5D-641C-4D17-BC1F-221D3D5CEE50}" destId="{5FDF7760-BB92-44D2-848E-626CB4D491F8}" srcOrd="2" destOrd="0" presId="urn:microsoft.com/office/officeart/2008/layout/LinedList"/>
    <dgm:cxn modelId="{85C01E56-AE43-4C0D-BE18-9C996A1C9916}" type="presParOf" srcId="{770EC807-9FDA-4CFE-BCF9-5F59A1BA572A}" destId="{467CD9F1-1D2D-45D2-8DBC-9A3BE1203B43}" srcOrd="11" destOrd="0" presId="urn:microsoft.com/office/officeart/2008/layout/LinedList"/>
    <dgm:cxn modelId="{A7CF8481-92AE-4D12-BADA-4412EBF3840E}" type="presParOf" srcId="{770EC807-9FDA-4CFE-BCF9-5F59A1BA572A}" destId="{7AB82DC5-95B6-4E90-95B8-A29B0B8216EB}" srcOrd="12" destOrd="0" presId="urn:microsoft.com/office/officeart/2008/layout/LinedList"/>
    <dgm:cxn modelId="{B9F97A62-B0E1-4D92-B1F9-E90F1CDC6BA7}" type="presParOf" srcId="{770EC807-9FDA-4CFE-BCF9-5F59A1BA572A}" destId="{C73D36FA-8DE5-4809-9EB5-648B4E30BAC7}" srcOrd="13" destOrd="0" presId="urn:microsoft.com/office/officeart/2008/layout/LinedList"/>
    <dgm:cxn modelId="{B334C28E-C395-4B4F-9224-F9E15D3854F9}" type="presParOf" srcId="{C73D36FA-8DE5-4809-9EB5-648B4E30BAC7}" destId="{7AB321FF-55A9-4721-A87A-688B0D54F43F}" srcOrd="0" destOrd="0" presId="urn:microsoft.com/office/officeart/2008/layout/LinedList"/>
    <dgm:cxn modelId="{CAD9DBAE-34E8-4592-83A2-3EA50DBBB1D2}" type="presParOf" srcId="{C73D36FA-8DE5-4809-9EB5-648B4E30BAC7}" destId="{08BFBC5A-5082-430E-A20F-5F38EF7C2712}" srcOrd="1" destOrd="0" presId="urn:microsoft.com/office/officeart/2008/layout/LinedList"/>
    <dgm:cxn modelId="{CB6C6C96-D02C-45FE-A76D-FD7E04551934}" type="presParOf" srcId="{C73D36FA-8DE5-4809-9EB5-648B4E30BAC7}" destId="{81EB492A-E7D1-4755-A6D9-8DD015F75A3D}" srcOrd="2" destOrd="0" presId="urn:microsoft.com/office/officeart/2008/layout/LinedList"/>
    <dgm:cxn modelId="{0E1B81B6-55A7-4EBE-BF0F-75EE796B3F13}" type="presParOf" srcId="{770EC807-9FDA-4CFE-BCF9-5F59A1BA572A}" destId="{C4C65F70-3BBA-484C-95D7-7A3FBE64D9B8}" srcOrd="14" destOrd="0" presId="urn:microsoft.com/office/officeart/2008/layout/LinedList"/>
    <dgm:cxn modelId="{769CE9B0-3BDD-4632-B0D2-6C9FAD8418CE}" type="presParOf" srcId="{770EC807-9FDA-4CFE-BCF9-5F59A1BA572A}" destId="{4F183346-456A-42A2-95BB-DEBC714A1A5A}" srcOrd="15" destOrd="0" presId="urn:microsoft.com/office/officeart/2008/layout/LinedList"/>
    <dgm:cxn modelId="{E845F1D5-746C-425C-BBED-CB7ECDC96A2D}" type="presParOf" srcId="{770EC807-9FDA-4CFE-BCF9-5F59A1BA572A}" destId="{E9446CC1-10B4-4BFD-AE9C-D4D995DCB7D5}" srcOrd="16" destOrd="0" presId="urn:microsoft.com/office/officeart/2008/layout/LinedList"/>
    <dgm:cxn modelId="{5B322381-0244-4278-8797-E63ED1DDC91F}" type="presParOf" srcId="{E9446CC1-10B4-4BFD-AE9C-D4D995DCB7D5}" destId="{D40CA9C0-CAC2-4375-BE0C-C8CCD7ABBA1D}" srcOrd="0" destOrd="0" presId="urn:microsoft.com/office/officeart/2008/layout/LinedList"/>
    <dgm:cxn modelId="{97050424-3AED-46F9-88B2-46D4CBD01545}" type="presParOf" srcId="{E9446CC1-10B4-4BFD-AE9C-D4D995DCB7D5}" destId="{850B96C1-0C08-40F7-BD1C-E2B5744733B7}" srcOrd="1" destOrd="0" presId="urn:microsoft.com/office/officeart/2008/layout/LinedList"/>
    <dgm:cxn modelId="{8F99FBC6-7484-4421-8309-58E4C42E19AA}" type="presParOf" srcId="{E9446CC1-10B4-4BFD-AE9C-D4D995DCB7D5}" destId="{CDA0E4FF-B274-4AAC-8F27-AD75ABAB8656}" srcOrd="2" destOrd="0" presId="urn:microsoft.com/office/officeart/2008/layout/LinedList"/>
    <dgm:cxn modelId="{33515B5E-65C1-495D-BC93-821D57B6B27A}" type="presParOf" srcId="{770EC807-9FDA-4CFE-BCF9-5F59A1BA572A}" destId="{DF29037D-DCD6-4FC5-B3F9-B924CCA8E135}" srcOrd="17" destOrd="0" presId="urn:microsoft.com/office/officeart/2008/layout/LinedList"/>
    <dgm:cxn modelId="{9F31BB8F-4708-4D66-A7D7-1700895D5CCA}" type="presParOf" srcId="{770EC807-9FDA-4CFE-BCF9-5F59A1BA572A}" destId="{08D83FB0-4C82-4B07-B249-D08401351A2D}" srcOrd="18" destOrd="0" presId="urn:microsoft.com/office/officeart/2008/layout/LinedList"/>
    <dgm:cxn modelId="{328536B0-0CDE-4689-B41B-490F393C5573}" type="presParOf" srcId="{770EC807-9FDA-4CFE-BCF9-5F59A1BA572A}" destId="{30A085DC-C0A0-4B17-9E46-ECB8991FC320}" srcOrd="19" destOrd="0" presId="urn:microsoft.com/office/officeart/2008/layout/LinedList"/>
    <dgm:cxn modelId="{42A44F3D-878F-4E57-BBFB-0EF97759E9DC}" type="presParOf" srcId="{30A085DC-C0A0-4B17-9E46-ECB8991FC320}" destId="{E242434B-90A9-4120-B57A-809817E83145}" srcOrd="0" destOrd="0" presId="urn:microsoft.com/office/officeart/2008/layout/LinedList"/>
    <dgm:cxn modelId="{79A2B4EC-7011-495B-9713-A7B933F47911}" type="presParOf" srcId="{30A085DC-C0A0-4B17-9E46-ECB8991FC320}" destId="{E5B49C51-7441-4794-A356-6C6C6C8A0A74}" srcOrd="1" destOrd="0" presId="urn:microsoft.com/office/officeart/2008/layout/LinedList"/>
    <dgm:cxn modelId="{E537DD2C-51AC-4724-8F2B-156F670D4B0D}" type="presParOf" srcId="{30A085DC-C0A0-4B17-9E46-ECB8991FC320}" destId="{54FB56DB-3A25-4EAA-86D2-BC5853A8B6BF}" srcOrd="2" destOrd="0" presId="urn:microsoft.com/office/officeart/2008/layout/LinedList"/>
    <dgm:cxn modelId="{88D8DA4B-45AC-496D-B90C-DC9930973D56}" type="presParOf" srcId="{770EC807-9FDA-4CFE-BCF9-5F59A1BA572A}" destId="{86A4CA15-595F-426F-892A-75ABF93133DF}" srcOrd="20" destOrd="0" presId="urn:microsoft.com/office/officeart/2008/layout/LinedList"/>
    <dgm:cxn modelId="{03C263BF-7369-4D84-8401-76306FF25FC5}" type="presParOf" srcId="{770EC807-9FDA-4CFE-BCF9-5F59A1BA572A}" destId="{00CF9623-170D-469B-8A6D-ABACE45211BE}" srcOrd="21" destOrd="0" presId="urn:microsoft.com/office/officeart/2008/layout/LinedList"/>
    <dgm:cxn modelId="{CB3D0751-9162-42DB-8D5E-B07AC190F4BE}" type="presParOf" srcId="{770EC807-9FDA-4CFE-BCF9-5F59A1BA572A}" destId="{D4FAAE04-9CF0-43A2-9D90-7FDCF7BC0EC1}" srcOrd="22" destOrd="0" presId="urn:microsoft.com/office/officeart/2008/layout/LinedList"/>
    <dgm:cxn modelId="{A3EFF925-9E11-4B53-8B13-C8E17DD5457C}" type="presParOf" srcId="{D4FAAE04-9CF0-43A2-9D90-7FDCF7BC0EC1}" destId="{6DB48DD2-D5D8-41B5-B162-56D86823D66C}" srcOrd="0" destOrd="0" presId="urn:microsoft.com/office/officeart/2008/layout/LinedList"/>
    <dgm:cxn modelId="{5C457AB0-82BA-4EF5-9B12-505E80B49C55}" type="presParOf" srcId="{D4FAAE04-9CF0-43A2-9D90-7FDCF7BC0EC1}" destId="{52BDA437-3BAD-47F1-8794-692DB8F2C5F0}" srcOrd="1" destOrd="0" presId="urn:microsoft.com/office/officeart/2008/layout/LinedList"/>
    <dgm:cxn modelId="{96CA12CD-4468-4506-A591-40DC447B5CC4}" type="presParOf" srcId="{D4FAAE04-9CF0-43A2-9D90-7FDCF7BC0EC1}" destId="{1B4CCE66-BC42-48EB-8F65-E492726D278D}" srcOrd="2" destOrd="0" presId="urn:microsoft.com/office/officeart/2008/layout/LinedList"/>
    <dgm:cxn modelId="{FF83BBEF-3B62-4A87-9ADB-F78461276313}" type="presParOf" srcId="{770EC807-9FDA-4CFE-BCF9-5F59A1BA572A}" destId="{A2CA483D-6429-4C9E-8685-07EE0D8BD918}" srcOrd="23" destOrd="0" presId="urn:microsoft.com/office/officeart/2008/layout/LinedList"/>
    <dgm:cxn modelId="{8316BF44-8361-4E56-81DA-8C8546EFD5EC}" type="presParOf" srcId="{770EC807-9FDA-4CFE-BCF9-5F59A1BA572A}" destId="{CBDC0721-B870-4FB6-9E5C-2799ADD42930}" srcOrd="24" destOrd="0" presId="urn:microsoft.com/office/officeart/2008/layout/LinedList"/>
    <dgm:cxn modelId="{9BEE5E21-EEA2-49E6-9537-6305D37883E0}" type="presParOf" srcId="{770EC807-9FDA-4CFE-BCF9-5F59A1BA572A}" destId="{CC5E7A01-5325-47AA-8C9F-369C7A6A34EE}" srcOrd="25" destOrd="0" presId="urn:microsoft.com/office/officeart/2008/layout/LinedList"/>
    <dgm:cxn modelId="{CFE56345-31FE-4826-95CE-EEE952D28251}" type="presParOf" srcId="{CC5E7A01-5325-47AA-8C9F-369C7A6A34EE}" destId="{880E8191-79B0-4590-B8F2-2FE1E090A7F2}" srcOrd="0" destOrd="0" presId="urn:microsoft.com/office/officeart/2008/layout/LinedList"/>
    <dgm:cxn modelId="{39A6FC95-3DC7-4A3B-9A27-054B0D966A12}" type="presParOf" srcId="{CC5E7A01-5325-47AA-8C9F-369C7A6A34EE}" destId="{B6D920D5-D646-4B88-88DE-C52AFA313642}" srcOrd="1" destOrd="0" presId="urn:microsoft.com/office/officeart/2008/layout/LinedList"/>
    <dgm:cxn modelId="{D5B18F03-76D4-4D52-8C7F-78F637FAD35B}" type="presParOf" srcId="{CC5E7A01-5325-47AA-8C9F-369C7A6A34EE}" destId="{75A3B34B-7F0B-425B-81B7-5918107B0F81}" srcOrd="2" destOrd="0" presId="urn:microsoft.com/office/officeart/2008/layout/LinedList"/>
    <dgm:cxn modelId="{6D3E3F69-3974-4DB7-ADDB-254C38297B6A}" type="presParOf" srcId="{770EC807-9FDA-4CFE-BCF9-5F59A1BA572A}" destId="{91F72656-9BD5-4D27-88E3-8D53A90FDEC9}" srcOrd="26" destOrd="0" presId="urn:microsoft.com/office/officeart/2008/layout/LinedList"/>
    <dgm:cxn modelId="{D8C746DE-0A47-4E48-9212-8660DE788395}" type="presParOf" srcId="{770EC807-9FDA-4CFE-BCF9-5F59A1BA572A}" destId="{6D036F39-C252-4187-9A71-C927D99E5F07}" srcOrd="27" destOrd="0" presId="urn:microsoft.com/office/officeart/2008/layout/LinedList"/>
    <dgm:cxn modelId="{2C476AC6-30C4-4517-9CD7-6F79BD128050}" type="presParOf" srcId="{770EC807-9FDA-4CFE-BCF9-5F59A1BA572A}" destId="{467B83BD-6277-4DC2-9602-48FEFC6DB647}" srcOrd="28" destOrd="0" presId="urn:microsoft.com/office/officeart/2008/layout/LinedList"/>
    <dgm:cxn modelId="{3117323C-1BC4-4266-97AF-DBF37D3E811F}" type="presParOf" srcId="{467B83BD-6277-4DC2-9602-48FEFC6DB647}" destId="{C897DBD0-0BB6-43FB-8754-DC27E8326B20}" srcOrd="0" destOrd="0" presId="urn:microsoft.com/office/officeart/2008/layout/LinedList"/>
    <dgm:cxn modelId="{F99D8E89-175B-43F7-99FD-D38E52A7386A}" type="presParOf" srcId="{467B83BD-6277-4DC2-9602-48FEFC6DB647}" destId="{05E27251-9996-4741-BD3E-0831197B09C7}" srcOrd="1" destOrd="0" presId="urn:microsoft.com/office/officeart/2008/layout/LinedList"/>
    <dgm:cxn modelId="{534C03F5-C235-4F38-B3CB-C330C4C3C2C9}" type="presParOf" srcId="{467B83BD-6277-4DC2-9602-48FEFC6DB647}" destId="{E27EA018-A049-42E4-A8D8-F33EAEB3C4CD}" srcOrd="2" destOrd="0" presId="urn:microsoft.com/office/officeart/2008/layout/LinedList"/>
    <dgm:cxn modelId="{DB0DA21B-4E48-428E-B46E-8094443BBBF3}" type="presParOf" srcId="{770EC807-9FDA-4CFE-BCF9-5F59A1BA572A}" destId="{C35A28EB-EA07-40BF-B67E-F7F52C950487}" srcOrd="29" destOrd="0" presId="urn:microsoft.com/office/officeart/2008/layout/LinedList"/>
    <dgm:cxn modelId="{01BAE5A9-5D9F-4232-878E-4CC5D7EA73CF}" type="presParOf" srcId="{770EC807-9FDA-4CFE-BCF9-5F59A1BA572A}" destId="{C50A4A43-2FE8-4647-A94A-DD6EB60C733E}" srcOrd="30" destOrd="0" presId="urn:microsoft.com/office/officeart/2008/layout/Line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690F5D3-65B2-4015-8B43-575534BB09E5}" type="doc">
      <dgm:prSet loTypeId="urn:microsoft.com/office/officeart/2005/8/layout/balance1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541CF1B-18EB-4AD6-9C15-7262E900B546}">
      <dgm:prSet phldrT="[Текст]" custT="1"/>
      <dgm:sp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pPr algn="ctr"/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Проведение социологического опроса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662A3A-0150-4E8C-B59C-44EA737CD034}" type="parTrans" cxnId="{40411D69-144B-4A8D-9BCB-827758838872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CB1E29-C681-4ACF-B02C-468AF5F9E8FD}" type="sibTrans" cxnId="{40411D69-144B-4A8D-9BCB-827758838872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3FC1BC-0A75-4264-96ED-7ED21D9E0576}">
      <dgm:prSet phldrT="[Текст]" custT="1"/>
      <dgm:sp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pPr algn="ctr"/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Включенное наблюдение;</a:t>
          </a:r>
        </a:p>
        <a:p>
          <a:pPr algn="ctr"/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Анализ статистических данных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8E979E-2BAE-4165-BC47-9CEC9479550C}" type="parTrans" cxnId="{9A4DFB7A-9953-4A26-A095-A61F254F8A8D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E5A327-A2D7-4D38-A79A-42D97F327BA0}" type="sibTrans" cxnId="{9A4DFB7A-9953-4A26-A095-A61F254F8A8D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0A8A70-A8D4-4E76-BE30-02E07B72D100}" type="pres">
      <dgm:prSet presAssocID="{6690F5D3-65B2-4015-8B43-575534BB09E5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5BB056-B194-477D-81D3-CD78B0995E1E}" type="pres">
      <dgm:prSet presAssocID="{6690F5D3-65B2-4015-8B43-575534BB09E5}" presName="dummyMaxCanvas" presStyleCnt="0"/>
      <dgm:spPr/>
    </dgm:pt>
    <dgm:pt modelId="{F6DB0CC7-F72B-4464-B067-9A5506FACA6E}" type="pres">
      <dgm:prSet presAssocID="{6690F5D3-65B2-4015-8B43-575534BB09E5}" presName="parentComposite" presStyleCnt="0"/>
      <dgm:spPr/>
    </dgm:pt>
    <dgm:pt modelId="{AB4839C3-7DC5-4B43-BA56-83D972E6AC9E}" type="pres">
      <dgm:prSet presAssocID="{6690F5D3-65B2-4015-8B43-575534BB09E5}" presName="parent1" presStyleLbl="alignAccFollowNode1" presStyleIdx="0" presStyleCnt="4" custScaleX="130266" custLinFactNeighborX="-8879" custLinFactNeighborY="27088">
        <dgm:presLayoutVars>
          <dgm:chMax val="4"/>
        </dgm:presLayoutVars>
      </dgm:prSet>
      <dgm:spPr/>
      <dgm:t>
        <a:bodyPr/>
        <a:lstStyle/>
        <a:p>
          <a:endParaRPr lang="ru-RU"/>
        </a:p>
      </dgm:t>
    </dgm:pt>
    <dgm:pt modelId="{B6429FA8-7049-41C7-96C2-3A588425161E}" type="pres">
      <dgm:prSet presAssocID="{6690F5D3-65B2-4015-8B43-575534BB09E5}" presName="parent2" presStyleLbl="alignAccFollowNode1" presStyleIdx="1" presStyleCnt="4" custScaleX="163534" custScaleY="98540" custLinFactNeighborX="35867" custLinFactNeighborY="32104">
        <dgm:presLayoutVars>
          <dgm:chMax val="4"/>
        </dgm:presLayoutVars>
      </dgm:prSet>
      <dgm:spPr/>
      <dgm:t>
        <a:bodyPr/>
        <a:lstStyle/>
        <a:p>
          <a:endParaRPr lang="ru-RU"/>
        </a:p>
      </dgm:t>
    </dgm:pt>
    <dgm:pt modelId="{7023662C-9913-48A2-9B95-AEE81CC03EDA}" type="pres">
      <dgm:prSet presAssocID="{6690F5D3-65B2-4015-8B43-575534BB09E5}" presName="childrenComposite" presStyleCnt="0"/>
      <dgm:spPr/>
    </dgm:pt>
    <dgm:pt modelId="{60C80342-452B-48E7-8AD3-73B3CBFEDF2A}" type="pres">
      <dgm:prSet presAssocID="{6690F5D3-65B2-4015-8B43-575534BB09E5}" presName="dummyMaxCanvas_ChildArea" presStyleCnt="0"/>
      <dgm:spPr/>
    </dgm:pt>
    <dgm:pt modelId="{7361A768-3DD6-49EB-BBB8-05462BCBB9D8}" type="pres">
      <dgm:prSet presAssocID="{6690F5D3-65B2-4015-8B43-575534BB09E5}" presName="fulcrum" presStyleLbl="alignAccFollowNode1" presStyleIdx="2" presStyleCnt="4" custAng="10800000" custScaleX="350547" custScaleY="48719" custLinFactY="-47118" custLinFactNeighborX="910" custLinFactNeighborY="-100000"/>
      <dgm:spPr>
        <a:gradFill rotWithShape="0">
          <a:gsLst>
            <a:gs pos="0">
              <a:schemeClr val="bg2">
                <a:lumMod val="2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endParaRPr lang="ru-RU"/>
        </a:p>
      </dgm:t>
    </dgm:pt>
    <dgm:pt modelId="{A5582061-2D5D-48A4-8A55-81FA8A466BFA}" type="pres">
      <dgm:prSet presAssocID="{6690F5D3-65B2-4015-8B43-575534BB09E5}" presName="balance_00" presStyleLbl="alignAccFollowNode1" presStyleIdx="3" presStyleCnt="4" custFlipVert="1" custScaleX="107978" custScaleY="92740" custLinFactY="-200000" custLinFactNeighborX="2787" custLinFactNeighborY="-263152">
        <dgm:presLayoutVars>
          <dgm:bulletEnabled val="1"/>
        </dgm:presLayoutVars>
      </dgm:prSet>
      <dgm:spPr>
        <a:solidFill>
          <a:srgbClr val="FFFFCC">
            <a:alpha val="89804"/>
          </a:srgbClr>
        </a:solidFill>
      </dgm:spPr>
      <dgm:t>
        <a:bodyPr/>
        <a:lstStyle/>
        <a:p>
          <a:endParaRPr lang="ru-RU"/>
        </a:p>
      </dgm:t>
    </dgm:pt>
  </dgm:ptLst>
  <dgm:cxnLst>
    <dgm:cxn modelId="{C3AD8F3E-6D10-4696-ADB1-9C471D773DA6}" type="presOf" srcId="{563FC1BC-0A75-4264-96ED-7ED21D9E0576}" destId="{B6429FA8-7049-41C7-96C2-3A588425161E}" srcOrd="0" destOrd="0" presId="urn:microsoft.com/office/officeart/2005/8/layout/balance1"/>
    <dgm:cxn modelId="{E57BE7AF-F795-4C9C-BF19-C7AF4FD52B27}" type="presOf" srcId="{6690F5D3-65B2-4015-8B43-575534BB09E5}" destId="{7D0A8A70-A8D4-4E76-BE30-02E07B72D100}" srcOrd="0" destOrd="0" presId="urn:microsoft.com/office/officeart/2005/8/layout/balance1"/>
    <dgm:cxn modelId="{4EF69A5C-DE1A-41D2-88B9-09E46C91D826}" type="presOf" srcId="{B541CF1B-18EB-4AD6-9C15-7262E900B546}" destId="{AB4839C3-7DC5-4B43-BA56-83D972E6AC9E}" srcOrd="0" destOrd="0" presId="urn:microsoft.com/office/officeart/2005/8/layout/balance1"/>
    <dgm:cxn modelId="{9A4DFB7A-9953-4A26-A095-A61F254F8A8D}" srcId="{6690F5D3-65B2-4015-8B43-575534BB09E5}" destId="{563FC1BC-0A75-4264-96ED-7ED21D9E0576}" srcOrd="1" destOrd="0" parTransId="{FF8E979E-2BAE-4165-BC47-9CEC9479550C}" sibTransId="{86E5A327-A2D7-4D38-A79A-42D97F327BA0}"/>
    <dgm:cxn modelId="{40411D69-144B-4A8D-9BCB-827758838872}" srcId="{6690F5D3-65B2-4015-8B43-575534BB09E5}" destId="{B541CF1B-18EB-4AD6-9C15-7262E900B546}" srcOrd="0" destOrd="0" parTransId="{0E662A3A-0150-4E8C-B59C-44EA737CD034}" sibTransId="{E6CB1E29-C681-4ACF-B02C-468AF5F9E8FD}"/>
    <dgm:cxn modelId="{B0F75E26-938A-4C83-87C5-F5A2F4CAFC18}" type="presParOf" srcId="{7D0A8A70-A8D4-4E76-BE30-02E07B72D100}" destId="{495BB056-B194-477D-81D3-CD78B0995E1E}" srcOrd="0" destOrd="0" presId="urn:microsoft.com/office/officeart/2005/8/layout/balance1"/>
    <dgm:cxn modelId="{0803F83D-86EF-4E59-85B6-26865F72EA18}" type="presParOf" srcId="{7D0A8A70-A8D4-4E76-BE30-02E07B72D100}" destId="{F6DB0CC7-F72B-4464-B067-9A5506FACA6E}" srcOrd="1" destOrd="0" presId="urn:microsoft.com/office/officeart/2005/8/layout/balance1"/>
    <dgm:cxn modelId="{2056ADF7-718E-4BE2-9A0A-D3FCBEC721FA}" type="presParOf" srcId="{F6DB0CC7-F72B-4464-B067-9A5506FACA6E}" destId="{AB4839C3-7DC5-4B43-BA56-83D972E6AC9E}" srcOrd="0" destOrd="0" presId="urn:microsoft.com/office/officeart/2005/8/layout/balance1"/>
    <dgm:cxn modelId="{D52B67D4-3D6B-4EDC-859E-68ABE30F3493}" type="presParOf" srcId="{F6DB0CC7-F72B-4464-B067-9A5506FACA6E}" destId="{B6429FA8-7049-41C7-96C2-3A588425161E}" srcOrd="1" destOrd="0" presId="urn:microsoft.com/office/officeart/2005/8/layout/balance1"/>
    <dgm:cxn modelId="{444178BF-F46F-4BF5-9BC5-69FCE08C4361}" type="presParOf" srcId="{7D0A8A70-A8D4-4E76-BE30-02E07B72D100}" destId="{7023662C-9913-48A2-9B95-AEE81CC03EDA}" srcOrd="2" destOrd="0" presId="urn:microsoft.com/office/officeart/2005/8/layout/balance1"/>
    <dgm:cxn modelId="{3F23C21B-6264-467E-A216-F25DDC4841BF}" type="presParOf" srcId="{7023662C-9913-48A2-9B95-AEE81CC03EDA}" destId="{60C80342-452B-48E7-8AD3-73B3CBFEDF2A}" srcOrd="0" destOrd="0" presId="urn:microsoft.com/office/officeart/2005/8/layout/balance1"/>
    <dgm:cxn modelId="{6A8C726C-1A02-4E7B-9498-3F03A04F6866}" type="presParOf" srcId="{7023662C-9913-48A2-9B95-AEE81CC03EDA}" destId="{7361A768-3DD6-49EB-BBB8-05462BCBB9D8}" srcOrd="1" destOrd="0" presId="urn:microsoft.com/office/officeart/2005/8/layout/balance1"/>
    <dgm:cxn modelId="{EE4FCE4B-AA2A-4E05-83CB-BA46B71A3C20}" type="presParOf" srcId="{7023662C-9913-48A2-9B95-AEE81CC03EDA}" destId="{A5582061-2D5D-48A4-8A55-81FA8A466BFA}" srcOrd="2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172005-D40F-4302-A313-D1560336CDD7}">
      <dsp:nvSpPr>
        <dsp:cNvPr id="0" name=""/>
        <dsp:cNvSpPr/>
      </dsp:nvSpPr>
      <dsp:spPr>
        <a:xfrm>
          <a:off x="4440" y="19055"/>
          <a:ext cx="2019225" cy="11664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2015 год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40" y="19055"/>
        <a:ext cx="2019225" cy="777600"/>
      </dsp:txXfrm>
    </dsp:sp>
    <dsp:sp modelId="{119B87E2-48A6-452D-B90A-17819576DB37}">
      <dsp:nvSpPr>
        <dsp:cNvPr id="0" name=""/>
        <dsp:cNvSpPr/>
      </dsp:nvSpPr>
      <dsp:spPr>
        <a:xfrm>
          <a:off x="418017" y="796655"/>
          <a:ext cx="2019225" cy="19926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стационарного социального обслуживания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6378" y="855016"/>
        <a:ext cx="1902503" cy="1875878"/>
      </dsp:txXfrm>
    </dsp:sp>
    <dsp:sp modelId="{102A6A4D-F09E-4781-B97B-E79AF0B6F638}">
      <dsp:nvSpPr>
        <dsp:cNvPr id="0" name=""/>
        <dsp:cNvSpPr/>
      </dsp:nvSpPr>
      <dsp:spPr>
        <a:xfrm>
          <a:off x="2329773" y="156491"/>
          <a:ext cx="648947" cy="502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29773" y="257037"/>
        <a:ext cx="498129" cy="301636"/>
      </dsp:txXfrm>
    </dsp:sp>
    <dsp:sp modelId="{3D8A8B35-8FCC-4222-BCC6-7854D1FF53A3}">
      <dsp:nvSpPr>
        <dsp:cNvPr id="0" name=""/>
        <dsp:cNvSpPr/>
      </dsp:nvSpPr>
      <dsp:spPr>
        <a:xfrm>
          <a:off x="3248095" y="19055"/>
          <a:ext cx="2019225" cy="1166400"/>
        </a:xfrm>
        <a:prstGeom prst="roundRect">
          <a:avLst>
            <a:gd name="adj" fmla="val 10000"/>
          </a:avLst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48095" y="19055"/>
        <a:ext cx="2019225" cy="777600"/>
      </dsp:txXfrm>
    </dsp:sp>
    <dsp:sp modelId="{CD08E332-31B3-4169-B3DF-4755A8506298}">
      <dsp:nvSpPr>
        <dsp:cNvPr id="0" name=""/>
        <dsp:cNvSpPr/>
      </dsp:nvSpPr>
      <dsp:spPr>
        <a:xfrm>
          <a:off x="3661671" y="796655"/>
          <a:ext cx="2019225" cy="19926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нестационарного социального обслуживания, предоставляю-</a:t>
          </a:r>
          <a:r>
            <a:rPr lang="ru-RU" sz="14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щие</a:t>
          </a: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услуги различным группам населения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20032" y="855016"/>
        <a:ext cx="1902503" cy="1875878"/>
      </dsp:txXfrm>
    </dsp:sp>
    <dsp:sp modelId="{31F34902-5690-4C7F-8964-551FBF86E668}">
      <dsp:nvSpPr>
        <dsp:cNvPr id="0" name=""/>
        <dsp:cNvSpPr/>
      </dsp:nvSpPr>
      <dsp:spPr>
        <a:xfrm>
          <a:off x="5573427" y="156491"/>
          <a:ext cx="648947" cy="502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73427" y="257037"/>
        <a:ext cx="498129" cy="301636"/>
      </dsp:txXfrm>
    </dsp:sp>
    <dsp:sp modelId="{A94672D5-010A-4285-BAF7-17BBE7C050F2}">
      <dsp:nvSpPr>
        <dsp:cNvPr id="0" name=""/>
        <dsp:cNvSpPr/>
      </dsp:nvSpPr>
      <dsp:spPr>
        <a:xfrm>
          <a:off x="6491749" y="19055"/>
          <a:ext cx="2019225" cy="1166400"/>
        </a:xfrm>
        <a:prstGeom prst="roundRect">
          <a:avLst>
            <a:gd name="adj" fmla="val 10000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91749" y="19055"/>
        <a:ext cx="2019225" cy="777600"/>
      </dsp:txXfrm>
    </dsp:sp>
    <dsp:sp modelId="{75A519A2-3D60-4C80-A4C7-ECC0C8EBAB97}">
      <dsp:nvSpPr>
        <dsp:cNvPr id="0" name=""/>
        <dsp:cNvSpPr/>
      </dsp:nvSpPr>
      <dsp:spPr>
        <a:xfrm>
          <a:off x="6905325" y="796655"/>
          <a:ext cx="2019225" cy="19926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учреждения, осуществляющие реабилитацию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63686" y="855016"/>
        <a:ext cx="1902503" cy="18758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613012-4640-4555-8269-C22D0EB38E86}">
      <dsp:nvSpPr>
        <dsp:cNvPr id="0" name=""/>
        <dsp:cNvSpPr/>
      </dsp:nvSpPr>
      <dsp:spPr>
        <a:xfrm>
          <a:off x="0" y="2742"/>
          <a:ext cx="9036496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0EF7C30-57A9-47A8-874A-7BDF5A17CA9A}">
      <dsp:nvSpPr>
        <dsp:cNvPr id="0" name=""/>
        <dsp:cNvSpPr/>
      </dsp:nvSpPr>
      <dsp:spPr>
        <a:xfrm>
          <a:off x="0" y="2742"/>
          <a:ext cx="1934716" cy="5611139"/>
        </a:xfrm>
        <a:prstGeom prst="rect">
          <a:avLst/>
        </a:prstGeom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9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ОРГАНИЗАЦИЯ-ОПЕРАТОР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altLang="ru-RU" sz="16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altLang="ru-RU" sz="16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осуществляет сбор,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обобщение и анализ информации о качестве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оказания услуг организациями </a:t>
          </a:r>
          <a:endParaRPr lang="ru-RU" sz="16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742"/>
        <a:ext cx="1934716" cy="5611139"/>
      </dsp:txXfrm>
    </dsp:sp>
    <dsp:sp modelId="{2C89BDB8-E052-4F99-8982-9D8A6BC7BE85}">
      <dsp:nvSpPr>
        <dsp:cNvPr id="0" name=""/>
        <dsp:cNvSpPr/>
      </dsp:nvSpPr>
      <dsp:spPr>
        <a:xfrm>
          <a:off x="2067749" y="27709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сайта </a:t>
          </a:r>
          <a:r>
            <a:rPr lang="en-US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www.bus.gov.ru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27709"/>
        <a:ext cx="6962028" cy="499331"/>
      </dsp:txXfrm>
    </dsp:sp>
    <dsp:sp modelId="{90F9B37C-D0FB-4FE3-80AA-E8AB113CF6C8}">
      <dsp:nvSpPr>
        <dsp:cNvPr id="0" name=""/>
        <dsp:cNvSpPr/>
      </dsp:nvSpPr>
      <dsp:spPr>
        <a:xfrm>
          <a:off x="1934716" y="527040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300D68A-5E2D-4A52-8732-0B504EC7DB53}">
      <dsp:nvSpPr>
        <dsp:cNvPr id="0" name=""/>
        <dsp:cNvSpPr/>
      </dsp:nvSpPr>
      <dsp:spPr>
        <a:xfrm>
          <a:off x="2067749" y="552006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официальных сайтов учреждений социального обслуживания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552006"/>
        <a:ext cx="6962028" cy="499331"/>
      </dsp:txXfrm>
    </dsp:sp>
    <dsp:sp modelId="{1A105C76-C204-4A4D-BFD2-3DA07CDA7729}">
      <dsp:nvSpPr>
        <dsp:cNvPr id="0" name=""/>
        <dsp:cNvSpPr/>
      </dsp:nvSpPr>
      <dsp:spPr>
        <a:xfrm>
          <a:off x="1934716" y="1051337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9397537-CE0A-4E31-BD63-C3D11BA8383D}">
      <dsp:nvSpPr>
        <dsp:cNvPr id="0" name=""/>
        <dsp:cNvSpPr/>
      </dsp:nvSpPr>
      <dsp:spPr>
        <a:xfrm>
          <a:off x="2067749" y="1076304"/>
          <a:ext cx="6962028" cy="7307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информации о деятельности учреждения, порядке предоставления услуг и порядке обращений, размещаемых в здании учреждения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1076304"/>
        <a:ext cx="6962028" cy="730731"/>
      </dsp:txXfrm>
    </dsp:sp>
    <dsp:sp modelId="{E0BB1112-FA10-4B19-ABFE-EF7FEE5EAAF2}">
      <dsp:nvSpPr>
        <dsp:cNvPr id="0" name=""/>
        <dsp:cNvSpPr/>
      </dsp:nvSpPr>
      <dsp:spPr>
        <a:xfrm>
          <a:off x="1934716" y="1807035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19606E2-F332-4BE8-958B-742E601A86D6}">
      <dsp:nvSpPr>
        <dsp:cNvPr id="0" name=""/>
        <dsp:cNvSpPr/>
      </dsp:nvSpPr>
      <dsp:spPr>
        <a:xfrm>
          <a:off x="2067749" y="1832002"/>
          <a:ext cx="6962028" cy="6410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Анализ результативности  обращений в учреждение: по телефону, электронной почте, лично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1832002"/>
        <a:ext cx="6962028" cy="641051"/>
      </dsp:txXfrm>
    </dsp:sp>
    <dsp:sp modelId="{467CD9F1-1D2D-45D2-8DBC-9A3BE1203B43}">
      <dsp:nvSpPr>
        <dsp:cNvPr id="0" name=""/>
        <dsp:cNvSpPr/>
      </dsp:nvSpPr>
      <dsp:spPr>
        <a:xfrm>
          <a:off x="1934716" y="2473053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8BFBC5A-5082-430E-A20F-5F38EF7C2712}">
      <dsp:nvSpPr>
        <dsp:cNvPr id="0" name=""/>
        <dsp:cNvSpPr/>
      </dsp:nvSpPr>
      <dsp:spPr>
        <a:xfrm>
          <a:off x="2067749" y="2498019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Проведение анкетирования клиентов и анализ полученных результатов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2498019"/>
        <a:ext cx="6962028" cy="499331"/>
      </dsp:txXfrm>
    </dsp:sp>
    <dsp:sp modelId="{C4C65F70-3BBA-484C-95D7-7A3FBE64D9B8}">
      <dsp:nvSpPr>
        <dsp:cNvPr id="0" name=""/>
        <dsp:cNvSpPr/>
      </dsp:nvSpPr>
      <dsp:spPr>
        <a:xfrm>
          <a:off x="1934716" y="2997350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50B96C1-0C08-40F7-BD1C-E2B5744733B7}">
      <dsp:nvSpPr>
        <dsp:cNvPr id="0" name=""/>
        <dsp:cNvSpPr/>
      </dsp:nvSpPr>
      <dsp:spPr>
        <a:xfrm>
          <a:off x="2067749" y="3022317"/>
          <a:ext cx="6962028" cy="4619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проектов, реализуемых учреждением совместно в НКО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3022317"/>
        <a:ext cx="6962028" cy="461951"/>
      </dsp:txXfrm>
    </dsp:sp>
    <dsp:sp modelId="{DF29037D-DCD6-4FC5-B3F9-B924CCA8E135}">
      <dsp:nvSpPr>
        <dsp:cNvPr id="0" name=""/>
        <dsp:cNvSpPr/>
      </dsp:nvSpPr>
      <dsp:spPr>
        <a:xfrm>
          <a:off x="1934716" y="3484268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5B49C51-7441-4794-A356-6C6C6C8A0A74}">
      <dsp:nvSpPr>
        <dsp:cNvPr id="0" name=""/>
        <dsp:cNvSpPr/>
      </dsp:nvSpPr>
      <dsp:spPr>
        <a:xfrm>
          <a:off x="2067749" y="3509235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Исследование условий доступности для маломобильных групп населения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3509235"/>
        <a:ext cx="6962028" cy="499331"/>
      </dsp:txXfrm>
    </dsp:sp>
    <dsp:sp modelId="{86A4CA15-595F-426F-892A-75ABF93133DF}">
      <dsp:nvSpPr>
        <dsp:cNvPr id="0" name=""/>
        <dsp:cNvSpPr/>
      </dsp:nvSpPr>
      <dsp:spPr>
        <a:xfrm>
          <a:off x="1934716" y="4008566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2BDA437-3BAD-47F1-8794-692DB8F2C5F0}">
      <dsp:nvSpPr>
        <dsp:cNvPr id="0" name=""/>
        <dsp:cNvSpPr/>
      </dsp:nvSpPr>
      <dsp:spPr>
        <a:xfrm>
          <a:off x="2067749" y="4033532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помещений учреждения на предмет их оборудования для предоставления социальных услуг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4033532"/>
        <a:ext cx="6962028" cy="499331"/>
      </dsp:txXfrm>
    </dsp:sp>
    <dsp:sp modelId="{A2CA483D-6429-4C9E-8685-07EE0D8BD918}">
      <dsp:nvSpPr>
        <dsp:cNvPr id="0" name=""/>
        <dsp:cNvSpPr/>
      </dsp:nvSpPr>
      <dsp:spPr>
        <a:xfrm>
          <a:off x="1934716" y="4532863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6D920D5-D646-4B88-88DE-C52AFA313642}">
      <dsp:nvSpPr>
        <dsp:cNvPr id="0" name=""/>
        <dsp:cNvSpPr/>
      </dsp:nvSpPr>
      <dsp:spPr>
        <a:xfrm>
          <a:off x="2067749" y="4557830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укомплектованности учреждения специалистами, осуществляющими предоставление социальных услуг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4557830"/>
        <a:ext cx="6962028" cy="499331"/>
      </dsp:txXfrm>
    </dsp:sp>
    <dsp:sp modelId="{91F72656-9BD5-4D27-88E3-8D53A90FDEC9}">
      <dsp:nvSpPr>
        <dsp:cNvPr id="0" name=""/>
        <dsp:cNvSpPr/>
      </dsp:nvSpPr>
      <dsp:spPr>
        <a:xfrm>
          <a:off x="1934716" y="5057161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5E27251-9996-4741-BD3E-0831197B09C7}">
      <dsp:nvSpPr>
        <dsp:cNvPr id="0" name=""/>
        <dsp:cNvSpPr/>
      </dsp:nvSpPr>
      <dsp:spPr>
        <a:xfrm>
          <a:off x="2067749" y="5082128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обращений граждан и поступивших в учреждение обоснованных жалоб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5082128"/>
        <a:ext cx="6962028" cy="499331"/>
      </dsp:txXfrm>
    </dsp:sp>
    <dsp:sp modelId="{C35A28EB-EA07-40BF-B67E-F7F52C950487}">
      <dsp:nvSpPr>
        <dsp:cNvPr id="0" name=""/>
        <dsp:cNvSpPr/>
      </dsp:nvSpPr>
      <dsp:spPr>
        <a:xfrm>
          <a:off x="1934716" y="5581459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4839C3-7DC5-4B43-BA56-83D972E6AC9E}">
      <dsp:nvSpPr>
        <dsp:cNvPr id="0" name=""/>
        <dsp:cNvSpPr/>
      </dsp:nvSpPr>
      <dsp:spPr>
        <a:xfrm>
          <a:off x="1446998" y="304286"/>
          <a:ext cx="2633958" cy="11233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1587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Проведение социологического опроса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79899" y="337187"/>
        <a:ext cx="2568156" cy="1057522"/>
      </dsp:txXfrm>
    </dsp:sp>
    <dsp:sp modelId="{B6429FA8-7049-41C7-96C2-3A588425161E}">
      <dsp:nvSpPr>
        <dsp:cNvPr id="0" name=""/>
        <dsp:cNvSpPr/>
      </dsp:nvSpPr>
      <dsp:spPr>
        <a:xfrm>
          <a:off x="4936062" y="368832"/>
          <a:ext cx="3306632" cy="11069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15875" cap="flat" cmpd="sng" algn="ctr">
          <a:solidFill>
            <a:schemeClr val="accent4">
              <a:tint val="40000"/>
              <a:alpha val="90000"/>
              <a:hueOff val="-972801"/>
              <a:satOff val="12080"/>
              <a:lumOff val="99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Включенное наблюдение;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Анализ статистических данных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68483" y="401253"/>
        <a:ext cx="3241790" cy="1042082"/>
      </dsp:txXfrm>
    </dsp:sp>
    <dsp:sp modelId="{7361A768-3DD6-49EB-BBB8-05462BCBB9D8}">
      <dsp:nvSpPr>
        <dsp:cNvPr id="0" name=""/>
        <dsp:cNvSpPr/>
      </dsp:nvSpPr>
      <dsp:spPr>
        <a:xfrm rot="10800000">
          <a:off x="3102998" y="3750690"/>
          <a:ext cx="2953336" cy="410454"/>
        </a:xfrm>
        <a:prstGeom prst="triangle">
          <a:avLst/>
        </a:prstGeom>
        <a:gradFill rotWithShape="0">
          <a:gsLst>
            <a:gs pos="0">
              <a:schemeClr val="bg2">
                <a:lumMod val="2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15875" cap="flat" cmpd="sng" algn="ctr">
          <a:solidFill>
            <a:schemeClr val="accent4">
              <a:tint val="40000"/>
              <a:alpha val="90000"/>
              <a:hueOff val="-1945602"/>
              <a:satOff val="24160"/>
              <a:lumOff val="19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582061-2D5D-48A4-8A55-81FA8A466BFA}">
      <dsp:nvSpPr>
        <dsp:cNvPr id="0" name=""/>
        <dsp:cNvSpPr/>
      </dsp:nvSpPr>
      <dsp:spPr>
        <a:xfrm flipV="1">
          <a:off x="1983758" y="2852181"/>
          <a:ext cx="5458246" cy="316698"/>
        </a:xfrm>
        <a:prstGeom prst="rect">
          <a:avLst/>
        </a:prstGeom>
        <a:solidFill>
          <a:srgbClr val="FFFFCC">
            <a:alpha val="89804"/>
          </a:srgbClr>
        </a:solidFill>
        <a:ln w="15875" cap="flat" cmpd="sng" algn="ctr">
          <a:solidFill>
            <a:schemeClr val="accent4">
              <a:tint val="40000"/>
              <a:alpha val="90000"/>
              <a:hueOff val="-2918403"/>
              <a:satOff val="36240"/>
              <a:lumOff val="29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67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hyperlink" Target="http://minszn.midural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8424936" cy="194421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проведении независимой оценки качества оказания услуг учреждениями социального обслуживания населения в 2016 году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1979712" y="3816243"/>
            <a:ext cx="6948264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Начальник Управления координации и стратегического развития Министерства социальной   политики Свердловской области, к.э.н.,</a:t>
            </a:r>
          </a:p>
          <a:p>
            <a:pPr algn="r" eaLnBrk="1" hangingPunct="1"/>
            <a:endParaRPr lang="ru-RU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r" eaLnBrk="1" hangingPunct="1"/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Ксения Андреевна Зуева</a:t>
            </a:r>
            <a:endParaRPr lang="ru-RU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1979712" y="6050726"/>
            <a:ext cx="50040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10 марта 2016 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года</a:t>
            </a:r>
            <a:endParaRPr lang="ru-RU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68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323528" y="620688"/>
            <a:ext cx="8424936" cy="72008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Независимая оценка качества услуг, оказываемых учреждениями социального обслуживания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71500" y="1556792"/>
          <a:ext cx="8928992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/>
          <a:srcRect l="3244" t="4233" r="5904" b="2644"/>
          <a:stretch/>
        </p:blipFill>
        <p:spPr>
          <a:xfrm>
            <a:off x="1511660" y="4797152"/>
            <a:ext cx="6048672" cy="15841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79184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682986"/>
            <a:ext cx="9144000" cy="504056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Учреждения социального обслуживания населения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Свердловской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области 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32390"/>
              </p:ext>
            </p:extLst>
          </p:nvPr>
        </p:nvGraphicFramePr>
        <p:xfrm>
          <a:off x="179512" y="1556792"/>
          <a:ext cx="4320480" cy="4104454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4320480"/>
              </a:tblGrid>
              <a:tr h="35861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 год</a:t>
                      </a:r>
                      <a:endParaRPr lang="ru-RU" sz="16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7726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комплексных центров социального обслуживания населения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476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центра социальной помощи семье и детям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476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социальной адаптации лиц БОМЖ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476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центра ветеранов боевых действий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476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организационно-методический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центр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9340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дом ночного пребывания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89014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 учреждений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23669" t="7048" r="23696"/>
          <a:stretch/>
        </p:blipFill>
        <p:spPr>
          <a:xfrm>
            <a:off x="4644008" y="1534601"/>
            <a:ext cx="4320480" cy="4132822"/>
          </a:xfrm>
          <a:prstGeom prst="rect">
            <a:avLst/>
          </a:prstGeom>
        </p:spPr>
      </p:pic>
      <p:sp>
        <p:nvSpPr>
          <p:cNvPr id="7" name="Стрелка вправо 6"/>
          <p:cNvSpPr/>
          <p:nvPr/>
        </p:nvSpPr>
        <p:spPr>
          <a:xfrm>
            <a:off x="6156176" y="4005064"/>
            <a:ext cx="1656184" cy="5760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6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51937194"/>
              </p:ext>
            </p:extLst>
          </p:nvPr>
        </p:nvGraphicFramePr>
        <p:xfrm>
          <a:off x="107504" y="908720"/>
          <a:ext cx="9036496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1999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638" y="548680"/>
            <a:ext cx="9144000" cy="720080"/>
          </a:xfrm>
        </p:spPr>
        <p:txBody>
          <a:bodyPr>
            <a:noAutofit/>
          </a:bodyPr>
          <a:lstStyle/>
          <a:p>
            <a:pPr marL="0" lvl="0" indent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Формирование независимой оценки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33099682"/>
              </p:ext>
            </p:extLst>
          </p:nvPr>
        </p:nvGraphicFramePr>
        <p:xfrm>
          <a:off x="-4030" y="1224893"/>
          <a:ext cx="914400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3638" y="3861334"/>
            <a:ext cx="9144000" cy="84901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Информационная система </a:t>
            </a:r>
          </a:p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«Социальное обслуживание населения»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17744" y="3101811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АНКЕТА КЛИЕНТА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86869" y="3045804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АНКЕТА ЭКСПЕРТА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39752" y="5608966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ФОРМИРОВАНИЕ ИТОГОВОГО РЕЙТИНГА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13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6852" t="10769" r="17033"/>
          <a:stretch/>
        </p:blipFill>
        <p:spPr>
          <a:xfrm>
            <a:off x="3635896" y="2564233"/>
            <a:ext cx="5359928" cy="39184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2661" r="16247"/>
          <a:stretch/>
        </p:blipFill>
        <p:spPr>
          <a:xfrm>
            <a:off x="251520" y="980728"/>
            <a:ext cx="5256584" cy="40050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52120" y="980728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ОПУБЛИКОВАНИЕ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ИТОГОВОГО </a:t>
            </a:r>
            <a:endPara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РЕЙТИНГА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890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844824"/>
            <a:ext cx="4460284" cy="1252728"/>
          </a:xfrm>
        </p:spPr>
        <p:txBody>
          <a:bodyPr>
            <a:normAutofit/>
          </a:bodyPr>
          <a:lstStyle/>
          <a:p>
            <a:r>
              <a:rPr lang="ru-RU" sz="2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Благодарю за внимание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algn="r"/>
              <a:t>7</a:t>
            </a:fld>
            <a:endParaRPr lang="ru-RU" sz="9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5398" y="3212976"/>
            <a:ext cx="48965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Официальный сайт </a:t>
            </a:r>
          </a:p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социальной политики Свердловской области</a:t>
            </a:r>
          </a:p>
          <a:p>
            <a:pPr algn="ctr"/>
            <a:endParaRPr lang="ru-RU" dirty="0" smtClean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</a:t>
            </a:r>
            <a:r>
              <a:rPr lang="en-US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msp.midural.ru/</a:t>
            </a:r>
            <a:endParaRPr lang="ru-RU" dirty="0" smtClean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 smtClean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4434" t="1531"/>
          <a:stretch/>
        </p:blipFill>
        <p:spPr>
          <a:xfrm>
            <a:off x="4716016" y="692696"/>
            <a:ext cx="4427983" cy="585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99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2230</TotalTime>
  <Words>260</Words>
  <Application>Microsoft Office PowerPoint</Application>
  <PresentationFormat>Экран (4:3)</PresentationFormat>
  <Paragraphs>61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О проведении независимой оценки качества оказания услуг учреждениями социального обслуживания населения в 2016 году</vt:lpstr>
      <vt:lpstr>Независимая оценка качества услуг, оказываемых учреждениями социального обслуживания</vt:lpstr>
      <vt:lpstr>Учреждения социального обслуживания населения Свердловской области </vt:lpstr>
      <vt:lpstr>Презентация PowerPoint</vt:lpstr>
      <vt:lpstr>Формирование независимой оценки</vt:lpstr>
      <vt:lpstr>Презентация PowerPoint</vt:lpstr>
      <vt:lpstr>Благодарю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Зуева Ксения Андреевна</cp:lastModifiedBy>
  <cp:revision>148</cp:revision>
  <dcterms:created xsi:type="dcterms:W3CDTF">2013-09-24T14:29:11Z</dcterms:created>
  <dcterms:modified xsi:type="dcterms:W3CDTF">2016-03-10T04:38:58Z</dcterms:modified>
</cp:coreProperties>
</file>