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8"/>
  </p:notesMasterIdLst>
  <p:handoutMasterIdLst>
    <p:handoutMasterId r:id="rId19"/>
  </p:handoutMasterIdLst>
  <p:sldIdLst>
    <p:sldId id="256" r:id="rId2"/>
    <p:sldId id="383" r:id="rId3"/>
    <p:sldId id="398" r:id="rId4"/>
    <p:sldId id="382" r:id="rId5"/>
    <p:sldId id="386" r:id="rId6"/>
    <p:sldId id="400" r:id="rId7"/>
    <p:sldId id="389" r:id="rId8"/>
    <p:sldId id="391" r:id="rId9"/>
    <p:sldId id="390" r:id="rId10"/>
    <p:sldId id="385" r:id="rId11"/>
    <p:sldId id="402" r:id="rId12"/>
    <p:sldId id="387" r:id="rId13"/>
    <p:sldId id="401" r:id="rId14"/>
    <p:sldId id="392" r:id="rId15"/>
    <p:sldId id="404" r:id="rId16"/>
    <p:sldId id="403" r:id="rId17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270D"/>
    <a:srgbClr val="AEA834"/>
    <a:srgbClr val="48A141"/>
    <a:srgbClr val="836007"/>
    <a:srgbClr val="316E2C"/>
    <a:srgbClr val="FF0066"/>
    <a:srgbClr val="08649C"/>
    <a:srgbClr val="DFF2FD"/>
    <a:srgbClr val="FFF3F8"/>
    <a:srgbClr val="FFF4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571" autoAdjust="0"/>
  </p:normalViewPr>
  <p:slideViewPr>
    <p:cSldViewPr>
      <p:cViewPr varScale="1">
        <p:scale>
          <a:sx n="103" d="100"/>
          <a:sy n="103" d="100"/>
        </p:scale>
        <p:origin x="1854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Лист7!$A$2</c:f>
              <c:strCache>
                <c:ptCount val="1"/>
                <c:pt idx="0">
                  <c:v>Общее количество обращений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Лист7!$B$1:$C$1</c:f>
              <c:strCache>
                <c:ptCount val="2"/>
                <c:pt idx="0">
                  <c:v>2014 год</c:v>
                </c:pt>
                <c:pt idx="1">
                  <c:v>2015 год</c:v>
                </c:pt>
              </c:strCache>
            </c:strRef>
          </c:cat>
          <c:val>
            <c:numRef>
              <c:f>Лист7!$B$2:$C$2</c:f>
              <c:numCache>
                <c:formatCode>General</c:formatCode>
                <c:ptCount val="2"/>
                <c:pt idx="0">
                  <c:v>3469</c:v>
                </c:pt>
                <c:pt idx="1">
                  <c:v>4083</c:v>
                </c:pt>
              </c:numCache>
            </c:numRef>
          </c:val>
        </c:ser>
        <c:ser>
          <c:idx val="1"/>
          <c:order val="1"/>
          <c:tx>
            <c:strRef>
              <c:f>Лист7!$A$3</c:f>
              <c:strCache>
                <c:ptCount val="1"/>
                <c:pt idx="0">
                  <c:v>Количество обращений, поступивших в элекронной форме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Лист7!$B$1:$C$1</c:f>
              <c:strCache>
                <c:ptCount val="2"/>
                <c:pt idx="0">
                  <c:v>2014 год</c:v>
                </c:pt>
                <c:pt idx="1">
                  <c:v>2015 год</c:v>
                </c:pt>
              </c:strCache>
            </c:strRef>
          </c:cat>
          <c:val>
            <c:numRef>
              <c:f>Лист7!$B$3:$C$3</c:f>
              <c:numCache>
                <c:formatCode>General</c:formatCode>
                <c:ptCount val="2"/>
                <c:pt idx="0">
                  <c:v>951</c:v>
                </c:pt>
                <c:pt idx="1">
                  <c:v>2059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34122264"/>
        <c:axId val="234127752"/>
      </c:barChart>
      <c:catAx>
        <c:axId val="2341222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34127752"/>
        <c:crosses val="autoZero"/>
        <c:auto val="1"/>
        <c:lblAlgn val="ctr"/>
        <c:lblOffset val="100"/>
        <c:noMultiLvlLbl val="0"/>
      </c:catAx>
      <c:valAx>
        <c:axId val="2341277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34122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641846553562268E-2"/>
          <c:y val="0.70868144257337995"/>
          <c:w val="0.89551197078811606"/>
          <c:h val="0.260281984776601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379C51-1A36-4065-9B94-8D8DF8C782BD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A176709-21E1-4664-AA0A-3A1DF3B51F84}">
      <dgm:prSet phldrT="[Текст]" custT="1"/>
      <dgm:spPr/>
      <dgm:t>
        <a:bodyPr/>
        <a:lstStyle/>
        <a:p>
          <a:r>
            <a:rPr lang="ru-RU" sz="1900" b="1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Различные подходы и модели «укрупнения» территориальных управлений социальной политики Свердловской области</a:t>
          </a:r>
          <a:endParaRPr lang="ru-RU" sz="19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0C094C-D828-4622-8CD6-731186943B8D}" type="parTrans" cxnId="{23EBF822-648B-4B66-B188-CBB39145FE8B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6F62D0-207C-44DE-AC52-EBE130C54580}" type="sibTrans" cxnId="{23EBF822-648B-4B66-B188-CBB39145FE8B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8F6D52-C5C7-47B7-BDBB-0CAB8EE1B2AC}">
      <dgm:prSet phldrT="[Текст]" custT="1"/>
      <dgm:spPr/>
      <dgm:t>
        <a:bodyPr/>
        <a:lstStyle/>
        <a:p>
          <a:r>
            <a:rPr lang="ru-RU" sz="1900" b="1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Создание «многослойной» электронной интерактивной карты Свердловской области с указанием учреждений социального обслуживания населения Свердловской области с возможностью выбора «слоя» карты по типам учреждений</a:t>
          </a:r>
          <a:endParaRPr lang="ru-RU" sz="19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58D8BB-20C7-408E-AC5D-D284C0CC4AEA}" type="parTrans" cxnId="{44DF8782-E2DA-45AA-B5FC-04E152AFB4AF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8E064-55C0-4820-94C4-121AF59435F2}" type="sibTrans" cxnId="{44DF8782-E2DA-45AA-B5FC-04E152AFB4AF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C6EF9F-8152-45E2-BEDD-046F76FA3B31}">
      <dgm:prSet phldrT="[Текст]" custT="1"/>
      <dgm:spPr/>
      <dgm:t>
        <a:bodyPr/>
        <a:lstStyle/>
        <a:p>
          <a:r>
            <a:rPr lang="ru-RU" sz="1900" b="1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Возможность доработки перечня технологий в учреждениях социального обслуживания населения Свердловской области</a:t>
          </a:r>
          <a:endParaRPr lang="ru-RU" sz="19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B96F3F-FD92-4A13-929E-C63B8F3526AA}" type="parTrans" cxnId="{B269B681-A3EF-4717-8E82-6957F27A045B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505F12-5BF0-4798-8314-1A2C3A268ABD}" type="sibTrans" cxnId="{B269B681-A3EF-4717-8E82-6957F27A045B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4362E3-191B-416B-9F61-04E81428543F}" type="pres">
      <dgm:prSet presAssocID="{C2379C51-1A36-4065-9B94-8D8DF8C782B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58DC2A-4913-43C7-809D-F0332F252DC1}" type="pres">
      <dgm:prSet presAssocID="{EA176709-21E1-4664-AA0A-3A1DF3B51F84}" presName="parentLin" presStyleCnt="0"/>
      <dgm:spPr/>
    </dgm:pt>
    <dgm:pt modelId="{7E6FE3BC-72FD-49BD-AEEB-0C80401AF91D}" type="pres">
      <dgm:prSet presAssocID="{EA176709-21E1-4664-AA0A-3A1DF3B51F8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003A2AB-EDF7-4D8C-A292-3E55874E993B}" type="pres">
      <dgm:prSet presAssocID="{EA176709-21E1-4664-AA0A-3A1DF3B51F84}" presName="parentText" presStyleLbl="node1" presStyleIdx="0" presStyleCnt="3" custScaleX="1321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27689F-8A4B-489E-AB26-3ECBD9EE2022}" type="pres">
      <dgm:prSet presAssocID="{EA176709-21E1-4664-AA0A-3A1DF3B51F84}" presName="negativeSpace" presStyleCnt="0"/>
      <dgm:spPr/>
    </dgm:pt>
    <dgm:pt modelId="{7B3E68EC-5C72-4285-A6CE-B2CD9939CCA2}" type="pres">
      <dgm:prSet presAssocID="{EA176709-21E1-4664-AA0A-3A1DF3B51F84}" presName="childText" presStyleLbl="conFgAcc1" presStyleIdx="0" presStyleCnt="3">
        <dgm:presLayoutVars>
          <dgm:bulletEnabled val="1"/>
        </dgm:presLayoutVars>
      </dgm:prSet>
      <dgm:spPr/>
    </dgm:pt>
    <dgm:pt modelId="{5622334E-58CB-422B-A6E0-FEA45A208712}" type="pres">
      <dgm:prSet presAssocID="{BF6F62D0-207C-44DE-AC52-EBE130C54580}" presName="spaceBetweenRectangles" presStyleCnt="0"/>
      <dgm:spPr/>
    </dgm:pt>
    <dgm:pt modelId="{D179E3B8-B3FC-416C-888D-AF4864364E56}" type="pres">
      <dgm:prSet presAssocID="{7A8F6D52-C5C7-47B7-BDBB-0CAB8EE1B2AC}" presName="parentLin" presStyleCnt="0"/>
      <dgm:spPr/>
    </dgm:pt>
    <dgm:pt modelId="{9D5E699D-7757-4885-92F9-946A10487DFF}" type="pres">
      <dgm:prSet presAssocID="{7A8F6D52-C5C7-47B7-BDBB-0CAB8EE1B2A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2F0ACF3-F1B7-48FE-8201-836B107B88D2}" type="pres">
      <dgm:prSet presAssocID="{7A8F6D52-C5C7-47B7-BDBB-0CAB8EE1B2AC}" presName="parentText" presStyleLbl="node1" presStyleIdx="1" presStyleCnt="3" custScaleX="133046" custScaleY="12563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AEFAD-54CC-437E-82D1-21BB5FEFAFF7}" type="pres">
      <dgm:prSet presAssocID="{7A8F6D52-C5C7-47B7-BDBB-0CAB8EE1B2AC}" presName="negativeSpace" presStyleCnt="0"/>
      <dgm:spPr/>
    </dgm:pt>
    <dgm:pt modelId="{533F8FE6-5A9D-4989-9FFF-E2B54C0DA633}" type="pres">
      <dgm:prSet presAssocID="{7A8F6D52-C5C7-47B7-BDBB-0CAB8EE1B2AC}" presName="childText" presStyleLbl="conFgAcc1" presStyleIdx="1" presStyleCnt="3">
        <dgm:presLayoutVars>
          <dgm:bulletEnabled val="1"/>
        </dgm:presLayoutVars>
      </dgm:prSet>
      <dgm:spPr/>
    </dgm:pt>
    <dgm:pt modelId="{9E413BCE-7EDD-44B7-8DED-A2952FE35257}" type="pres">
      <dgm:prSet presAssocID="{3C28E064-55C0-4820-94C4-121AF59435F2}" presName="spaceBetweenRectangles" presStyleCnt="0"/>
      <dgm:spPr/>
    </dgm:pt>
    <dgm:pt modelId="{6788F14C-A396-4F59-B751-B237EE371999}" type="pres">
      <dgm:prSet presAssocID="{5DC6EF9F-8152-45E2-BEDD-046F76FA3B31}" presName="parentLin" presStyleCnt="0"/>
      <dgm:spPr/>
    </dgm:pt>
    <dgm:pt modelId="{328A4EAD-967A-4FC3-B7EB-EDD5CEA1A913}" type="pres">
      <dgm:prSet presAssocID="{5DC6EF9F-8152-45E2-BEDD-046F76FA3B31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C431B58B-38B5-4380-847E-BDF0F52581D3}" type="pres">
      <dgm:prSet presAssocID="{5DC6EF9F-8152-45E2-BEDD-046F76FA3B31}" presName="parentText" presStyleLbl="node1" presStyleIdx="2" presStyleCnt="3" custScaleX="1335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8843AE-CED2-4E5E-8CD5-485AD5642E6E}" type="pres">
      <dgm:prSet presAssocID="{5DC6EF9F-8152-45E2-BEDD-046F76FA3B31}" presName="negativeSpace" presStyleCnt="0"/>
      <dgm:spPr/>
    </dgm:pt>
    <dgm:pt modelId="{04A7FA5A-3EEE-4B59-BAE0-117CBDFCE4D4}" type="pres">
      <dgm:prSet presAssocID="{5DC6EF9F-8152-45E2-BEDD-046F76FA3B3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907D6A9-B40E-4485-AF99-80E45CD5A22E}" type="presOf" srcId="{C2379C51-1A36-4065-9B94-8D8DF8C782BD}" destId="{5F4362E3-191B-416B-9F61-04E81428543F}" srcOrd="0" destOrd="0" presId="urn:microsoft.com/office/officeart/2005/8/layout/list1"/>
    <dgm:cxn modelId="{3335984C-749A-4D0C-8745-ADC8F8281E36}" type="presOf" srcId="{EA176709-21E1-4664-AA0A-3A1DF3B51F84}" destId="{F003A2AB-EDF7-4D8C-A292-3E55874E993B}" srcOrd="1" destOrd="0" presId="urn:microsoft.com/office/officeart/2005/8/layout/list1"/>
    <dgm:cxn modelId="{FF04B296-82DC-4E95-9E26-A469270E4461}" type="presOf" srcId="{5DC6EF9F-8152-45E2-BEDD-046F76FA3B31}" destId="{C431B58B-38B5-4380-847E-BDF0F52581D3}" srcOrd="1" destOrd="0" presId="urn:microsoft.com/office/officeart/2005/8/layout/list1"/>
    <dgm:cxn modelId="{B269B681-A3EF-4717-8E82-6957F27A045B}" srcId="{C2379C51-1A36-4065-9B94-8D8DF8C782BD}" destId="{5DC6EF9F-8152-45E2-BEDD-046F76FA3B31}" srcOrd="2" destOrd="0" parTransId="{23B96F3F-FD92-4A13-929E-C63B8F3526AA}" sibTransId="{6E505F12-5BF0-4798-8314-1A2C3A268ABD}"/>
    <dgm:cxn modelId="{0046A108-5689-498C-97C2-9603D088F7D1}" type="presOf" srcId="{EA176709-21E1-4664-AA0A-3A1DF3B51F84}" destId="{7E6FE3BC-72FD-49BD-AEEB-0C80401AF91D}" srcOrd="0" destOrd="0" presId="urn:microsoft.com/office/officeart/2005/8/layout/list1"/>
    <dgm:cxn modelId="{08CF91B8-F27F-4492-B0B3-5F10A18897A0}" type="presOf" srcId="{5DC6EF9F-8152-45E2-BEDD-046F76FA3B31}" destId="{328A4EAD-967A-4FC3-B7EB-EDD5CEA1A913}" srcOrd="0" destOrd="0" presId="urn:microsoft.com/office/officeart/2005/8/layout/list1"/>
    <dgm:cxn modelId="{D976F387-D5FB-441E-BE86-E5870E24EA13}" type="presOf" srcId="{7A8F6D52-C5C7-47B7-BDBB-0CAB8EE1B2AC}" destId="{82F0ACF3-F1B7-48FE-8201-836B107B88D2}" srcOrd="1" destOrd="0" presId="urn:microsoft.com/office/officeart/2005/8/layout/list1"/>
    <dgm:cxn modelId="{23EBF822-648B-4B66-B188-CBB39145FE8B}" srcId="{C2379C51-1A36-4065-9B94-8D8DF8C782BD}" destId="{EA176709-21E1-4664-AA0A-3A1DF3B51F84}" srcOrd="0" destOrd="0" parTransId="{D40C094C-D828-4622-8CD6-731186943B8D}" sibTransId="{BF6F62D0-207C-44DE-AC52-EBE130C54580}"/>
    <dgm:cxn modelId="{A4A46FB5-12EA-4C21-8C65-829D21E70B54}" type="presOf" srcId="{7A8F6D52-C5C7-47B7-BDBB-0CAB8EE1B2AC}" destId="{9D5E699D-7757-4885-92F9-946A10487DFF}" srcOrd="0" destOrd="0" presId="urn:microsoft.com/office/officeart/2005/8/layout/list1"/>
    <dgm:cxn modelId="{44DF8782-E2DA-45AA-B5FC-04E152AFB4AF}" srcId="{C2379C51-1A36-4065-9B94-8D8DF8C782BD}" destId="{7A8F6D52-C5C7-47B7-BDBB-0CAB8EE1B2AC}" srcOrd="1" destOrd="0" parTransId="{4258D8BB-20C7-408E-AC5D-D284C0CC4AEA}" sibTransId="{3C28E064-55C0-4820-94C4-121AF59435F2}"/>
    <dgm:cxn modelId="{25DC1AE7-26BB-47D0-B64B-5B37C3BEC016}" type="presParOf" srcId="{5F4362E3-191B-416B-9F61-04E81428543F}" destId="{7258DC2A-4913-43C7-809D-F0332F252DC1}" srcOrd="0" destOrd="0" presId="urn:microsoft.com/office/officeart/2005/8/layout/list1"/>
    <dgm:cxn modelId="{B0596E0E-27BC-4CD5-9B83-0CAFEFA1E225}" type="presParOf" srcId="{7258DC2A-4913-43C7-809D-F0332F252DC1}" destId="{7E6FE3BC-72FD-49BD-AEEB-0C80401AF91D}" srcOrd="0" destOrd="0" presId="urn:microsoft.com/office/officeart/2005/8/layout/list1"/>
    <dgm:cxn modelId="{0443C42A-E9F7-4626-9EA8-23944FCE4058}" type="presParOf" srcId="{7258DC2A-4913-43C7-809D-F0332F252DC1}" destId="{F003A2AB-EDF7-4D8C-A292-3E55874E993B}" srcOrd="1" destOrd="0" presId="urn:microsoft.com/office/officeart/2005/8/layout/list1"/>
    <dgm:cxn modelId="{D810A2E9-B234-4321-88C2-1464CEFC4F2C}" type="presParOf" srcId="{5F4362E3-191B-416B-9F61-04E81428543F}" destId="{2F27689F-8A4B-489E-AB26-3ECBD9EE2022}" srcOrd="1" destOrd="0" presId="urn:microsoft.com/office/officeart/2005/8/layout/list1"/>
    <dgm:cxn modelId="{BAC2FB5B-9066-4A06-B99D-3D09F1F6987D}" type="presParOf" srcId="{5F4362E3-191B-416B-9F61-04E81428543F}" destId="{7B3E68EC-5C72-4285-A6CE-B2CD9939CCA2}" srcOrd="2" destOrd="0" presId="urn:microsoft.com/office/officeart/2005/8/layout/list1"/>
    <dgm:cxn modelId="{C0AFCE74-7D07-4921-9C1E-9F8EA49B1CFA}" type="presParOf" srcId="{5F4362E3-191B-416B-9F61-04E81428543F}" destId="{5622334E-58CB-422B-A6E0-FEA45A208712}" srcOrd="3" destOrd="0" presId="urn:microsoft.com/office/officeart/2005/8/layout/list1"/>
    <dgm:cxn modelId="{B4AEA881-EC86-4457-AA3C-9CC0DDF5E626}" type="presParOf" srcId="{5F4362E3-191B-416B-9F61-04E81428543F}" destId="{D179E3B8-B3FC-416C-888D-AF4864364E56}" srcOrd="4" destOrd="0" presId="urn:microsoft.com/office/officeart/2005/8/layout/list1"/>
    <dgm:cxn modelId="{B603AE68-9314-4856-B6AE-AD47E15C8F36}" type="presParOf" srcId="{D179E3B8-B3FC-416C-888D-AF4864364E56}" destId="{9D5E699D-7757-4885-92F9-946A10487DFF}" srcOrd="0" destOrd="0" presId="urn:microsoft.com/office/officeart/2005/8/layout/list1"/>
    <dgm:cxn modelId="{FB4B47DE-FF7D-4883-A731-5702A04949A5}" type="presParOf" srcId="{D179E3B8-B3FC-416C-888D-AF4864364E56}" destId="{82F0ACF3-F1B7-48FE-8201-836B107B88D2}" srcOrd="1" destOrd="0" presId="urn:microsoft.com/office/officeart/2005/8/layout/list1"/>
    <dgm:cxn modelId="{304647F4-787B-4287-A9D3-7CDD803A89AC}" type="presParOf" srcId="{5F4362E3-191B-416B-9F61-04E81428543F}" destId="{E2FAEFAD-54CC-437E-82D1-21BB5FEFAFF7}" srcOrd="5" destOrd="0" presId="urn:microsoft.com/office/officeart/2005/8/layout/list1"/>
    <dgm:cxn modelId="{F7043430-E621-4815-B031-854EB9C8D0EF}" type="presParOf" srcId="{5F4362E3-191B-416B-9F61-04E81428543F}" destId="{533F8FE6-5A9D-4989-9FFF-E2B54C0DA633}" srcOrd="6" destOrd="0" presId="urn:microsoft.com/office/officeart/2005/8/layout/list1"/>
    <dgm:cxn modelId="{45C2DB0D-0CB5-4C30-9CD5-09A717A7FFEF}" type="presParOf" srcId="{5F4362E3-191B-416B-9F61-04E81428543F}" destId="{9E413BCE-7EDD-44B7-8DED-A2952FE35257}" srcOrd="7" destOrd="0" presId="urn:microsoft.com/office/officeart/2005/8/layout/list1"/>
    <dgm:cxn modelId="{345E5C03-CD90-45B9-97B4-F1C77779ABE6}" type="presParOf" srcId="{5F4362E3-191B-416B-9F61-04E81428543F}" destId="{6788F14C-A396-4F59-B751-B237EE371999}" srcOrd="8" destOrd="0" presId="urn:microsoft.com/office/officeart/2005/8/layout/list1"/>
    <dgm:cxn modelId="{384A62FE-7AF6-46AF-98F1-43DF7564397B}" type="presParOf" srcId="{6788F14C-A396-4F59-B751-B237EE371999}" destId="{328A4EAD-967A-4FC3-B7EB-EDD5CEA1A913}" srcOrd="0" destOrd="0" presId="urn:microsoft.com/office/officeart/2005/8/layout/list1"/>
    <dgm:cxn modelId="{05E2D8BE-C852-44C8-B19E-A7420D1CF83E}" type="presParOf" srcId="{6788F14C-A396-4F59-B751-B237EE371999}" destId="{C431B58B-38B5-4380-847E-BDF0F52581D3}" srcOrd="1" destOrd="0" presId="urn:microsoft.com/office/officeart/2005/8/layout/list1"/>
    <dgm:cxn modelId="{B437E7CB-D22A-4674-BF55-80C10B629E24}" type="presParOf" srcId="{5F4362E3-191B-416B-9F61-04E81428543F}" destId="{B68843AE-CED2-4E5E-8CD5-485AD5642E6E}" srcOrd="9" destOrd="0" presId="urn:microsoft.com/office/officeart/2005/8/layout/list1"/>
    <dgm:cxn modelId="{D02F1B8B-A3E6-4951-A100-1947EBFEE4D3}" type="presParOf" srcId="{5F4362E3-191B-416B-9F61-04E81428543F}" destId="{04A7FA5A-3EEE-4B59-BAE0-117CBDFCE4D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2B4600-69B5-4217-AF32-1BF4D5FAB57B}" type="doc">
      <dgm:prSet loTypeId="urn:microsoft.com/office/officeart/2005/8/layout/hierarchy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CD81DE5-EF1C-409C-824B-C149E1F512C5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социальной политики Свердловской области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DCF2E-6C8A-4EDD-8FFA-E73AFCB0EB87}" type="parTrans" cxnId="{459112CE-7A81-4A2F-A550-22BFEC3B019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C05701-1766-4F06-BC88-19FEA70A03C3}" type="sibTrans" cxnId="{459112CE-7A81-4A2F-A550-22BFEC3B019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7594DD-6909-4D96-9A95-6B963C500E35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57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территориальных управления социальной политики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442E44-D5BE-4012-B9F6-4B6679DD5EA3}" type="parTrans" cxnId="{948CBB06-D0C9-4CE9-8E1C-B04533D139B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B036B5-034A-4866-922E-F475DD1157DD}" type="sibTrans" cxnId="{948CBB06-D0C9-4CE9-8E1C-B04533D139B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FECD18-66D2-462D-BAA4-4D68950F8586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136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учреждений социального обслуживания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4D5D92-804D-4494-ABBE-1F979BC61CCB}" type="parTrans" cxnId="{7E6ED122-8EF9-4B83-86F7-477C9C3FB43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517D12-2C48-4DFB-A2A0-C152B6753CFE}" type="sibTrans" cxnId="{7E6ED122-8EF9-4B83-86F7-477C9C3FB43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549CE7-6863-4E19-A20B-6FF538182E26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Областной-информационно-расчетный центр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76AF96-FE81-48F1-B0B1-65AE6D2B8B4E}" type="parTrans" cxnId="{3F7C7912-7A71-468E-AAFF-00188FF7E9AA}">
      <dgm:prSet/>
      <dgm:spPr/>
      <dgm:t>
        <a:bodyPr/>
        <a:lstStyle/>
        <a:p>
          <a:endParaRPr lang="ru-RU"/>
        </a:p>
      </dgm:t>
    </dgm:pt>
    <dgm:pt modelId="{A46A7334-AE45-4851-88E3-C9865A12F333}" type="sibTrans" cxnId="{3F7C7912-7A71-468E-AAFF-00188FF7E9AA}">
      <dgm:prSet/>
      <dgm:spPr/>
      <dgm:t>
        <a:bodyPr/>
        <a:lstStyle/>
        <a:p>
          <a:endParaRPr lang="ru-RU"/>
        </a:p>
      </dgm:t>
    </dgm:pt>
    <dgm:pt modelId="{B652C759-CE4C-4877-876F-E6AA48861E1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32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детских дома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3B935-76A3-4C3C-BAC9-536EA181B61A}" type="parTrans" cxnId="{CD471BA4-E74E-4CDD-AC01-E176E53B8776}">
      <dgm:prSet/>
      <dgm:spPr/>
      <dgm:t>
        <a:bodyPr/>
        <a:lstStyle/>
        <a:p>
          <a:endParaRPr lang="ru-RU"/>
        </a:p>
      </dgm:t>
    </dgm:pt>
    <dgm:pt modelId="{9C453193-BA1E-43B4-B385-32D68D9D2BE7}" type="sibTrans" cxnId="{CD471BA4-E74E-4CDD-AC01-E176E53B8776}">
      <dgm:prSet/>
      <dgm:spPr/>
      <dgm:t>
        <a:bodyPr/>
        <a:lstStyle/>
        <a:p>
          <a:endParaRPr lang="ru-RU"/>
        </a:p>
      </dgm:t>
    </dgm:pt>
    <dgm:pt modelId="{BAF7DF4C-84FC-4DD1-9560-D0BD8EBA9512}" type="pres">
      <dgm:prSet presAssocID="{CA2B4600-69B5-4217-AF32-1BF4D5FAB5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A998B7-1942-4A2B-9639-B61222063A4E}" type="pres">
      <dgm:prSet presAssocID="{FCD81DE5-EF1C-409C-824B-C149E1F512C5}" presName="hierRoot1" presStyleCnt="0"/>
      <dgm:spPr/>
    </dgm:pt>
    <dgm:pt modelId="{A5B36ADE-E3F6-4FCB-9048-BFFE59173549}" type="pres">
      <dgm:prSet presAssocID="{FCD81DE5-EF1C-409C-824B-C149E1F512C5}" presName="composite" presStyleCnt="0"/>
      <dgm:spPr/>
    </dgm:pt>
    <dgm:pt modelId="{6EBC3000-4549-4333-95CF-753306553483}" type="pres">
      <dgm:prSet presAssocID="{FCD81DE5-EF1C-409C-824B-C149E1F512C5}" presName="background" presStyleLbl="node0" presStyleIdx="0" presStyleCnt="1"/>
      <dgm:spPr/>
    </dgm:pt>
    <dgm:pt modelId="{FFCFD8DB-126F-4F12-A806-85A2BB27459B}" type="pres">
      <dgm:prSet presAssocID="{FCD81DE5-EF1C-409C-824B-C149E1F512C5}" presName="text" presStyleLbl="fgAcc0" presStyleIdx="0" presStyleCnt="1" custScaleX="1630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4A4E56-451B-4728-84B9-84F95BAD00D8}" type="pres">
      <dgm:prSet presAssocID="{FCD81DE5-EF1C-409C-824B-C149E1F512C5}" presName="hierChild2" presStyleCnt="0"/>
      <dgm:spPr/>
    </dgm:pt>
    <dgm:pt modelId="{F8D6A2EA-3E8F-496F-8AA9-506BA92A3615}" type="pres">
      <dgm:prSet presAssocID="{21442E44-D5BE-4012-B9F6-4B6679DD5EA3}" presName="Name10" presStyleLbl="parChTrans1D2" presStyleIdx="0" presStyleCnt="4"/>
      <dgm:spPr/>
      <dgm:t>
        <a:bodyPr/>
        <a:lstStyle/>
        <a:p>
          <a:endParaRPr lang="ru-RU"/>
        </a:p>
      </dgm:t>
    </dgm:pt>
    <dgm:pt modelId="{3B45E8EF-2AE8-4307-A6C5-1E273A514D97}" type="pres">
      <dgm:prSet presAssocID="{C27594DD-6909-4D96-9A95-6B963C500E35}" presName="hierRoot2" presStyleCnt="0"/>
      <dgm:spPr/>
    </dgm:pt>
    <dgm:pt modelId="{3F6463F1-B1C5-40DD-918D-841312028EAF}" type="pres">
      <dgm:prSet presAssocID="{C27594DD-6909-4D96-9A95-6B963C500E35}" presName="composite2" presStyleCnt="0"/>
      <dgm:spPr/>
    </dgm:pt>
    <dgm:pt modelId="{4457C6A6-4824-45B7-AE66-C5886BF09E9A}" type="pres">
      <dgm:prSet presAssocID="{C27594DD-6909-4D96-9A95-6B963C500E35}" presName="background2" presStyleLbl="node2" presStyleIdx="0" presStyleCnt="4"/>
      <dgm:spPr/>
    </dgm:pt>
    <dgm:pt modelId="{B38BD449-31E7-4F48-BAB9-FD2F9A84BD83}" type="pres">
      <dgm:prSet presAssocID="{C27594DD-6909-4D96-9A95-6B963C500E35}" presName="text2" presStyleLbl="fgAcc2" presStyleIdx="0" presStyleCnt="4" custScaleX="1402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88F4AE7-0448-4A60-AC79-F25A27CC1326}" type="pres">
      <dgm:prSet presAssocID="{C27594DD-6909-4D96-9A95-6B963C500E35}" presName="hierChild3" presStyleCnt="0"/>
      <dgm:spPr/>
    </dgm:pt>
    <dgm:pt modelId="{FE6AF5BE-B02E-4813-89F4-4E2B7214F710}" type="pres">
      <dgm:prSet presAssocID="{4B4D5D92-804D-4494-ABBE-1F979BC61CCB}" presName="Name10" presStyleLbl="parChTrans1D2" presStyleIdx="1" presStyleCnt="4"/>
      <dgm:spPr/>
      <dgm:t>
        <a:bodyPr/>
        <a:lstStyle/>
        <a:p>
          <a:endParaRPr lang="ru-RU"/>
        </a:p>
      </dgm:t>
    </dgm:pt>
    <dgm:pt modelId="{6937117C-A325-43DC-BE89-3CAEC3C05341}" type="pres">
      <dgm:prSet presAssocID="{35FECD18-66D2-462D-BAA4-4D68950F8586}" presName="hierRoot2" presStyleCnt="0"/>
      <dgm:spPr/>
    </dgm:pt>
    <dgm:pt modelId="{C14A49D2-1870-4FE9-8E42-ECD6B3237D05}" type="pres">
      <dgm:prSet presAssocID="{35FECD18-66D2-462D-BAA4-4D68950F8586}" presName="composite2" presStyleCnt="0"/>
      <dgm:spPr/>
    </dgm:pt>
    <dgm:pt modelId="{91D936A2-8F50-41CA-901F-E5629E4AC15F}" type="pres">
      <dgm:prSet presAssocID="{35FECD18-66D2-462D-BAA4-4D68950F8586}" presName="background2" presStyleLbl="node2" presStyleIdx="1" presStyleCnt="4"/>
      <dgm:spPr/>
    </dgm:pt>
    <dgm:pt modelId="{482EEDCE-ED7C-40B0-A15E-F4CB81FE43C9}" type="pres">
      <dgm:prSet presAssocID="{35FECD18-66D2-462D-BAA4-4D68950F8586}" presName="text2" presStyleLbl="fgAcc2" presStyleIdx="1" presStyleCnt="4" custScaleX="12700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F819B5-1FDE-4720-BCB2-3B3DA66D76E3}" type="pres">
      <dgm:prSet presAssocID="{35FECD18-66D2-462D-BAA4-4D68950F8586}" presName="hierChild3" presStyleCnt="0"/>
      <dgm:spPr/>
    </dgm:pt>
    <dgm:pt modelId="{FCDB8207-BF3E-45E2-913B-703D978C71FB}" type="pres">
      <dgm:prSet presAssocID="{4D76AF96-FE81-48F1-B0B1-65AE6D2B8B4E}" presName="Name10" presStyleLbl="parChTrans1D2" presStyleIdx="2" presStyleCnt="4"/>
      <dgm:spPr/>
      <dgm:t>
        <a:bodyPr/>
        <a:lstStyle/>
        <a:p>
          <a:endParaRPr lang="ru-RU"/>
        </a:p>
      </dgm:t>
    </dgm:pt>
    <dgm:pt modelId="{03811021-64D4-47EB-B26E-56B97CAD97A4}" type="pres">
      <dgm:prSet presAssocID="{51549CE7-6863-4E19-A20B-6FF538182E26}" presName="hierRoot2" presStyleCnt="0"/>
      <dgm:spPr/>
    </dgm:pt>
    <dgm:pt modelId="{A43E6A06-90C0-4E71-84E3-B0E527A8C5D7}" type="pres">
      <dgm:prSet presAssocID="{51549CE7-6863-4E19-A20B-6FF538182E26}" presName="composite2" presStyleCnt="0"/>
      <dgm:spPr/>
    </dgm:pt>
    <dgm:pt modelId="{F8AE3BCF-3122-470B-B942-95EFA69A47F0}" type="pres">
      <dgm:prSet presAssocID="{51549CE7-6863-4E19-A20B-6FF538182E26}" presName="background2" presStyleLbl="node2" presStyleIdx="2" presStyleCnt="4"/>
      <dgm:spPr/>
    </dgm:pt>
    <dgm:pt modelId="{17404837-0174-4153-9788-4E6BE0C34644}" type="pres">
      <dgm:prSet presAssocID="{51549CE7-6863-4E19-A20B-6FF538182E26}" presName="text2" presStyleLbl="fgAcc2" presStyleIdx="2" presStyleCnt="4" custScaleX="1280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DE2B3BD-4292-4A90-8E60-ADFFF9AABF4A}" type="pres">
      <dgm:prSet presAssocID="{51549CE7-6863-4E19-A20B-6FF538182E26}" presName="hierChild3" presStyleCnt="0"/>
      <dgm:spPr/>
    </dgm:pt>
    <dgm:pt modelId="{BE0D95C0-3B91-474E-895D-46ADE20F137D}" type="pres">
      <dgm:prSet presAssocID="{0293B935-76A3-4C3C-BAC9-536EA181B61A}" presName="Name10" presStyleLbl="parChTrans1D2" presStyleIdx="3" presStyleCnt="4"/>
      <dgm:spPr/>
      <dgm:t>
        <a:bodyPr/>
        <a:lstStyle/>
        <a:p>
          <a:endParaRPr lang="ru-RU"/>
        </a:p>
      </dgm:t>
    </dgm:pt>
    <dgm:pt modelId="{09C7F5A4-6BD7-4A31-AA9F-F08F1511FFA5}" type="pres">
      <dgm:prSet presAssocID="{B652C759-CE4C-4877-876F-E6AA48861E1D}" presName="hierRoot2" presStyleCnt="0"/>
      <dgm:spPr/>
    </dgm:pt>
    <dgm:pt modelId="{A58C7A71-B440-4127-AA5C-EC57AFC99C23}" type="pres">
      <dgm:prSet presAssocID="{B652C759-CE4C-4877-876F-E6AA48861E1D}" presName="composite2" presStyleCnt="0"/>
      <dgm:spPr/>
    </dgm:pt>
    <dgm:pt modelId="{2DBE12B7-FA5B-4307-9AD2-EA6FC1241AA2}" type="pres">
      <dgm:prSet presAssocID="{B652C759-CE4C-4877-876F-E6AA48861E1D}" presName="background2" presStyleLbl="node2" presStyleIdx="3" presStyleCnt="4"/>
      <dgm:spPr/>
    </dgm:pt>
    <dgm:pt modelId="{E4E176EC-BFE9-4279-990F-42DC209E284A}" type="pres">
      <dgm:prSet presAssocID="{B652C759-CE4C-4877-876F-E6AA48861E1D}" presName="text2" presStyleLbl="fgAcc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11EF09-1708-41B3-B418-31416446BBAF}" type="pres">
      <dgm:prSet presAssocID="{B652C759-CE4C-4877-876F-E6AA48861E1D}" presName="hierChild3" presStyleCnt="0"/>
      <dgm:spPr/>
    </dgm:pt>
  </dgm:ptLst>
  <dgm:cxnLst>
    <dgm:cxn modelId="{7E6ED122-8EF9-4B83-86F7-477C9C3FB435}" srcId="{FCD81DE5-EF1C-409C-824B-C149E1F512C5}" destId="{35FECD18-66D2-462D-BAA4-4D68950F8586}" srcOrd="1" destOrd="0" parTransId="{4B4D5D92-804D-4494-ABBE-1F979BC61CCB}" sibTransId="{DC517D12-2C48-4DFB-A2A0-C152B6753CFE}"/>
    <dgm:cxn modelId="{43C3BE60-924A-4C64-94E3-AD2A6F950349}" type="presOf" srcId="{4B4D5D92-804D-4494-ABBE-1F979BC61CCB}" destId="{FE6AF5BE-B02E-4813-89F4-4E2B7214F710}" srcOrd="0" destOrd="0" presId="urn:microsoft.com/office/officeart/2005/8/layout/hierarchy1"/>
    <dgm:cxn modelId="{A154CD2B-7708-4440-87AB-EF95EC83CB40}" type="presOf" srcId="{51549CE7-6863-4E19-A20B-6FF538182E26}" destId="{17404837-0174-4153-9788-4E6BE0C34644}" srcOrd="0" destOrd="0" presId="urn:microsoft.com/office/officeart/2005/8/layout/hierarchy1"/>
    <dgm:cxn modelId="{98FBC22F-3020-4594-A302-161FA81E3D78}" type="presOf" srcId="{0293B935-76A3-4C3C-BAC9-536EA181B61A}" destId="{BE0D95C0-3B91-474E-895D-46ADE20F137D}" srcOrd="0" destOrd="0" presId="urn:microsoft.com/office/officeart/2005/8/layout/hierarchy1"/>
    <dgm:cxn modelId="{459112CE-7A81-4A2F-A550-22BFEC3B0197}" srcId="{CA2B4600-69B5-4217-AF32-1BF4D5FAB57B}" destId="{FCD81DE5-EF1C-409C-824B-C149E1F512C5}" srcOrd="0" destOrd="0" parTransId="{FC1DCF2E-6C8A-4EDD-8FFA-E73AFCB0EB87}" sibTransId="{A5C05701-1766-4F06-BC88-19FEA70A03C3}"/>
    <dgm:cxn modelId="{5E2B6741-BA84-4A4D-B797-4332204DCA90}" type="presOf" srcId="{FCD81DE5-EF1C-409C-824B-C149E1F512C5}" destId="{FFCFD8DB-126F-4F12-A806-85A2BB27459B}" srcOrd="0" destOrd="0" presId="urn:microsoft.com/office/officeart/2005/8/layout/hierarchy1"/>
    <dgm:cxn modelId="{31D5BE57-E9D9-4B2F-9D09-AFB7E85DEFB0}" type="presOf" srcId="{CA2B4600-69B5-4217-AF32-1BF4D5FAB57B}" destId="{BAF7DF4C-84FC-4DD1-9560-D0BD8EBA9512}" srcOrd="0" destOrd="0" presId="urn:microsoft.com/office/officeart/2005/8/layout/hierarchy1"/>
    <dgm:cxn modelId="{97D1A08A-7337-4504-AB5D-08428BE22BF7}" type="presOf" srcId="{B652C759-CE4C-4877-876F-E6AA48861E1D}" destId="{E4E176EC-BFE9-4279-990F-42DC209E284A}" srcOrd="0" destOrd="0" presId="urn:microsoft.com/office/officeart/2005/8/layout/hierarchy1"/>
    <dgm:cxn modelId="{C57040B4-AD35-468A-B1FA-D1D79181EDDD}" type="presOf" srcId="{35FECD18-66D2-462D-BAA4-4D68950F8586}" destId="{482EEDCE-ED7C-40B0-A15E-F4CB81FE43C9}" srcOrd="0" destOrd="0" presId="urn:microsoft.com/office/officeart/2005/8/layout/hierarchy1"/>
    <dgm:cxn modelId="{948CBB06-D0C9-4CE9-8E1C-B04533D139B0}" srcId="{FCD81DE5-EF1C-409C-824B-C149E1F512C5}" destId="{C27594DD-6909-4D96-9A95-6B963C500E35}" srcOrd="0" destOrd="0" parTransId="{21442E44-D5BE-4012-B9F6-4B6679DD5EA3}" sibTransId="{51B036B5-034A-4866-922E-F475DD1157DD}"/>
    <dgm:cxn modelId="{CD471BA4-E74E-4CDD-AC01-E176E53B8776}" srcId="{FCD81DE5-EF1C-409C-824B-C149E1F512C5}" destId="{B652C759-CE4C-4877-876F-E6AA48861E1D}" srcOrd="3" destOrd="0" parTransId="{0293B935-76A3-4C3C-BAC9-536EA181B61A}" sibTransId="{9C453193-BA1E-43B4-B385-32D68D9D2BE7}"/>
    <dgm:cxn modelId="{4D0F2371-BB57-4A7D-AF16-62B1E39CBB26}" type="presOf" srcId="{4D76AF96-FE81-48F1-B0B1-65AE6D2B8B4E}" destId="{FCDB8207-BF3E-45E2-913B-703D978C71FB}" srcOrd="0" destOrd="0" presId="urn:microsoft.com/office/officeart/2005/8/layout/hierarchy1"/>
    <dgm:cxn modelId="{3C40ED98-6FD6-444A-BD60-605C6E2A4CF7}" type="presOf" srcId="{C27594DD-6909-4D96-9A95-6B963C500E35}" destId="{B38BD449-31E7-4F48-BAB9-FD2F9A84BD83}" srcOrd="0" destOrd="0" presId="urn:microsoft.com/office/officeart/2005/8/layout/hierarchy1"/>
    <dgm:cxn modelId="{3F7C7912-7A71-468E-AAFF-00188FF7E9AA}" srcId="{FCD81DE5-EF1C-409C-824B-C149E1F512C5}" destId="{51549CE7-6863-4E19-A20B-6FF538182E26}" srcOrd="2" destOrd="0" parTransId="{4D76AF96-FE81-48F1-B0B1-65AE6D2B8B4E}" sibTransId="{A46A7334-AE45-4851-88E3-C9865A12F333}"/>
    <dgm:cxn modelId="{EA9A2E28-6E21-4353-9791-FDCF6AFF0EA7}" type="presOf" srcId="{21442E44-D5BE-4012-B9F6-4B6679DD5EA3}" destId="{F8D6A2EA-3E8F-496F-8AA9-506BA92A3615}" srcOrd="0" destOrd="0" presId="urn:microsoft.com/office/officeart/2005/8/layout/hierarchy1"/>
    <dgm:cxn modelId="{9E58A88F-EEA8-429A-8892-7848D7012C72}" type="presParOf" srcId="{BAF7DF4C-84FC-4DD1-9560-D0BD8EBA9512}" destId="{F9A998B7-1942-4A2B-9639-B61222063A4E}" srcOrd="0" destOrd="0" presId="urn:microsoft.com/office/officeart/2005/8/layout/hierarchy1"/>
    <dgm:cxn modelId="{B51C8D6A-CADB-4DB5-B743-A0F227CF75B2}" type="presParOf" srcId="{F9A998B7-1942-4A2B-9639-B61222063A4E}" destId="{A5B36ADE-E3F6-4FCB-9048-BFFE59173549}" srcOrd="0" destOrd="0" presId="urn:microsoft.com/office/officeart/2005/8/layout/hierarchy1"/>
    <dgm:cxn modelId="{730BC045-2497-4EB7-8AA1-B5D032188DBF}" type="presParOf" srcId="{A5B36ADE-E3F6-4FCB-9048-BFFE59173549}" destId="{6EBC3000-4549-4333-95CF-753306553483}" srcOrd="0" destOrd="0" presId="urn:microsoft.com/office/officeart/2005/8/layout/hierarchy1"/>
    <dgm:cxn modelId="{28AEBF04-C7B7-4F81-B1CB-2523C7229E35}" type="presParOf" srcId="{A5B36ADE-E3F6-4FCB-9048-BFFE59173549}" destId="{FFCFD8DB-126F-4F12-A806-85A2BB27459B}" srcOrd="1" destOrd="0" presId="urn:microsoft.com/office/officeart/2005/8/layout/hierarchy1"/>
    <dgm:cxn modelId="{578D1EDE-FA72-430C-8022-6B4495497483}" type="presParOf" srcId="{F9A998B7-1942-4A2B-9639-B61222063A4E}" destId="{6A4A4E56-451B-4728-84B9-84F95BAD00D8}" srcOrd="1" destOrd="0" presId="urn:microsoft.com/office/officeart/2005/8/layout/hierarchy1"/>
    <dgm:cxn modelId="{CDC477AD-1276-41BF-B719-1082F1572C99}" type="presParOf" srcId="{6A4A4E56-451B-4728-84B9-84F95BAD00D8}" destId="{F8D6A2EA-3E8F-496F-8AA9-506BA92A3615}" srcOrd="0" destOrd="0" presId="urn:microsoft.com/office/officeart/2005/8/layout/hierarchy1"/>
    <dgm:cxn modelId="{5B9FF894-E463-4D1F-9D53-2DD2BD6A2379}" type="presParOf" srcId="{6A4A4E56-451B-4728-84B9-84F95BAD00D8}" destId="{3B45E8EF-2AE8-4307-A6C5-1E273A514D97}" srcOrd="1" destOrd="0" presId="urn:microsoft.com/office/officeart/2005/8/layout/hierarchy1"/>
    <dgm:cxn modelId="{9B007DCE-F27E-4846-8458-6887969A8CC1}" type="presParOf" srcId="{3B45E8EF-2AE8-4307-A6C5-1E273A514D97}" destId="{3F6463F1-B1C5-40DD-918D-841312028EAF}" srcOrd="0" destOrd="0" presId="urn:microsoft.com/office/officeart/2005/8/layout/hierarchy1"/>
    <dgm:cxn modelId="{94AE011B-5F24-47A5-BD09-352B53984489}" type="presParOf" srcId="{3F6463F1-B1C5-40DD-918D-841312028EAF}" destId="{4457C6A6-4824-45B7-AE66-C5886BF09E9A}" srcOrd="0" destOrd="0" presId="urn:microsoft.com/office/officeart/2005/8/layout/hierarchy1"/>
    <dgm:cxn modelId="{415A5B57-A4CD-464A-86BB-4ABFADBA701F}" type="presParOf" srcId="{3F6463F1-B1C5-40DD-918D-841312028EAF}" destId="{B38BD449-31E7-4F48-BAB9-FD2F9A84BD83}" srcOrd="1" destOrd="0" presId="urn:microsoft.com/office/officeart/2005/8/layout/hierarchy1"/>
    <dgm:cxn modelId="{8BA6EC7D-158B-42CB-B0B1-8469C0D19BD5}" type="presParOf" srcId="{3B45E8EF-2AE8-4307-A6C5-1E273A514D97}" destId="{088F4AE7-0448-4A60-AC79-F25A27CC1326}" srcOrd="1" destOrd="0" presId="urn:microsoft.com/office/officeart/2005/8/layout/hierarchy1"/>
    <dgm:cxn modelId="{05982F1E-FE56-4550-A3EA-7213C18B578C}" type="presParOf" srcId="{6A4A4E56-451B-4728-84B9-84F95BAD00D8}" destId="{FE6AF5BE-B02E-4813-89F4-4E2B7214F710}" srcOrd="2" destOrd="0" presId="urn:microsoft.com/office/officeart/2005/8/layout/hierarchy1"/>
    <dgm:cxn modelId="{B0B1395A-7A52-4E5B-9D8C-BEA3C9D156FB}" type="presParOf" srcId="{6A4A4E56-451B-4728-84B9-84F95BAD00D8}" destId="{6937117C-A325-43DC-BE89-3CAEC3C05341}" srcOrd="3" destOrd="0" presId="urn:microsoft.com/office/officeart/2005/8/layout/hierarchy1"/>
    <dgm:cxn modelId="{6499CE46-4796-4F52-B9DA-1625A60C20FF}" type="presParOf" srcId="{6937117C-A325-43DC-BE89-3CAEC3C05341}" destId="{C14A49D2-1870-4FE9-8E42-ECD6B3237D05}" srcOrd="0" destOrd="0" presId="urn:microsoft.com/office/officeart/2005/8/layout/hierarchy1"/>
    <dgm:cxn modelId="{96E1ED8C-C1BA-4667-8088-F6B12A7D8902}" type="presParOf" srcId="{C14A49D2-1870-4FE9-8E42-ECD6B3237D05}" destId="{91D936A2-8F50-41CA-901F-E5629E4AC15F}" srcOrd="0" destOrd="0" presId="urn:microsoft.com/office/officeart/2005/8/layout/hierarchy1"/>
    <dgm:cxn modelId="{2BB97196-024F-4EDC-9210-06EDD8B4C3FD}" type="presParOf" srcId="{C14A49D2-1870-4FE9-8E42-ECD6B3237D05}" destId="{482EEDCE-ED7C-40B0-A15E-F4CB81FE43C9}" srcOrd="1" destOrd="0" presId="urn:microsoft.com/office/officeart/2005/8/layout/hierarchy1"/>
    <dgm:cxn modelId="{844C5710-BB6E-48B6-8D8C-A33E26898AB2}" type="presParOf" srcId="{6937117C-A325-43DC-BE89-3CAEC3C05341}" destId="{40F819B5-1FDE-4720-BCB2-3B3DA66D76E3}" srcOrd="1" destOrd="0" presId="urn:microsoft.com/office/officeart/2005/8/layout/hierarchy1"/>
    <dgm:cxn modelId="{CCC03B0B-7A79-4F0B-A3FE-2AFC081B6C9D}" type="presParOf" srcId="{6A4A4E56-451B-4728-84B9-84F95BAD00D8}" destId="{FCDB8207-BF3E-45E2-913B-703D978C71FB}" srcOrd="4" destOrd="0" presId="urn:microsoft.com/office/officeart/2005/8/layout/hierarchy1"/>
    <dgm:cxn modelId="{9D0AC70C-1857-4DD7-A388-EA41B58AC1ED}" type="presParOf" srcId="{6A4A4E56-451B-4728-84B9-84F95BAD00D8}" destId="{03811021-64D4-47EB-B26E-56B97CAD97A4}" srcOrd="5" destOrd="0" presId="urn:microsoft.com/office/officeart/2005/8/layout/hierarchy1"/>
    <dgm:cxn modelId="{5D4A047B-491F-4ADD-9B3A-0F8394947D3E}" type="presParOf" srcId="{03811021-64D4-47EB-B26E-56B97CAD97A4}" destId="{A43E6A06-90C0-4E71-84E3-B0E527A8C5D7}" srcOrd="0" destOrd="0" presId="urn:microsoft.com/office/officeart/2005/8/layout/hierarchy1"/>
    <dgm:cxn modelId="{064772DD-0F39-4BB4-BF02-0DBBA4AA00B8}" type="presParOf" srcId="{A43E6A06-90C0-4E71-84E3-B0E527A8C5D7}" destId="{F8AE3BCF-3122-470B-B942-95EFA69A47F0}" srcOrd="0" destOrd="0" presId="urn:microsoft.com/office/officeart/2005/8/layout/hierarchy1"/>
    <dgm:cxn modelId="{7E328BF9-92C6-4C19-A845-DE85D8372AEE}" type="presParOf" srcId="{A43E6A06-90C0-4E71-84E3-B0E527A8C5D7}" destId="{17404837-0174-4153-9788-4E6BE0C34644}" srcOrd="1" destOrd="0" presId="urn:microsoft.com/office/officeart/2005/8/layout/hierarchy1"/>
    <dgm:cxn modelId="{A02F5D49-BD81-4AB0-BB64-CFDB3C3058B1}" type="presParOf" srcId="{03811021-64D4-47EB-B26E-56B97CAD97A4}" destId="{EDE2B3BD-4292-4A90-8E60-ADFFF9AABF4A}" srcOrd="1" destOrd="0" presId="urn:microsoft.com/office/officeart/2005/8/layout/hierarchy1"/>
    <dgm:cxn modelId="{66148B26-37E6-4CD2-934A-489E419303A4}" type="presParOf" srcId="{6A4A4E56-451B-4728-84B9-84F95BAD00D8}" destId="{BE0D95C0-3B91-474E-895D-46ADE20F137D}" srcOrd="6" destOrd="0" presId="urn:microsoft.com/office/officeart/2005/8/layout/hierarchy1"/>
    <dgm:cxn modelId="{63AD34CA-966D-44FA-BECA-4D3E00B97332}" type="presParOf" srcId="{6A4A4E56-451B-4728-84B9-84F95BAD00D8}" destId="{09C7F5A4-6BD7-4A31-AA9F-F08F1511FFA5}" srcOrd="7" destOrd="0" presId="urn:microsoft.com/office/officeart/2005/8/layout/hierarchy1"/>
    <dgm:cxn modelId="{A4953EE4-8E30-4EC0-9303-C12FEDDD2342}" type="presParOf" srcId="{09C7F5A4-6BD7-4A31-AA9F-F08F1511FFA5}" destId="{A58C7A71-B440-4127-AA5C-EC57AFC99C23}" srcOrd="0" destOrd="0" presId="urn:microsoft.com/office/officeart/2005/8/layout/hierarchy1"/>
    <dgm:cxn modelId="{45DE6328-288A-4137-9011-089AE0D01F28}" type="presParOf" srcId="{A58C7A71-B440-4127-AA5C-EC57AFC99C23}" destId="{2DBE12B7-FA5B-4307-9AD2-EA6FC1241AA2}" srcOrd="0" destOrd="0" presId="urn:microsoft.com/office/officeart/2005/8/layout/hierarchy1"/>
    <dgm:cxn modelId="{497F93FB-313C-4ADB-B08F-E4EF7AA4774A}" type="presParOf" srcId="{A58C7A71-B440-4127-AA5C-EC57AFC99C23}" destId="{E4E176EC-BFE9-4279-990F-42DC209E284A}" srcOrd="1" destOrd="0" presId="urn:microsoft.com/office/officeart/2005/8/layout/hierarchy1"/>
    <dgm:cxn modelId="{CA3C7D53-62EE-457B-BCA7-A4A59FC4B031}" type="presParOf" srcId="{09C7F5A4-6BD7-4A31-AA9F-F08F1511FFA5}" destId="{A611EF09-1708-41B3-B418-31416446BBA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226D2C-85B7-43EE-9195-2F3B3A7D3357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383CFD0-2AE4-4BC4-927A-7C067CE581F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2015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DD109A-DF3F-4AB9-BF26-C93538C74C83}" type="parTrans" cxnId="{39868739-5621-4720-859D-CB3E6DD75B3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B330CC-C0B8-4FD6-BE89-0D37EAFC33EE}" type="sibTrans" cxnId="{39868739-5621-4720-859D-CB3E6DD75B34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E67F3C-2A52-45A3-ABD3-8983888A4943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стационарного социального обслуживания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618AC3-B73A-4D12-AE35-A3F5AA225898}" type="parTrans" cxnId="{F2537845-8B3C-4807-99EA-F868A2A8134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5D35A5-0226-454C-816F-77C2DC0F6155}" type="sibTrans" cxnId="{F2537845-8B3C-4807-99EA-F868A2A8134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B8170B-5548-45A7-944D-67B6B3C5A14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59A8A2-923F-4AFB-B51C-A98E5647F6FD}" type="parTrans" cxnId="{32F29B86-B4B3-4348-B0B7-CD6D8FDD36D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B5FCD3-2FAB-4C48-87BF-973D8E856F32}" type="sibTrans" cxnId="{32F29B86-B4B3-4348-B0B7-CD6D8FDD36D2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49231D-B88D-4679-B586-5AF532C6F77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нестационарного социального обслуживания, предоставляю-</a:t>
          </a:r>
          <a:r>
            <a:rPr lang="ru-RU" sz="14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щие</a:t>
          </a:r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услуги различным группам населения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E86EC-C8C4-4CE7-8BD3-DA38F0C4F752}" type="parTrans" cxnId="{400DBAB1-5F8E-46CA-8BCD-9F2B017C7C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DE9CB8-2B3F-48FE-95CB-35C1BAFE1FF3}" type="sibTrans" cxnId="{400DBAB1-5F8E-46CA-8BCD-9F2B017C7C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464274-325A-4078-9097-B898D27ADC8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09336F-C9CF-4161-A09B-B43384120B79}" type="parTrans" cxnId="{46049F86-A4B0-45D5-A476-F53CCE68A4A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6A4F10-174C-409F-A3FC-382A053FEFF8}" type="sibTrans" cxnId="{46049F86-A4B0-45D5-A476-F53CCE68A4A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55F197-70DB-4145-933C-89082EB90A2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учреждения, осуществляющие реабилитацию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C3EF8E-03F2-4483-B2A5-432F3789B230}" type="parTrans" cxnId="{01339608-AE09-4356-9A44-AC713BFA411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D7A4C0-998C-4731-AC72-CB2EAE56279F}" type="sibTrans" cxnId="{01339608-AE09-4356-9A44-AC713BFA411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DF18C-CE07-4AE3-A909-D0516A8F5F8A}" type="pres">
      <dgm:prSet presAssocID="{44226D2C-85B7-43EE-9195-2F3B3A7D335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A8BC3E-9258-4D82-A5F1-26CF173E75D9}" type="pres">
      <dgm:prSet presAssocID="{9383CFD0-2AE4-4BC4-927A-7C067CE581FD}" presName="composite" presStyleCnt="0"/>
      <dgm:spPr/>
    </dgm:pt>
    <dgm:pt modelId="{73CE4626-EE95-4921-A373-C67A5F2D825A}" type="pres">
      <dgm:prSet presAssocID="{9383CFD0-2AE4-4BC4-927A-7C067CE581F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172005-D40F-4302-A313-D1560336CDD7}" type="pres">
      <dgm:prSet presAssocID="{9383CFD0-2AE4-4BC4-927A-7C067CE581FD}" presName="parSh" presStyleLbl="node1" presStyleIdx="0" presStyleCnt="3"/>
      <dgm:spPr/>
      <dgm:t>
        <a:bodyPr/>
        <a:lstStyle/>
        <a:p>
          <a:endParaRPr lang="ru-RU"/>
        </a:p>
      </dgm:t>
    </dgm:pt>
    <dgm:pt modelId="{119B87E2-48A6-452D-B90A-17819576DB37}" type="pres">
      <dgm:prSet presAssocID="{9383CFD0-2AE4-4BC4-927A-7C067CE581FD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2A6A4D-F09E-4781-B97B-E79AF0B6F638}" type="pres">
      <dgm:prSet presAssocID="{F4B330CC-C0B8-4FD6-BE89-0D37EAFC33E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2C86F674-4F95-40DF-9B4B-73F673B6D9CC}" type="pres">
      <dgm:prSet presAssocID="{F4B330CC-C0B8-4FD6-BE89-0D37EAFC33EE}" presName="connTx" presStyleLbl="sibTrans2D1" presStyleIdx="0" presStyleCnt="2"/>
      <dgm:spPr/>
      <dgm:t>
        <a:bodyPr/>
        <a:lstStyle/>
        <a:p>
          <a:endParaRPr lang="ru-RU"/>
        </a:p>
      </dgm:t>
    </dgm:pt>
    <dgm:pt modelId="{765024C4-B007-4717-A0C3-60EDB4571375}" type="pres">
      <dgm:prSet presAssocID="{D6B8170B-5548-45A7-944D-67B6B3C5A14F}" presName="composite" presStyleCnt="0"/>
      <dgm:spPr/>
    </dgm:pt>
    <dgm:pt modelId="{DF35EBE3-0632-4736-BE81-D50419A574C0}" type="pres">
      <dgm:prSet presAssocID="{D6B8170B-5548-45A7-944D-67B6B3C5A14F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8A8B35-8FCC-4222-BCC6-7854D1FF53A3}" type="pres">
      <dgm:prSet presAssocID="{D6B8170B-5548-45A7-944D-67B6B3C5A14F}" presName="parSh" presStyleLbl="node1" presStyleIdx="1" presStyleCnt="3"/>
      <dgm:spPr/>
      <dgm:t>
        <a:bodyPr/>
        <a:lstStyle/>
        <a:p>
          <a:endParaRPr lang="ru-RU"/>
        </a:p>
      </dgm:t>
    </dgm:pt>
    <dgm:pt modelId="{CD08E332-31B3-4169-B3DF-4755A8506298}" type="pres">
      <dgm:prSet presAssocID="{D6B8170B-5548-45A7-944D-67B6B3C5A14F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34902-5690-4C7F-8964-551FBF86E668}" type="pres">
      <dgm:prSet presAssocID="{FAB5FCD3-2FAB-4C48-87BF-973D8E856F32}" presName="sibTrans" presStyleLbl="sibTrans2D1" presStyleIdx="1" presStyleCnt="2"/>
      <dgm:spPr/>
      <dgm:t>
        <a:bodyPr/>
        <a:lstStyle/>
        <a:p>
          <a:endParaRPr lang="ru-RU"/>
        </a:p>
      </dgm:t>
    </dgm:pt>
    <dgm:pt modelId="{5DED0B82-5C80-4DDE-9681-31639430ECCD}" type="pres">
      <dgm:prSet presAssocID="{FAB5FCD3-2FAB-4C48-87BF-973D8E856F32}" presName="connTx" presStyleLbl="sibTrans2D1" presStyleIdx="1" presStyleCnt="2"/>
      <dgm:spPr/>
      <dgm:t>
        <a:bodyPr/>
        <a:lstStyle/>
        <a:p>
          <a:endParaRPr lang="ru-RU"/>
        </a:p>
      </dgm:t>
    </dgm:pt>
    <dgm:pt modelId="{365AC6A0-AECA-4ECC-AF89-BDC285D7BB5C}" type="pres">
      <dgm:prSet presAssocID="{27464274-325A-4078-9097-B898D27ADC8E}" presName="composite" presStyleCnt="0"/>
      <dgm:spPr/>
    </dgm:pt>
    <dgm:pt modelId="{DD8671DA-1C4E-4147-A801-6F4906BA1609}" type="pres">
      <dgm:prSet presAssocID="{27464274-325A-4078-9097-B898D27ADC8E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672D5-010A-4285-BAF7-17BBE7C050F2}" type="pres">
      <dgm:prSet presAssocID="{27464274-325A-4078-9097-B898D27ADC8E}" presName="parSh" presStyleLbl="node1" presStyleIdx="2" presStyleCnt="3"/>
      <dgm:spPr/>
      <dgm:t>
        <a:bodyPr/>
        <a:lstStyle/>
        <a:p>
          <a:endParaRPr lang="ru-RU"/>
        </a:p>
      </dgm:t>
    </dgm:pt>
    <dgm:pt modelId="{75A519A2-3D60-4C80-A4C7-ECC0C8EBAB97}" type="pres">
      <dgm:prSet presAssocID="{27464274-325A-4078-9097-B898D27ADC8E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0DBAB1-5F8E-46CA-8BCD-9F2B017C7C7E}" srcId="{D6B8170B-5548-45A7-944D-67B6B3C5A14F}" destId="{5C49231D-B88D-4679-B586-5AF532C6F771}" srcOrd="0" destOrd="0" parTransId="{C17E86EC-C8C4-4CE7-8BD3-DA38F0C4F752}" sibTransId="{31DE9CB8-2B3F-48FE-95CB-35C1BAFE1FF3}"/>
    <dgm:cxn modelId="{01339608-AE09-4356-9A44-AC713BFA4113}" srcId="{27464274-325A-4078-9097-B898D27ADC8E}" destId="{B255F197-70DB-4145-933C-89082EB90A26}" srcOrd="0" destOrd="0" parTransId="{A4C3EF8E-03F2-4483-B2A5-432F3789B230}" sibTransId="{3CD7A4C0-998C-4731-AC72-CB2EAE56279F}"/>
    <dgm:cxn modelId="{501192C0-77E4-4D33-831E-124F949E31AB}" type="presOf" srcId="{D6B8170B-5548-45A7-944D-67B6B3C5A14F}" destId="{3D8A8B35-8FCC-4222-BCC6-7854D1FF53A3}" srcOrd="1" destOrd="0" presId="urn:microsoft.com/office/officeart/2005/8/layout/process3"/>
    <dgm:cxn modelId="{1319DDA0-E373-4969-8B2E-ABBE83794D1F}" type="presOf" srcId="{27464274-325A-4078-9097-B898D27ADC8E}" destId="{DD8671DA-1C4E-4147-A801-6F4906BA1609}" srcOrd="0" destOrd="0" presId="urn:microsoft.com/office/officeart/2005/8/layout/process3"/>
    <dgm:cxn modelId="{42B87052-3513-491B-AA60-46555497C154}" type="presOf" srcId="{FAB5FCD3-2FAB-4C48-87BF-973D8E856F32}" destId="{31F34902-5690-4C7F-8964-551FBF86E668}" srcOrd="0" destOrd="0" presId="urn:microsoft.com/office/officeart/2005/8/layout/process3"/>
    <dgm:cxn modelId="{A2500F33-D3DB-43E4-AB89-997DEF544686}" type="presOf" srcId="{9383CFD0-2AE4-4BC4-927A-7C067CE581FD}" destId="{A0172005-D40F-4302-A313-D1560336CDD7}" srcOrd="1" destOrd="0" presId="urn:microsoft.com/office/officeart/2005/8/layout/process3"/>
    <dgm:cxn modelId="{F2537845-8B3C-4807-99EA-F868A2A8134A}" srcId="{9383CFD0-2AE4-4BC4-927A-7C067CE581FD}" destId="{CEE67F3C-2A52-45A3-ABD3-8983888A4943}" srcOrd="0" destOrd="0" parTransId="{DC618AC3-B73A-4D12-AE35-A3F5AA225898}" sibTransId="{625D35A5-0226-454C-816F-77C2DC0F6155}"/>
    <dgm:cxn modelId="{4A6816D8-3D7C-48E0-AA57-B8CB11DA31BE}" type="presOf" srcId="{F4B330CC-C0B8-4FD6-BE89-0D37EAFC33EE}" destId="{2C86F674-4F95-40DF-9B4B-73F673B6D9CC}" srcOrd="1" destOrd="0" presId="urn:microsoft.com/office/officeart/2005/8/layout/process3"/>
    <dgm:cxn modelId="{0ECE6419-E80B-4A52-A6DC-471E204FBD69}" type="presOf" srcId="{CEE67F3C-2A52-45A3-ABD3-8983888A4943}" destId="{119B87E2-48A6-452D-B90A-17819576DB37}" srcOrd="0" destOrd="0" presId="urn:microsoft.com/office/officeart/2005/8/layout/process3"/>
    <dgm:cxn modelId="{39868739-5621-4720-859D-CB3E6DD75B34}" srcId="{44226D2C-85B7-43EE-9195-2F3B3A7D3357}" destId="{9383CFD0-2AE4-4BC4-927A-7C067CE581FD}" srcOrd="0" destOrd="0" parTransId="{B7DD109A-DF3F-4AB9-BF26-C93538C74C83}" sibTransId="{F4B330CC-C0B8-4FD6-BE89-0D37EAFC33EE}"/>
    <dgm:cxn modelId="{EE9C5522-6683-41ED-8D33-F3E1EB63BD70}" type="presOf" srcId="{F4B330CC-C0B8-4FD6-BE89-0D37EAFC33EE}" destId="{102A6A4D-F09E-4781-B97B-E79AF0B6F638}" srcOrd="0" destOrd="0" presId="urn:microsoft.com/office/officeart/2005/8/layout/process3"/>
    <dgm:cxn modelId="{473AF6ED-D226-4E66-84A1-8880C57171DE}" type="presOf" srcId="{B255F197-70DB-4145-933C-89082EB90A26}" destId="{75A519A2-3D60-4C80-A4C7-ECC0C8EBAB97}" srcOrd="0" destOrd="0" presId="urn:microsoft.com/office/officeart/2005/8/layout/process3"/>
    <dgm:cxn modelId="{E1E5D008-9EBD-4C9B-80C9-9D7418349F23}" type="presOf" srcId="{9383CFD0-2AE4-4BC4-927A-7C067CE581FD}" destId="{73CE4626-EE95-4921-A373-C67A5F2D825A}" srcOrd="0" destOrd="0" presId="urn:microsoft.com/office/officeart/2005/8/layout/process3"/>
    <dgm:cxn modelId="{B5C65E75-1F42-4E4E-BE39-451D757C1C23}" type="presOf" srcId="{D6B8170B-5548-45A7-944D-67B6B3C5A14F}" destId="{DF35EBE3-0632-4736-BE81-D50419A574C0}" srcOrd="0" destOrd="0" presId="urn:microsoft.com/office/officeart/2005/8/layout/process3"/>
    <dgm:cxn modelId="{46049F86-A4B0-45D5-A476-F53CCE68A4AC}" srcId="{44226D2C-85B7-43EE-9195-2F3B3A7D3357}" destId="{27464274-325A-4078-9097-B898D27ADC8E}" srcOrd="2" destOrd="0" parTransId="{8E09336F-C9CF-4161-A09B-B43384120B79}" sibTransId="{186A4F10-174C-409F-A3FC-382A053FEFF8}"/>
    <dgm:cxn modelId="{E96CBEE9-3DB4-4AEF-A2D8-8B4352B13FA3}" type="presOf" srcId="{FAB5FCD3-2FAB-4C48-87BF-973D8E856F32}" destId="{5DED0B82-5C80-4DDE-9681-31639430ECCD}" srcOrd="1" destOrd="0" presId="urn:microsoft.com/office/officeart/2005/8/layout/process3"/>
    <dgm:cxn modelId="{01F60E7E-DFD1-4E22-9FD6-7148923A3C99}" type="presOf" srcId="{27464274-325A-4078-9097-B898D27ADC8E}" destId="{A94672D5-010A-4285-BAF7-17BBE7C050F2}" srcOrd="1" destOrd="0" presId="urn:microsoft.com/office/officeart/2005/8/layout/process3"/>
    <dgm:cxn modelId="{6255B02C-4C32-4FAE-BD2A-7E4F0FB098A9}" type="presOf" srcId="{44226D2C-85B7-43EE-9195-2F3B3A7D3357}" destId="{973DF18C-CE07-4AE3-A909-D0516A8F5F8A}" srcOrd="0" destOrd="0" presId="urn:microsoft.com/office/officeart/2005/8/layout/process3"/>
    <dgm:cxn modelId="{32F29B86-B4B3-4348-B0B7-CD6D8FDD36D2}" srcId="{44226D2C-85B7-43EE-9195-2F3B3A7D3357}" destId="{D6B8170B-5548-45A7-944D-67B6B3C5A14F}" srcOrd="1" destOrd="0" parTransId="{CB59A8A2-923F-4AFB-B51C-A98E5647F6FD}" sibTransId="{FAB5FCD3-2FAB-4C48-87BF-973D8E856F32}"/>
    <dgm:cxn modelId="{F72021CC-0FD5-4C12-A81F-90101C947CBC}" type="presOf" srcId="{5C49231D-B88D-4679-B586-5AF532C6F771}" destId="{CD08E332-31B3-4169-B3DF-4755A8506298}" srcOrd="0" destOrd="0" presId="urn:microsoft.com/office/officeart/2005/8/layout/process3"/>
    <dgm:cxn modelId="{396B575A-DFE5-422E-BB40-E82CF05B316F}" type="presParOf" srcId="{973DF18C-CE07-4AE3-A909-D0516A8F5F8A}" destId="{FCA8BC3E-9258-4D82-A5F1-26CF173E75D9}" srcOrd="0" destOrd="0" presId="urn:microsoft.com/office/officeart/2005/8/layout/process3"/>
    <dgm:cxn modelId="{3CA0D2FA-1B23-48E6-A71D-6567BA435FB7}" type="presParOf" srcId="{FCA8BC3E-9258-4D82-A5F1-26CF173E75D9}" destId="{73CE4626-EE95-4921-A373-C67A5F2D825A}" srcOrd="0" destOrd="0" presId="urn:microsoft.com/office/officeart/2005/8/layout/process3"/>
    <dgm:cxn modelId="{04D3582C-D730-4786-BAD3-D7080AF0DF8F}" type="presParOf" srcId="{FCA8BC3E-9258-4D82-A5F1-26CF173E75D9}" destId="{A0172005-D40F-4302-A313-D1560336CDD7}" srcOrd="1" destOrd="0" presId="urn:microsoft.com/office/officeart/2005/8/layout/process3"/>
    <dgm:cxn modelId="{01B69AA9-784D-4B0B-9505-4BD033BFF9EB}" type="presParOf" srcId="{FCA8BC3E-9258-4D82-A5F1-26CF173E75D9}" destId="{119B87E2-48A6-452D-B90A-17819576DB37}" srcOrd="2" destOrd="0" presId="urn:microsoft.com/office/officeart/2005/8/layout/process3"/>
    <dgm:cxn modelId="{B0BEE6A6-F0BA-450E-AA9B-C3BABDF3593F}" type="presParOf" srcId="{973DF18C-CE07-4AE3-A909-D0516A8F5F8A}" destId="{102A6A4D-F09E-4781-B97B-E79AF0B6F638}" srcOrd="1" destOrd="0" presId="urn:microsoft.com/office/officeart/2005/8/layout/process3"/>
    <dgm:cxn modelId="{633C2F14-4EE5-4526-8350-E5B9E7D000A2}" type="presParOf" srcId="{102A6A4D-F09E-4781-B97B-E79AF0B6F638}" destId="{2C86F674-4F95-40DF-9B4B-73F673B6D9CC}" srcOrd="0" destOrd="0" presId="urn:microsoft.com/office/officeart/2005/8/layout/process3"/>
    <dgm:cxn modelId="{5FAE1205-34F4-4820-80E7-A723FC926506}" type="presParOf" srcId="{973DF18C-CE07-4AE3-A909-D0516A8F5F8A}" destId="{765024C4-B007-4717-A0C3-60EDB4571375}" srcOrd="2" destOrd="0" presId="urn:microsoft.com/office/officeart/2005/8/layout/process3"/>
    <dgm:cxn modelId="{34678CEB-656E-4B2E-9CCE-168BBC003159}" type="presParOf" srcId="{765024C4-B007-4717-A0C3-60EDB4571375}" destId="{DF35EBE3-0632-4736-BE81-D50419A574C0}" srcOrd="0" destOrd="0" presId="urn:microsoft.com/office/officeart/2005/8/layout/process3"/>
    <dgm:cxn modelId="{9D1B00E7-BEF9-47DC-AFFA-10E0AC1EAC59}" type="presParOf" srcId="{765024C4-B007-4717-A0C3-60EDB4571375}" destId="{3D8A8B35-8FCC-4222-BCC6-7854D1FF53A3}" srcOrd="1" destOrd="0" presId="urn:microsoft.com/office/officeart/2005/8/layout/process3"/>
    <dgm:cxn modelId="{9D41E31A-ABE6-4665-B175-4E9809C5A12C}" type="presParOf" srcId="{765024C4-B007-4717-A0C3-60EDB4571375}" destId="{CD08E332-31B3-4169-B3DF-4755A8506298}" srcOrd="2" destOrd="0" presId="urn:microsoft.com/office/officeart/2005/8/layout/process3"/>
    <dgm:cxn modelId="{50038A6A-867B-4AB2-AACB-1C34FAC32B58}" type="presParOf" srcId="{973DF18C-CE07-4AE3-A909-D0516A8F5F8A}" destId="{31F34902-5690-4C7F-8964-551FBF86E668}" srcOrd="3" destOrd="0" presId="urn:microsoft.com/office/officeart/2005/8/layout/process3"/>
    <dgm:cxn modelId="{E65204A9-7D67-4516-A0D2-E8FF1BBF1B24}" type="presParOf" srcId="{31F34902-5690-4C7F-8964-551FBF86E668}" destId="{5DED0B82-5C80-4DDE-9681-31639430ECCD}" srcOrd="0" destOrd="0" presId="urn:microsoft.com/office/officeart/2005/8/layout/process3"/>
    <dgm:cxn modelId="{067A8282-CE47-429F-BF5C-1EB7E4A94F72}" type="presParOf" srcId="{973DF18C-CE07-4AE3-A909-D0516A8F5F8A}" destId="{365AC6A0-AECA-4ECC-AF89-BDC285D7BB5C}" srcOrd="4" destOrd="0" presId="urn:microsoft.com/office/officeart/2005/8/layout/process3"/>
    <dgm:cxn modelId="{738AD923-B71F-4094-903D-7DAF520BA4D8}" type="presParOf" srcId="{365AC6A0-AECA-4ECC-AF89-BDC285D7BB5C}" destId="{DD8671DA-1C4E-4147-A801-6F4906BA1609}" srcOrd="0" destOrd="0" presId="urn:microsoft.com/office/officeart/2005/8/layout/process3"/>
    <dgm:cxn modelId="{230EF5AF-96EC-4CF8-966B-86E424AF93BB}" type="presParOf" srcId="{365AC6A0-AECA-4ECC-AF89-BDC285D7BB5C}" destId="{A94672D5-010A-4285-BAF7-17BBE7C050F2}" srcOrd="1" destOrd="0" presId="urn:microsoft.com/office/officeart/2005/8/layout/process3"/>
    <dgm:cxn modelId="{F017BB58-3D53-495C-BEF2-F8E969C40570}" type="presParOf" srcId="{365AC6A0-AECA-4ECC-AF89-BDC285D7BB5C}" destId="{75A519A2-3D60-4C80-A4C7-ECC0C8EBAB97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285F3ED-4D12-4391-9672-84261D04B23E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5_5" csCatId="accent5" phldr="1"/>
      <dgm:spPr/>
    </dgm:pt>
    <dgm:pt modelId="{669C5549-52C1-4560-AD60-F81B707F838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Соблюдение стандарта «Открытое Министерство»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C9A41F-666B-4267-8CB8-812BBC551049}" type="parTrans" cxnId="{F09E1FF9-0001-41FC-9244-C7C6EF7FF5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82AF05-0EA2-47CB-B28E-B31EA82017EA}" type="sibTrans" cxnId="{F09E1FF9-0001-41FC-9244-C7C6EF7FF5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45D306-9D9C-4116-8C88-CEDB59DB76F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Принятие Публичной Декларации целей и задач на 2016 год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822D1D-A26C-4299-B87C-BDD5357AA584}" type="parTrans" cxnId="{AD7A589C-FD58-4D89-9C4F-37E6A330AEE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3C7196-7DC9-4E31-BBE3-32F6DBCE48D7}" type="sibTrans" cxnId="{AD7A589C-FD58-4D89-9C4F-37E6A330AEE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589DA3-CE8E-48A6-B7BA-4FA368C0438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типового сайта ТУСП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8B507E-B605-4F6C-835A-12A7D96BAAB6}" type="parTrans" cxnId="{510093FD-E757-49D0-B4F3-3277B19603B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B7D85B-143F-434F-8FAA-A9E60A61C983}" type="sibTrans" cxnId="{510093FD-E757-49D0-B4F3-3277B19603B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5EE27A-9647-472E-84BE-8BAC4899E32D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Запуск нового сайта Министерства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332400-AE9B-4E04-93E2-7503D815D394}" type="parTrans" cxnId="{509C2620-3E90-4DE3-8E16-A6590DFD1152}">
      <dgm:prSet/>
      <dgm:spPr/>
      <dgm:t>
        <a:bodyPr/>
        <a:lstStyle/>
        <a:p>
          <a:endParaRPr lang="ru-RU"/>
        </a:p>
      </dgm:t>
    </dgm:pt>
    <dgm:pt modelId="{BA97CB2E-28FF-47E6-97C7-CB584A0EB1B3}" type="sibTrans" cxnId="{509C2620-3E90-4DE3-8E16-A6590DFD1152}">
      <dgm:prSet/>
      <dgm:spPr/>
      <dgm:t>
        <a:bodyPr/>
        <a:lstStyle/>
        <a:p>
          <a:endParaRPr lang="ru-RU"/>
        </a:p>
      </dgm:t>
    </dgm:pt>
    <dgm:pt modelId="{741A28A7-66FB-4CB3-B64B-EA9B862C6065}" type="pres">
      <dgm:prSet presAssocID="{1285F3ED-4D12-4391-9672-84261D04B23E}" presName="rootnode" presStyleCnt="0">
        <dgm:presLayoutVars>
          <dgm:chMax/>
          <dgm:chPref/>
          <dgm:dir/>
          <dgm:animLvl val="lvl"/>
        </dgm:presLayoutVars>
      </dgm:prSet>
      <dgm:spPr/>
    </dgm:pt>
    <dgm:pt modelId="{6AE12939-765B-4FF7-B850-884EB806CB87}" type="pres">
      <dgm:prSet presAssocID="{669C5549-52C1-4560-AD60-F81B707F8386}" presName="composite" presStyleCnt="0"/>
      <dgm:spPr/>
    </dgm:pt>
    <dgm:pt modelId="{662BE72F-8A60-4C3E-A862-AC487AAD4456}" type="pres">
      <dgm:prSet presAssocID="{669C5549-52C1-4560-AD60-F81B707F8386}" presName="bentUpArrow1" presStyleLbl="alignImgPlace1" presStyleIdx="0" presStyleCnt="3" custLinFactNeighborX="222" custLinFactNeighborY="-50956"/>
      <dgm:spPr/>
    </dgm:pt>
    <dgm:pt modelId="{D3CBB173-81FE-4860-B6EA-C2DE8459E027}" type="pres">
      <dgm:prSet presAssocID="{669C5549-52C1-4560-AD60-F81B707F8386}" presName="ParentText" presStyleLbl="node1" presStyleIdx="0" presStyleCnt="4" custScaleX="127813" custLinFactNeighborX="16370" custLinFactNeighborY="-3645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E6A2CD-4876-4445-9CFA-45353A4C2BFB}" type="pres">
      <dgm:prSet presAssocID="{669C5549-52C1-4560-AD60-F81B707F8386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F6BC4748-88D1-47FD-B4E9-215FAECC15ED}" type="pres">
      <dgm:prSet presAssocID="{3C82AF05-0EA2-47CB-B28E-B31EA82017EA}" presName="sibTrans" presStyleCnt="0"/>
      <dgm:spPr/>
    </dgm:pt>
    <dgm:pt modelId="{460F4BAF-E5E4-45DA-8AAB-217B8ECD7CE3}" type="pres">
      <dgm:prSet presAssocID="{8A45D306-9D9C-4116-8C88-CEDB59DB76F2}" presName="composite" presStyleCnt="0"/>
      <dgm:spPr/>
    </dgm:pt>
    <dgm:pt modelId="{EDABFCBD-D68B-4C91-8C25-3E28462A1B2A}" type="pres">
      <dgm:prSet presAssocID="{8A45D306-9D9C-4116-8C88-CEDB59DB76F2}" presName="bentUpArrow1" presStyleLbl="alignImgPlace1" presStyleIdx="1" presStyleCnt="3" custLinFactNeighborX="-27909" custLinFactNeighborY="-40142"/>
      <dgm:spPr/>
    </dgm:pt>
    <dgm:pt modelId="{B051C1B7-B2C9-450F-BA8B-9FC9FEBFF628}" type="pres">
      <dgm:prSet presAssocID="{8A45D306-9D9C-4116-8C88-CEDB59DB76F2}" presName="ParentText" presStyleLbl="node1" presStyleIdx="1" presStyleCnt="4" custScaleX="155443" custLinFactNeighborX="-1439" custLinFactNeighborY="-3411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ACB037-C561-44B2-81C8-4850E2DF3BB1}" type="pres">
      <dgm:prSet presAssocID="{8A45D306-9D9C-4116-8C88-CEDB59DB76F2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FB6FC012-A4A7-43F5-B82C-C410D95AB0DB}" type="pres">
      <dgm:prSet presAssocID="{1E3C7196-7DC9-4E31-BBE3-32F6DBCE48D7}" presName="sibTrans" presStyleCnt="0"/>
      <dgm:spPr/>
    </dgm:pt>
    <dgm:pt modelId="{9FAC70FD-F587-478F-B650-02D9B7E4B840}" type="pres">
      <dgm:prSet presAssocID="{E85EE27A-9647-472E-84BE-8BAC4899E32D}" presName="composite" presStyleCnt="0"/>
      <dgm:spPr/>
    </dgm:pt>
    <dgm:pt modelId="{75FD0CC4-3F47-4E7F-8031-30A274DB9665}" type="pres">
      <dgm:prSet presAssocID="{E85EE27A-9647-472E-84BE-8BAC4899E32D}" presName="bentUpArrow1" presStyleLbl="alignImgPlace1" presStyleIdx="2" presStyleCnt="3" custScaleX="78199" custLinFactNeighborX="-5380" custLinFactNeighborY="-27082"/>
      <dgm:spPr/>
    </dgm:pt>
    <dgm:pt modelId="{E467D37E-ECA7-4D22-BB2E-BD60BAF946C6}" type="pres">
      <dgm:prSet presAssocID="{E85EE27A-9647-472E-84BE-8BAC4899E32D}" presName="ParentText" presStyleLbl="node1" presStyleIdx="2" presStyleCnt="4" custScaleX="143003" custLinFactNeighborX="-3378" custLinFactNeighborY="-2476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BE79F0-31DF-4C06-831B-B72A3555EAB8}" type="pres">
      <dgm:prSet presAssocID="{E85EE27A-9647-472E-84BE-8BAC4899E32D}" presName="ChildText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AF026FD1-5EFE-4311-92D8-FC82D6508FC2}" type="pres">
      <dgm:prSet presAssocID="{BA97CB2E-28FF-47E6-97C7-CB584A0EB1B3}" presName="sibTrans" presStyleCnt="0"/>
      <dgm:spPr/>
    </dgm:pt>
    <dgm:pt modelId="{5EC741F2-8240-47A0-ABA4-070408BAC223}" type="pres">
      <dgm:prSet presAssocID="{7F589DA3-CE8E-48A6-B7BA-4FA368C04381}" presName="composite" presStyleCnt="0"/>
      <dgm:spPr/>
    </dgm:pt>
    <dgm:pt modelId="{034D0188-19C9-4FAE-9001-3F6F637C48BE}" type="pres">
      <dgm:prSet presAssocID="{7F589DA3-CE8E-48A6-B7BA-4FA368C04381}" presName="ParentText" presStyleLbl="node1" presStyleIdx="3" presStyleCnt="4" custScaleX="114831" custLinFactNeighborX="7677" custLinFactNeighborY="-3003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6A351E-6306-4782-B3BE-FC9EAB8A708B}" type="presOf" srcId="{E85EE27A-9647-472E-84BE-8BAC4899E32D}" destId="{E467D37E-ECA7-4D22-BB2E-BD60BAF946C6}" srcOrd="0" destOrd="0" presId="urn:microsoft.com/office/officeart/2005/8/layout/StepDownProcess"/>
    <dgm:cxn modelId="{38AA8E93-62D3-497E-9B79-43BE3562A5F0}" type="presOf" srcId="{1285F3ED-4D12-4391-9672-84261D04B23E}" destId="{741A28A7-66FB-4CB3-B64B-EA9B862C6065}" srcOrd="0" destOrd="0" presId="urn:microsoft.com/office/officeart/2005/8/layout/StepDownProcess"/>
    <dgm:cxn modelId="{83D967E6-5DBA-4E76-9648-96E0F35DDC96}" type="presOf" srcId="{669C5549-52C1-4560-AD60-F81B707F8386}" destId="{D3CBB173-81FE-4860-B6EA-C2DE8459E027}" srcOrd="0" destOrd="0" presId="urn:microsoft.com/office/officeart/2005/8/layout/StepDownProcess"/>
    <dgm:cxn modelId="{C9DFC488-21C4-42DC-8F8D-EADFF8077989}" type="presOf" srcId="{7F589DA3-CE8E-48A6-B7BA-4FA368C04381}" destId="{034D0188-19C9-4FAE-9001-3F6F637C48BE}" srcOrd="0" destOrd="0" presId="urn:microsoft.com/office/officeart/2005/8/layout/StepDownProcess"/>
    <dgm:cxn modelId="{F09E1FF9-0001-41FC-9244-C7C6EF7FF59E}" srcId="{1285F3ED-4D12-4391-9672-84261D04B23E}" destId="{669C5549-52C1-4560-AD60-F81B707F8386}" srcOrd="0" destOrd="0" parTransId="{02C9A41F-666B-4267-8CB8-812BBC551049}" sibTransId="{3C82AF05-0EA2-47CB-B28E-B31EA82017EA}"/>
    <dgm:cxn modelId="{509C2620-3E90-4DE3-8E16-A6590DFD1152}" srcId="{1285F3ED-4D12-4391-9672-84261D04B23E}" destId="{E85EE27A-9647-472E-84BE-8BAC4899E32D}" srcOrd="2" destOrd="0" parTransId="{71332400-AE9B-4E04-93E2-7503D815D394}" sibTransId="{BA97CB2E-28FF-47E6-97C7-CB584A0EB1B3}"/>
    <dgm:cxn modelId="{AD7A589C-FD58-4D89-9C4F-37E6A330AEE2}" srcId="{1285F3ED-4D12-4391-9672-84261D04B23E}" destId="{8A45D306-9D9C-4116-8C88-CEDB59DB76F2}" srcOrd="1" destOrd="0" parTransId="{59822D1D-A26C-4299-B87C-BDD5357AA584}" sibTransId="{1E3C7196-7DC9-4E31-BBE3-32F6DBCE48D7}"/>
    <dgm:cxn modelId="{2437F854-024E-4E32-842D-146E7853C642}" type="presOf" srcId="{8A45D306-9D9C-4116-8C88-CEDB59DB76F2}" destId="{B051C1B7-B2C9-450F-BA8B-9FC9FEBFF628}" srcOrd="0" destOrd="0" presId="urn:microsoft.com/office/officeart/2005/8/layout/StepDownProcess"/>
    <dgm:cxn modelId="{510093FD-E757-49D0-B4F3-3277B19603B0}" srcId="{1285F3ED-4D12-4391-9672-84261D04B23E}" destId="{7F589DA3-CE8E-48A6-B7BA-4FA368C04381}" srcOrd="3" destOrd="0" parTransId="{058B507E-B605-4F6C-835A-12A7D96BAAB6}" sibTransId="{22B7D85B-143F-434F-8FAA-A9E60A61C983}"/>
    <dgm:cxn modelId="{317ECA31-F429-423E-BC9E-A8C0E9013DD8}" type="presParOf" srcId="{741A28A7-66FB-4CB3-B64B-EA9B862C6065}" destId="{6AE12939-765B-4FF7-B850-884EB806CB87}" srcOrd="0" destOrd="0" presId="urn:microsoft.com/office/officeart/2005/8/layout/StepDownProcess"/>
    <dgm:cxn modelId="{EA43E2D6-9FB3-43BB-8140-60F532718815}" type="presParOf" srcId="{6AE12939-765B-4FF7-B850-884EB806CB87}" destId="{662BE72F-8A60-4C3E-A862-AC487AAD4456}" srcOrd="0" destOrd="0" presId="urn:microsoft.com/office/officeart/2005/8/layout/StepDownProcess"/>
    <dgm:cxn modelId="{AAC4E450-B6A0-46EE-AB67-9E842097EB51}" type="presParOf" srcId="{6AE12939-765B-4FF7-B850-884EB806CB87}" destId="{D3CBB173-81FE-4860-B6EA-C2DE8459E027}" srcOrd="1" destOrd="0" presId="urn:microsoft.com/office/officeart/2005/8/layout/StepDownProcess"/>
    <dgm:cxn modelId="{FA6F69BD-5052-4235-9894-71B478633331}" type="presParOf" srcId="{6AE12939-765B-4FF7-B850-884EB806CB87}" destId="{56E6A2CD-4876-4445-9CFA-45353A4C2BFB}" srcOrd="2" destOrd="0" presId="urn:microsoft.com/office/officeart/2005/8/layout/StepDownProcess"/>
    <dgm:cxn modelId="{048E8A02-12CF-4150-B3CC-FC2305BE9E91}" type="presParOf" srcId="{741A28A7-66FB-4CB3-B64B-EA9B862C6065}" destId="{F6BC4748-88D1-47FD-B4E9-215FAECC15ED}" srcOrd="1" destOrd="0" presId="urn:microsoft.com/office/officeart/2005/8/layout/StepDownProcess"/>
    <dgm:cxn modelId="{7EDCE33B-1DCF-4B82-A4EC-86D9E376B1D2}" type="presParOf" srcId="{741A28A7-66FB-4CB3-B64B-EA9B862C6065}" destId="{460F4BAF-E5E4-45DA-8AAB-217B8ECD7CE3}" srcOrd="2" destOrd="0" presId="urn:microsoft.com/office/officeart/2005/8/layout/StepDownProcess"/>
    <dgm:cxn modelId="{39091D46-6C85-4037-B8AF-21F9FAF9FEB6}" type="presParOf" srcId="{460F4BAF-E5E4-45DA-8AAB-217B8ECD7CE3}" destId="{EDABFCBD-D68B-4C91-8C25-3E28462A1B2A}" srcOrd="0" destOrd="0" presId="urn:microsoft.com/office/officeart/2005/8/layout/StepDownProcess"/>
    <dgm:cxn modelId="{70980211-FB96-497F-8B37-C6A244F4119D}" type="presParOf" srcId="{460F4BAF-E5E4-45DA-8AAB-217B8ECD7CE3}" destId="{B051C1B7-B2C9-450F-BA8B-9FC9FEBFF628}" srcOrd="1" destOrd="0" presId="urn:microsoft.com/office/officeart/2005/8/layout/StepDownProcess"/>
    <dgm:cxn modelId="{F66DA1CD-01FA-4EAC-A17E-E684D201422D}" type="presParOf" srcId="{460F4BAF-E5E4-45DA-8AAB-217B8ECD7CE3}" destId="{3EACB037-C561-44B2-81C8-4850E2DF3BB1}" srcOrd="2" destOrd="0" presId="urn:microsoft.com/office/officeart/2005/8/layout/StepDownProcess"/>
    <dgm:cxn modelId="{311DAC03-0A1E-4308-9749-40A39554F629}" type="presParOf" srcId="{741A28A7-66FB-4CB3-B64B-EA9B862C6065}" destId="{FB6FC012-A4A7-43F5-B82C-C410D95AB0DB}" srcOrd="3" destOrd="0" presId="urn:microsoft.com/office/officeart/2005/8/layout/StepDownProcess"/>
    <dgm:cxn modelId="{A212BB61-3A07-4E5C-87D1-E3B05923C46A}" type="presParOf" srcId="{741A28A7-66FB-4CB3-B64B-EA9B862C6065}" destId="{9FAC70FD-F587-478F-B650-02D9B7E4B840}" srcOrd="4" destOrd="0" presId="urn:microsoft.com/office/officeart/2005/8/layout/StepDownProcess"/>
    <dgm:cxn modelId="{2F9D957B-73B1-4F5F-BEBA-B1E55CD25C3A}" type="presParOf" srcId="{9FAC70FD-F587-478F-B650-02D9B7E4B840}" destId="{75FD0CC4-3F47-4E7F-8031-30A274DB9665}" srcOrd="0" destOrd="0" presId="urn:microsoft.com/office/officeart/2005/8/layout/StepDownProcess"/>
    <dgm:cxn modelId="{4F034EF3-0448-4DEE-96CC-2A4D4B676589}" type="presParOf" srcId="{9FAC70FD-F587-478F-B650-02D9B7E4B840}" destId="{E467D37E-ECA7-4D22-BB2E-BD60BAF946C6}" srcOrd="1" destOrd="0" presId="urn:microsoft.com/office/officeart/2005/8/layout/StepDownProcess"/>
    <dgm:cxn modelId="{58CF4D16-8F65-4FB9-9BB7-0E233AB0FA39}" type="presParOf" srcId="{9FAC70FD-F587-478F-B650-02D9B7E4B840}" destId="{02BE79F0-31DF-4C06-831B-B72A3555EAB8}" srcOrd="2" destOrd="0" presId="urn:microsoft.com/office/officeart/2005/8/layout/StepDownProcess"/>
    <dgm:cxn modelId="{B170FE43-AB69-466F-874B-4817C9556866}" type="presParOf" srcId="{741A28A7-66FB-4CB3-B64B-EA9B862C6065}" destId="{AF026FD1-5EFE-4311-92D8-FC82D6508FC2}" srcOrd="5" destOrd="0" presId="urn:microsoft.com/office/officeart/2005/8/layout/StepDownProcess"/>
    <dgm:cxn modelId="{89690DAF-1940-4BB5-89CE-FA58D64F704C}" type="presParOf" srcId="{741A28A7-66FB-4CB3-B64B-EA9B862C6065}" destId="{5EC741F2-8240-47A0-ABA4-070408BAC223}" srcOrd="6" destOrd="0" presId="urn:microsoft.com/office/officeart/2005/8/layout/StepDownProcess"/>
    <dgm:cxn modelId="{D5A0F6F8-91D4-4D10-96B2-2B0EAA2042DE}" type="presParOf" srcId="{5EC741F2-8240-47A0-ABA4-070408BAC223}" destId="{034D0188-19C9-4FAE-9001-3F6F637C48B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4A2859-5944-471A-B5A1-53DCFADE9002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F071B98-3746-4308-A836-C7769AECFF4C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8 учреждений</a:t>
          </a:r>
          <a:endParaRPr lang="ru-RU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1B69B4-FD02-4AA9-BF4D-5F9B89FA5FCA}" type="parTrans" cxnId="{7A4127A9-39F2-4B46-AAFC-F7F6BDC5E24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7D9FD2-65B5-436D-89B8-5BE3EB88B95C}" type="sibTrans" cxnId="{7A4127A9-39F2-4B46-AAFC-F7F6BDC5E24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CDB324-719B-4940-B164-975100C1FDDB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участвовали в Социальной программе Свердловской области на условиях </a:t>
          </a:r>
          <a:r>
            <a:rPr lang="ru-RU" sz="18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софинансирования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с Пенсионным фондом Российской Федерации по укреплению материально-технической базы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895608-5528-4748-BCFB-5B6F171BFE8B}" type="parTrans" cxnId="{3E98CDA6-929D-416B-9389-C0FFE11A656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AA6D9D-90C7-43AC-978F-E16CEAE4AA9F}" type="sibTrans" cxnId="{3E98CDA6-929D-416B-9389-C0FFE11A656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6B1294-A5F0-4461-97A6-D92260A80696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22 учреждения</a:t>
          </a:r>
          <a:endParaRPr lang="ru-RU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690B1A-ADA7-4A13-A491-A435ED0CC0F0}" type="parTrans" cxnId="{957204E8-1E8A-4636-A30A-875012F1B2C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D4B09C-17C4-4341-9189-40BBB2D493AF}" type="sibTrans" cxnId="{957204E8-1E8A-4636-A30A-875012F1B2C9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AC9C0E-BB33-472C-A651-B17D34A7957A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 ремонт помещений и укрепление материально-технической базы с учетом доступности для маломобильных групп населения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A2DA60-65CE-4534-B596-3DFF522F36EC}" type="parTrans" cxnId="{3FDD7F39-81CD-4FD2-B222-B73A1EE821E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D266B6-0E74-4CC7-A916-67B8CDC56F3C}" type="sibTrans" cxnId="{3FDD7F39-81CD-4FD2-B222-B73A1EE821E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FDE93F-D21E-40E6-92A3-40A279FAD59E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 территориальных управления</a:t>
          </a:r>
        </a:p>
        <a:p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 учреждений</a:t>
          </a:r>
          <a:endParaRPr lang="ru-RU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EA94C2-BED5-4F21-8EE6-51EC608A0187}" type="parTrans" cxnId="{A5E8E96A-438D-44A8-863D-DB3EDC9C10B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51B4F2-63DF-4344-BC4D-5A595FB5987B}" type="sibTrans" cxnId="{A5E8E96A-438D-44A8-863D-DB3EDC9C10B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C4335A-66CE-444A-8B43-1BBC446AE0D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физической и информационной доступности зданий и услуг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874B6A-8F92-4CFB-AA3F-77855B48ED9D}" type="parTrans" cxnId="{A34C6468-EE46-412F-A27C-8071EDBBD730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8FE5C1-E154-4E3C-8D4D-75C9B86B6776}" type="sibTrans" cxnId="{A34C6468-EE46-412F-A27C-8071EDBBD730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87CE6-5A20-4F81-BA72-A36A279EDBE5}" type="pres">
      <dgm:prSet presAssocID="{1D4A2859-5944-471A-B5A1-53DCFADE90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6CAD93-9324-4CE9-ACA5-863A32A61936}" type="pres">
      <dgm:prSet presAssocID="{BF071B98-3746-4308-A836-C7769AECFF4C}" presName="linNode" presStyleCnt="0"/>
      <dgm:spPr/>
    </dgm:pt>
    <dgm:pt modelId="{3D606FB7-9134-4C78-93F7-74CE1A0B0A14}" type="pres">
      <dgm:prSet presAssocID="{BF071B98-3746-4308-A836-C7769AECFF4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7074C5-EF14-46E2-BAB6-112108FF461F}" type="pres">
      <dgm:prSet presAssocID="{BF071B98-3746-4308-A836-C7769AECFF4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BC146C-4E28-4020-9155-655B60DFB2D3}" type="pres">
      <dgm:prSet presAssocID="{417D9FD2-65B5-436D-89B8-5BE3EB88B95C}" presName="sp" presStyleCnt="0"/>
      <dgm:spPr/>
    </dgm:pt>
    <dgm:pt modelId="{7CA34FAE-AE2A-4244-96DD-D4BFB99BDA0F}" type="pres">
      <dgm:prSet presAssocID="{3D6B1294-A5F0-4461-97A6-D92260A80696}" presName="linNode" presStyleCnt="0"/>
      <dgm:spPr/>
    </dgm:pt>
    <dgm:pt modelId="{0325F73E-5993-416A-A127-4180D1BF655D}" type="pres">
      <dgm:prSet presAssocID="{3D6B1294-A5F0-4461-97A6-D92260A80696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9013CC-548C-4F8E-B7D8-11FC7AC06AE4}" type="pres">
      <dgm:prSet presAssocID="{3D6B1294-A5F0-4461-97A6-D92260A80696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9372AB-C8F2-46CD-816B-9C63FB807A45}" type="pres">
      <dgm:prSet presAssocID="{EBD4B09C-17C4-4341-9189-40BBB2D493AF}" presName="sp" presStyleCnt="0"/>
      <dgm:spPr/>
    </dgm:pt>
    <dgm:pt modelId="{234994A3-B805-4BF8-A27F-20A9C0B67A3C}" type="pres">
      <dgm:prSet presAssocID="{97FDE93F-D21E-40E6-92A3-40A279FAD59E}" presName="linNode" presStyleCnt="0"/>
      <dgm:spPr/>
    </dgm:pt>
    <dgm:pt modelId="{D1ECC9FE-5674-4AE3-8E22-02219C366EF4}" type="pres">
      <dgm:prSet presAssocID="{97FDE93F-D21E-40E6-92A3-40A279FAD59E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6594E-3898-4E7E-83DC-020FC47B47E8}" type="pres">
      <dgm:prSet presAssocID="{97FDE93F-D21E-40E6-92A3-40A279FAD59E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1D8F68-AFE4-43AB-9443-172F4D18CF24}" type="presOf" srcId="{3D6B1294-A5F0-4461-97A6-D92260A80696}" destId="{0325F73E-5993-416A-A127-4180D1BF655D}" srcOrd="0" destOrd="0" presId="urn:microsoft.com/office/officeart/2005/8/layout/vList5"/>
    <dgm:cxn modelId="{A34C6468-EE46-412F-A27C-8071EDBBD730}" srcId="{97FDE93F-D21E-40E6-92A3-40A279FAD59E}" destId="{45C4335A-66CE-444A-8B43-1BBC446AE0DE}" srcOrd="0" destOrd="0" parTransId="{ED874B6A-8F92-4CFB-AA3F-77855B48ED9D}" sibTransId="{1B8FE5C1-E154-4E3C-8D4D-75C9B86B6776}"/>
    <dgm:cxn modelId="{5CF7CBFA-F11A-450B-88A5-AF887CD3095C}" type="presOf" srcId="{1D4A2859-5944-471A-B5A1-53DCFADE9002}" destId="{47187CE6-5A20-4F81-BA72-A36A279EDBE5}" srcOrd="0" destOrd="0" presId="urn:microsoft.com/office/officeart/2005/8/layout/vList5"/>
    <dgm:cxn modelId="{9D0146DC-91D7-453B-84DD-5AFB480BD4A7}" type="presOf" srcId="{BEAC9C0E-BB33-472C-A651-B17D34A7957A}" destId="{BD9013CC-548C-4F8E-B7D8-11FC7AC06AE4}" srcOrd="0" destOrd="0" presId="urn:microsoft.com/office/officeart/2005/8/layout/vList5"/>
    <dgm:cxn modelId="{A5E8E96A-438D-44A8-863D-DB3EDC9C10BD}" srcId="{1D4A2859-5944-471A-B5A1-53DCFADE9002}" destId="{97FDE93F-D21E-40E6-92A3-40A279FAD59E}" srcOrd="2" destOrd="0" parTransId="{74EA94C2-BED5-4F21-8EE6-51EC608A0187}" sibTransId="{8351B4F2-63DF-4344-BC4D-5A595FB5987B}"/>
    <dgm:cxn modelId="{957204E8-1E8A-4636-A30A-875012F1B2C9}" srcId="{1D4A2859-5944-471A-B5A1-53DCFADE9002}" destId="{3D6B1294-A5F0-4461-97A6-D92260A80696}" srcOrd="1" destOrd="0" parTransId="{0A690B1A-ADA7-4A13-A491-A435ED0CC0F0}" sibTransId="{EBD4B09C-17C4-4341-9189-40BBB2D493AF}"/>
    <dgm:cxn modelId="{9C85837E-81CF-41CD-84CB-B6ADFFAB37EE}" type="presOf" srcId="{BF071B98-3746-4308-A836-C7769AECFF4C}" destId="{3D606FB7-9134-4C78-93F7-74CE1A0B0A14}" srcOrd="0" destOrd="0" presId="urn:microsoft.com/office/officeart/2005/8/layout/vList5"/>
    <dgm:cxn modelId="{3FDD7F39-81CD-4FD2-B222-B73A1EE821E2}" srcId="{3D6B1294-A5F0-4461-97A6-D92260A80696}" destId="{BEAC9C0E-BB33-472C-A651-B17D34A7957A}" srcOrd="0" destOrd="0" parTransId="{09A2DA60-65CE-4534-B596-3DFF522F36EC}" sibTransId="{D4D266B6-0E74-4CC7-A916-67B8CDC56F3C}"/>
    <dgm:cxn modelId="{3E98CDA6-929D-416B-9389-C0FFE11A6569}" srcId="{BF071B98-3746-4308-A836-C7769AECFF4C}" destId="{D4CDB324-719B-4940-B164-975100C1FDDB}" srcOrd="0" destOrd="0" parTransId="{DF895608-5528-4748-BCFB-5B6F171BFE8B}" sibTransId="{4EAA6D9D-90C7-43AC-978F-E16CEAE4AA9F}"/>
    <dgm:cxn modelId="{7A4127A9-39F2-4B46-AAFC-F7F6BDC5E249}" srcId="{1D4A2859-5944-471A-B5A1-53DCFADE9002}" destId="{BF071B98-3746-4308-A836-C7769AECFF4C}" srcOrd="0" destOrd="0" parTransId="{BC1B69B4-FD02-4AA9-BF4D-5F9B89FA5FCA}" sibTransId="{417D9FD2-65B5-436D-89B8-5BE3EB88B95C}"/>
    <dgm:cxn modelId="{4C269A12-8A4F-4CE9-AF34-83C3CA244A0B}" type="presOf" srcId="{D4CDB324-719B-4940-B164-975100C1FDDB}" destId="{277074C5-EF14-46E2-BAB6-112108FF461F}" srcOrd="0" destOrd="0" presId="urn:microsoft.com/office/officeart/2005/8/layout/vList5"/>
    <dgm:cxn modelId="{57993C33-8642-4594-AEFD-0C643B88FC1A}" type="presOf" srcId="{45C4335A-66CE-444A-8B43-1BBC446AE0DE}" destId="{BAE6594E-3898-4E7E-83DC-020FC47B47E8}" srcOrd="0" destOrd="0" presId="urn:microsoft.com/office/officeart/2005/8/layout/vList5"/>
    <dgm:cxn modelId="{278178F4-3C73-4D30-B87C-32863FEC8FC4}" type="presOf" srcId="{97FDE93F-D21E-40E6-92A3-40A279FAD59E}" destId="{D1ECC9FE-5674-4AE3-8E22-02219C366EF4}" srcOrd="0" destOrd="0" presId="urn:microsoft.com/office/officeart/2005/8/layout/vList5"/>
    <dgm:cxn modelId="{33484EA3-A8CC-4CAB-A6C1-DA46D2CBC881}" type="presParOf" srcId="{47187CE6-5A20-4F81-BA72-A36A279EDBE5}" destId="{C46CAD93-9324-4CE9-ACA5-863A32A61936}" srcOrd="0" destOrd="0" presId="urn:microsoft.com/office/officeart/2005/8/layout/vList5"/>
    <dgm:cxn modelId="{1FB2943A-15DB-43F2-84DC-407B33C7991C}" type="presParOf" srcId="{C46CAD93-9324-4CE9-ACA5-863A32A61936}" destId="{3D606FB7-9134-4C78-93F7-74CE1A0B0A14}" srcOrd="0" destOrd="0" presId="urn:microsoft.com/office/officeart/2005/8/layout/vList5"/>
    <dgm:cxn modelId="{C7A294BE-D937-416B-8621-AA4673E9D89E}" type="presParOf" srcId="{C46CAD93-9324-4CE9-ACA5-863A32A61936}" destId="{277074C5-EF14-46E2-BAB6-112108FF461F}" srcOrd="1" destOrd="0" presId="urn:microsoft.com/office/officeart/2005/8/layout/vList5"/>
    <dgm:cxn modelId="{8535A2C0-7555-4F24-8DE5-DE8401016356}" type="presParOf" srcId="{47187CE6-5A20-4F81-BA72-A36A279EDBE5}" destId="{71BC146C-4E28-4020-9155-655B60DFB2D3}" srcOrd="1" destOrd="0" presId="urn:microsoft.com/office/officeart/2005/8/layout/vList5"/>
    <dgm:cxn modelId="{FF5FAF30-791E-4595-B0F6-99E9E0ED1068}" type="presParOf" srcId="{47187CE6-5A20-4F81-BA72-A36A279EDBE5}" destId="{7CA34FAE-AE2A-4244-96DD-D4BFB99BDA0F}" srcOrd="2" destOrd="0" presId="urn:microsoft.com/office/officeart/2005/8/layout/vList5"/>
    <dgm:cxn modelId="{1137CA04-88B5-4CEF-8482-9E658766F6F4}" type="presParOf" srcId="{7CA34FAE-AE2A-4244-96DD-D4BFB99BDA0F}" destId="{0325F73E-5993-416A-A127-4180D1BF655D}" srcOrd="0" destOrd="0" presId="urn:microsoft.com/office/officeart/2005/8/layout/vList5"/>
    <dgm:cxn modelId="{3EBBE764-A48E-45CB-A11F-62A5061ACFEA}" type="presParOf" srcId="{7CA34FAE-AE2A-4244-96DD-D4BFB99BDA0F}" destId="{BD9013CC-548C-4F8E-B7D8-11FC7AC06AE4}" srcOrd="1" destOrd="0" presId="urn:microsoft.com/office/officeart/2005/8/layout/vList5"/>
    <dgm:cxn modelId="{F5F355D9-C59E-4B26-B807-FF6F0DBA8F26}" type="presParOf" srcId="{47187CE6-5A20-4F81-BA72-A36A279EDBE5}" destId="{319372AB-C8F2-46CD-816B-9C63FB807A45}" srcOrd="3" destOrd="0" presId="urn:microsoft.com/office/officeart/2005/8/layout/vList5"/>
    <dgm:cxn modelId="{C039755D-AE15-449C-99F0-934A66132C72}" type="presParOf" srcId="{47187CE6-5A20-4F81-BA72-A36A279EDBE5}" destId="{234994A3-B805-4BF8-A27F-20A9C0B67A3C}" srcOrd="4" destOrd="0" presId="urn:microsoft.com/office/officeart/2005/8/layout/vList5"/>
    <dgm:cxn modelId="{D7D27066-5D5A-4388-B272-C712FB5E68F6}" type="presParOf" srcId="{234994A3-B805-4BF8-A27F-20A9C0B67A3C}" destId="{D1ECC9FE-5674-4AE3-8E22-02219C366EF4}" srcOrd="0" destOrd="0" presId="urn:microsoft.com/office/officeart/2005/8/layout/vList5"/>
    <dgm:cxn modelId="{B610C3CA-2A60-46BD-A092-A007F295E676}" type="presParOf" srcId="{234994A3-B805-4BF8-A27F-20A9C0B67A3C}" destId="{BAE6594E-3898-4E7E-83DC-020FC47B47E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3E68EC-5C72-4285-A6CE-B2CD9939CCA2}">
      <dsp:nvSpPr>
        <dsp:cNvPr id="0" name=""/>
        <dsp:cNvSpPr/>
      </dsp:nvSpPr>
      <dsp:spPr>
        <a:xfrm>
          <a:off x="0" y="616107"/>
          <a:ext cx="8716213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03A2AB-EDF7-4D8C-A292-3E55874E993B}">
      <dsp:nvSpPr>
        <dsp:cNvPr id="0" name=""/>
        <dsp:cNvSpPr/>
      </dsp:nvSpPr>
      <dsp:spPr>
        <a:xfrm>
          <a:off x="435810" y="40467"/>
          <a:ext cx="8063664" cy="11512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616" tIns="0" rIns="23061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Различные подходы и модели «укрупнения» территориальных управлений социальной политики Свердловской области</a:t>
          </a:r>
          <a:endParaRPr lang="ru-RU" sz="1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2011" y="96668"/>
        <a:ext cx="7951262" cy="1038878"/>
      </dsp:txXfrm>
    </dsp:sp>
    <dsp:sp modelId="{533F8FE6-5A9D-4989-9FFF-E2B54C0DA633}">
      <dsp:nvSpPr>
        <dsp:cNvPr id="0" name=""/>
        <dsp:cNvSpPr/>
      </dsp:nvSpPr>
      <dsp:spPr>
        <a:xfrm>
          <a:off x="0" y="2680300"/>
          <a:ext cx="8716213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F0ACF3-F1B7-48FE-8201-836B107B88D2}">
      <dsp:nvSpPr>
        <dsp:cNvPr id="0" name=""/>
        <dsp:cNvSpPr/>
      </dsp:nvSpPr>
      <dsp:spPr>
        <a:xfrm>
          <a:off x="435810" y="1809507"/>
          <a:ext cx="8117600" cy="1446433"/>
        </a:xfrm>
        <a:prstGeom prst="roundRect">
          <a:avLst/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616" tIns="0" rIns="23061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Создание «многослойной» электронной интерактивной карты Свердловской области с указанием учреждений социального обслуживания населения Свердловской области с возможностью выбора «слоя» карты по типам учреждений</a:t>
          </a:r>
          <a:endParaRPr lang="ru-RU" sz="1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6419" y="1880116"/>
        <a:ext cx="7976382" cy="1305215"/>
      </dsp:txXfrm>
    </dsp:sp>
    <dsp:sp modelId="{04A7FA5A-3EEE-4B59-BAE0-117CBDFCE4D4}">
      <dsp:nvSpPr>
        <dsp:cNvPr id="0" name=""/>
        <dsp:cNvSpPr/>
      </dsp:nvSpPr>
      <dsp:spPr>
        <a:xfrm>
          <a:off x="0" y="4449340"/>
          <a:ext cx="8716213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31B58B-38B5-4380-847E-BDF0F52581D3}">
      <dsp:nvSpPr>
        <dsp:cNvPr id="0" name=""/>
        <dsp:cNvSpPr/>
      </dsp:nvSpPr>
      <dsp:spPr>
        <a:xfrm>
          <a:off x="435810" y="3873700"/>
          <a:ext cx="8148717" cy="1151280"/>
        </a:xfrm>
        <a:prstGeom prst="roundRect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616" tIns="0" rIns="23061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Возможность доработки перечня технологий в учреждениях социального обслуживания населения Свердловской области</a:t>
          </a:r>
          <a:endParaRPr lang="ru-RU" sz="1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2011" y="3929901"/>
        <a:ext cx="8036315" cy="1038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0D95C0-3B91-474E-895D-46ADE20F137D}">
      <dsp:nvSpPr>
        <dsp:cNvPr id="0" name=""/>
        <dsp:cNvSpPr/>
      </dsp:nvSpPr>
      <dsp:spPr>
        <a:xfrm>
          <a:off x="4413258" y="1320243"/>
          <a:ext cx="3627829" cy="456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232"/>
              </a:lnTo>
              <a:lnTo>
                <a:pt x="3627829" y="311232"/>
              </a:lnTo>
              <a:lnTo>
                <a:pt x="3627829" y="456707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B8207-BF3E-45E2-913B-703D978C71FB}">
      <dsp:nvSpPr>
        <dsp:cNvPr id="0" name=""/>
        <dsp:cNvSpPr/>
      </dsp:nvSpPr>
      <dsp:spPr>
        <a:xfrm>
          <a:off x="4413258" y="1320243"/>
          <a:ext cx="1487899" cy="456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232"/>
              </a:lnTo>
              <a:lnTo>
                <a:pt x="1487899" y="311232"/>
              </a:lnTo>
              <a:lnTo>
                <a:pt x="1487899" y="456707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6AF5BE-B02E-4813-89F4-4E2B7214F710}">
      <dsp:nvSpPr>
        <dsp:cNvPr id="0" name=""/>
        <dsp:cNvSpPr/>
      </dsp:nvSpPr>
      <dsp:spPr>
        <a:xfrm>
          <a:off x="3549177" y="1320243"/>
          <a:ext cx="864081" cy="456707"/>
        </a:xfrm>
        <a:custGeom>
          <a:avLst/>
          <a:gdLst/>
          <a:ahLst/>
          <a:cxnLst/>
          <a:rect l="0" t="0" r="0" b="0"/>
          <a:pathLst>
            <a:path>
              <a:moveTo>
                <a:pt x="864081" y="0"/>
              </a:moveTo>
              <a:lnTo>
                <a:pt x="864081" y="311232"/>
              </a:lnTo>
              <a:lnTo>
                <a:pt x="0" y="311232"/>
              </a:lnTo>
              <a:lnTo>
                <a:pt x="0" y="456707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D6A2EA-3E8F-496F-8AA9-506BA92A3615}">
      <dsp:nvSpPr>
        <dsp:cNvPr id="0" name=""/>
        <dsp:cNvSpPr/>
      </dsp:nvSpPr>
      <dsp:spPr>
        <a:xfrm>
          <a:off x="1101625" y="1320243"/>
          <a:ext cx="3311633" cy="456707"/>
        </a:xfrm>
        <a:custGeom>
          <a:avLst/>
          <a:gdLst/>
          <a:ahLst/>
          <a:cxnLst/>
          <a:rect l="0" t="0" r="0" b="0"/>
          <a:pathLst>
            <a:path>
              <a:moveTo>
                <a:pt x="3311633" y="0"/>
              </a:moveTo>
              <a:lnTo>
                <a:pt x="3311633" y="311232"/>
              </a:lnTo>
              <a:lnTo>
                <a:pt x="0" y="311232"/>
              </a:lnTo>
              <a:lnTo>
                <a:pt x="0" y="456707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BC3000-4549-4333-95CF-753306553483}">
      <dsp:nvSpPr>
        <dsp:cNvPr id="0" name=""/>
        <dsp:cNvSpPr/>
      </dsp:nvSpPr>
      <dsp:spPr>
        <a:xfrm>
          <a:off x="3133023" y="323077"/>
          <a:ext cx="2560471" cy="9971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CFD8DB-126F-4F12-A806-85A2BB27459B}">
      <dsp:nvSpPr>
        <dsp:cNvPr id="0" name=""/>
        <dsp:cNvSpPr/>
      </dsp:nvSpPr>
      <dsp:spPr>
        <a:xfrm>
          <a:off x="3307505" y="488835"/>
          <a:ext cx="2560471" cy="9971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социальной политики Свердловской области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36711" y="518041"/>
        <a:ext cx="2502059" cy="938754"/>
      </dsp:txXfrm>
    </dsp:sp>
    <dsp:sp modelId="{4457C6A6-4824-45B7-AE66-C5886BF09E9A}">
      <dsp:nvSpPr>
        <dsp:cNvPr id="0" name=""/>
        <dsp:cNvSpPr/>
      </dsp:nvSpPr>
      <dsp:spPr>
        <a:xfrm>
          <a:off x="259" y="1776950"/>
          <a:ext cx="2202732" cy="9971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38BD449-31E7-4F48-BAB9-FD2F9A84BD83}">
      <dsp:nvSpPr>
        <dsp:cNvPr id="0" name=""/>
        <dsp:cNvSpPr/>
      </dsp:nvSpPr>
      <dsp:spPr>
        <a:xfrm>
          <a:off x="174741" y="1942708"/>
          <a:ext cx="2202732" cy="9971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57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территориальных управления социальной политики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3947" y="1971914"/>
        <a:ext cx="2144320" cy="938754"/>
      </dsp:txXfrm>
    </dsp:sp>
    <dsp:sp modelId="{91D936A2-8F50-41CA-901F-E5629E4AC15F}">
      <dsp:nvSpPr>
        <dsp:cNvPr id="0" name=""/>
        <dsp:cNvSpPr/>
      </dsp:nvSpPr>
      <dsp:spPr>
        <a:xfrm>
          <a:off x="2551956" y="1776950"/>
          <a:ext cx="1994442" cy="9971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2EEDCE-ED7C-40B0-A15E-F4CB81FE43C9}">
      <dsp:nvSpPr>
        <dsp:cNvPr id="0" name=""/>
        <dsp:cNvSpPr/>
      </dsp:nvSpPr>
      <dsp:spPr>
        <a:xfrm>
          <a:off x="2726438" y="1942708"/>
          <a:ext cx="1994442" cy="9971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136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учреждений социального обслуживания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55644" y="1971914"/>
        <a:ext cx="1936030" cy="938754"/>
      </dsp:txXfrm>
    </dsp:sp>
    <dsp:sp modelId="{F8AE3BCF-3122-470B-B942-95EFA69A47F0}">
      <dsp:nvSpPr>
        <dsp:cNvPr id="0" name=""/>
        <dsp:cNvSpPr/>
      </dsp:nvSpPr>
      <dsp:spPr>
        <a:xfrm>
          <a:off x="4895362" y="1776950"/>
          <a:ext cx="2011590" cy="9971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7404837-0174-4153-9788-4E6BE0C34644}">
      <dsp:nvSpPr>
        <dsp:cNvPr id="0" name=""/>
        <dsp:cNvSpPr/>
      </dsp:nvSpPr>
      <dsp:spPr>
        <a:xfrm>
          <a:off x="5069845" y="1942708"/>
          <a:ext cx="2011590" cy="9971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Областной-информационно-расчетный центр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99051" y="1971914"/>
        <a:ext cx="1953178" cy="938754"/>
      </dsp:txXfrm>
    </dsp:sp>
    <dsp:sp modelId="{2DBE12B7-FA5B-4307-9AD2-EA6FC1241AA2}">
      <dsp:nvSpPr>
        <dsp:cNvPr id="0" name=""/>
        <dsp:cNvSpPr/>
      </dsp:nvSpPr>
      <dsp:spPr>
        <a:xfrm>
          <a:off x="7255917" y="1776950"/>
          <a:ext cx="1570340" cy="9971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4E176EC-BFE9-4279-990F-42DC209E284A}">
      <dsp:nvSpPr>
        <dsp:cNvPr id="0" name=""/>
        <dsp:cNvSpPr/>
      </dsp:nvSpPr>
      <dsp:spPr>
        <a:xfrm>
          <a:off x="7430400" y="1942708"/>
          <a:ext cx="1570340" cy="9971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32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детских дома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59606" y="1971914"/>
        <a:ext cx="1511928" cy="9387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172005-D40F-4302-A313-D1560336CDD7}">
      <dsp:nvSpPr>
        <dsp:cNvPr id="0" name=""/>
        <dsp:cNvSpPr/>
      </dsp:nvSpPr>
      <dsp:spPr>
        <a:xfrm>
          <a:off x="4440" y="19055"/>
          <a:ext cx="2019225" cy="11664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2015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0" y="19055"/>
        <a:ext cx="2019225" cy="777600"/>
      </dsp:txXfrm>
    </dsp:sp>
    <dsp:sp modelId="{119B87E2-48A6-452D-B90A-17819576DB37}">
      <dsp:nvSpPr>
        <dsp:cNvPr id="0" name=""/>
        <dsp:cNvSpPr/>
      </dsp:nvSpPr>
      <dsp:spPr>
        <a:xfrm>
          <a:off x="418017" y="796655"/>
          <a:ext cx="2019225" cy="19926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стационарного социального обслуживания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6378" y="855016"/>
        <a:ext cx="1902503" cy="1875878"/>
      </dsp:txXfrm>
    </dsp:sp>
    <dsp:sp modelId="{102A6A4D-F09E-4781-B97B-E79AF0B6F638}">
      <dsp:nvSpPr>
        <dsp:cNvPr id="0" name=""/>
        <dsp:cNvSpPr/>
      </dsp:nvSpPr>
      <dsp:spPr>
        <a:xfrm>
          <a:off x="2329773" y="156491"/>
          <a:ext cx="648947" cy="502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9773" y="257037"/>
        <a:ext cx="498129" cy="301636"/>
      </dsp:txXfrm>
    </dsp:sp>
    <dsp:sp modelId="{3D8A8B35-8FCC-4222-BCC6-7854D1FF53A3}">
      <dsp:nvSpPr>
        <dsp:cNvPr id="0" name=""/>
        <dsp:cNvSpPr/>
      </dsp:nvSpPr>
      <dsp:spPr>
        <a:xfrm>
          <a:off x="3248095" y="19055"/>
          <a:ext cx="2019225" cy="1166400"/>
        </a:xfrm>
        <a:prstGeom prst="roundRect">
          <a:avLst>
            <a:gd name="adj" fmla="val 10000"/>
          </a:avLst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48095" y="19055"/>
        <a:ext cx="2019225" cy="777600"/>
      </dsp:txXfrm>
    </dsp:sp>
    <dsp:sp modelId="{CD08E332-31B3-4169-B3DF-4755A8506298}">
      <dsp:nvSpPr>
        <dsp:cNvPr id="0" name=""/>
        <dsp:cNvSpPr/>
      </dsp:nvSpPr>
      <dsp:spPr>
        <a:xfrm>
          <a:off x="3661671" y="796655"/>
          <a:ext cx="2019225" cy="19926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нестационарного социального обслуживания, предоставляю-</a:t>
          </a:r>
          <a:r>
            <a:rPr lang="ru-RU" sz="14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щие</a:t>
          </a: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услуги различным группам населения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20032" y="855016"/>
        <a:ext cx="1902503" cy="1875878"/>
      </dsp:txXfrm>
    </dsp:sp>
    <dsp:sp modelId="{31F34902-5690-4C7F-8964-551FBF86E668}">
      <dsp:nvSpPr>
        <dsp:cNvPr id="0" name=""/>
        <dsp:cNvSpPr/>
      </dsp:nvSpPr>
      <dsp:spPr>
        <a:xfrm>
          <a:off x="5573427" y="156491"/>
          <a:ext cx="648947" cy="502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73427" y="257037"/>
        <a:ext cx="498129" cy="301636"/>
      </dsp:txXfrm>
    </dsp:sp>
    <dsp:sp modelId="{A94672D5-010A-4285-BAF7-17BBE7C050F2}">
      <dsp:nvSpPr>
        <dsp:cNvPr id="0" name=""/>
        <dsp:cNvSpPr/>
      </dsp:nvSpPr>
      <dsp:spPr>
        <a:xfrm>
          <a:off x="6491749" y="19055"/>
          <a:ext cx="2019225" cy="1166400"/>
        </a:xfrm>
        <a:prstGeom prst="roundRect">
          <a:avLst>
            <a:gd name="adj" fmla="val 1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91749" y="19055"/>
        <a:ext cx="2019225" cy="777600"/>
      </dsp:txXfrm>
    </dsp:sp>
    <dsp:sp modelId="{75A519A2-3D60-4C80-A4C7-ECC0C8EBAB97}">
      <dsp:nvSpPr>
        <dsp:cNvPr id="0" name=""/>
        <dsp:cNvSpPr/>
      </dsp:nvSpPr>
      <dsp:spPr>
        <a:xfrm>
          <a:off x="6905325" y="796655"/>
          <a:ext cx="2019225" cy="19926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учреждения, осуществляющие реабилитацию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63686" y="855016"/>
        <a:ext cx="1902503" cy="18758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BE72F-8A60-4C3E-A862-AC487AAD4456}">
      <dsp:nvSpPr>
        <dsp:cNvPr id="0" name=""/>
        <dsp:cNvSpPr/>
      </dsp:nvSpPr>
      <dsp:spPr>
        <a:xfrm rot="5400000">
          <a:off x="392503" y="1121535"/>
          <a:ext cx="780870" cy="88899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CBB173-81FE-4860-B6EA-C2DE8459E027}">
      <dsp:nvSpPr>
        <dsp:cNvPr id="0" name=""/>
        <dsp:cNvSpPr/>
      </dsp:nvSpPr>
      <dsp:spPr>
        <a:xfrm>
          <a:off x="216029" y="318393"/>
          <a:ext cx="1680135" cy="920125"/>
        </a:xfrm>
        <a:prstGeom prst="roundRect">
          <a:avLst>
            <a:gd name="adj" fmla="val 16670"/>
          </a:avLst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Соблюдение стандарта «Открытое Министерство»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0954" y="363318"/>
        <a:ext cx="1590285" cy="830275"/>
      </dsp:txXfrm>
    </dsp:sp>
    <dsp:sp modelId="{56E6A2CD-4876-4445-9CFA-45353A4C2BFB}">
      <dsp:nvSpPr>
        <dsp:cNvPr id="0" name=""/>
        <dsp:cNvSpPr/>
      </dsp:nvSpPr>
      <dsp:spPr>
        <a:xfrm>
          <a:off x="1498173" y="741580"/>
          <a:ext cx="956061" cy="7436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ABFCBD-D68B-4C91-8C25-3E28462A1B2A}">
      <dsp:nvSpPr>
        <dsp:cNvPr id="0" name=""/>
        <dsp:cNvSpPr/>
      </dsp:nvSpPr>
      <dsp:spPr>
        <a:xfrm rot="5400000">
          <a:off x="1501650" y="2239584"/>
          <a:ext cx="780870" cy="88899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5">
            <a:tint val="50000"/>
            <a:hueOff val="-50650"/>
            <a:satOff val="-743"/>
            <a:lumOff val="42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51C1B7-B2C9-450F-BA8B-9FC9FEBFF628}">
      <dsp:nvSpPr>
        <dsp:cNvPr id="0" name=""/>
        <dsp:cNvSpPr/>
      </dsp:nvSpPr>
      <dsp:spPr>
        <a:xfrm>
          <a:off x="1159554" y="1373520"/>
          <a:ext cx="2043339" cy="920125"/>
        </a:xfrm>
        <a:prstGeom prst="roundRect">
          <a:avLst>
            <a:gd name="adj" fmla="val 16670"/>
          </a:avLst>
        </a:prstGeom>
        <a:solidFill>
          <a:schemeClr val="accent5">
            <a:alpha val="90000"/>
            <a:hueOff val="0"/>
            <a:satOff val="0"/>
            <a:lumOff val="0"/>
            <a:alphaOff val="-13333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Принятие Публичной Декларации целей и задач на 2016 год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4479" y="1418445"/>
        <a:ext cx="1953489" cy="830275"/>
      </dsp:txXfrm>
    </dsp:sp>
    <dsp:sp modelId="{3EACB037-C561-44B2-81C8-4850E2DF3BB1}">
      <dsp:nvSpPr>
        <dsp:cNvPr id="0" name=""/>
        <dsp:cNvSpPr/>
      </dsp:nvSpPr>
      <dsp:spPr>
        <a:xfrm>
          <a:off x="2857403" y="1775185"/>
          <a:ext cx="956061" cy="7436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FD0CC4-3F47-4E7F-8031-30A274DB9665}">
      <dsp:nvSpPr>
        <dsp:cNvPr id="0" name=""/>
        <dsp:cNvSpPr/>
      </dsp:nvSpPr>
      <dsp:spPr>
        <a:xfrm rot="5400000">
          <a:off x="2797797" y="3472075"/>
          <a:ext cx="780870" cy="69518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5">
            <a:tint val="50000"/>
            <a:hueOff val="-101300"/>
            <a:satOff val="-1485"/>
            <a:lumOff val="855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67D37E-ECA7-4D22-BB2E-BD60BAF946C6}">
      <dsp:nvSpPr>
        <dsp:cNvPr id="0" name=""/>
        <dsp:cNvSpPr/>
      </dsp:nvSpPr>
      <dsp:spPr>
        <a:xfrm>
          <a:off x="2311694" y="2493129"/>
          <a:ext cx="1879812" cy="920125"/>
        </a:xfrm>
        <a:prstGeom prst="roundRect">
          <a:avLst>
            <a:gd name="adj" fmla="val 16670"/>
          </a:avLst>
        </a:prstGeom>
        <a:solidFill>
          <a:schemeClr val="accent5">
            <a:alpha val="90000"/>
            <a:hueOff val="0"/>
            <a:satOff val="0"/>
            <a:lumOff val="0"/>
            <a:alphaOff val="-26667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Запуск нового сайта Министерства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56619" y="2538054"/>
        <a:ext cx="1789962" cy="830275"/>
      </dsp:txXfrm>
    </dsp:sp>
    <dsp:sp modelId="{02BE79F0-31DF-4C06-831B-B72A3555EAB8}">
      <dsp:nvSpPr>
        <dsp:cNvPr id="0" name=""/>
        <dsp:cNvSpPr/>
      </dsp:nvSpPr>
      <dsp:spPr>
        <a:xfrm>
          <a:off x="3953268" y="2808790"/>
          <a:ext cx="956061" cy="7436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4D0188-19C9-4FAE-9001-3F6F637C48BE}">
      <dsp:nvSpPr>
        <dsp:cNvPr id="0" name=""/>
        <dsp:cNvSpPr/>
      </dsp:nvSpPr>
      <dsp:spPr>
        <a:xfrm>
          <a:off x="3534569" y="3478289"/>
          <a:ext cx="1509483" cy="920125"/>
        </a:xfrm>
        <a:prstGeom prst="roundRect">
          <a:avLst>
            <a:gd name="adj" fmla="val 16670"/>
          </a:avLst>
        </a:prstGeom>
        <a:solidFill>
          <a:schemeClr val="accent5">
            <a:alpha val="90000"/>
            <a:hueOff val="0"/>
            <a:satOff val="0"/>
            <a:lumOff val="0"/>
            <a:alphaOff val="-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типового сайта ТУСП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79494" y="3523214"/>
        <a:ext cx="1419633" cy="8302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7074C5-EF14-46E2-BAB6-112108FF461F}">
      <dsp:nvSpPr>
        <dsp:cNvPr id="0" name=""/>
        <dsp:cNvSpPr/>
      </dsp:nvSpPr>
      <dsp:spPr>
        <a:xfrm rot="5400000">
          <a:off x="5305459" y="-1973255"/>
          <a:ext cx="1336648" cy="562238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участвовали в Социальной программе Свердловской области на условиях </a:t>
          </a:r>
          <a:r>
            <a:rPr lang="ru-RU" sz="18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софинансирования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с Пенсионным фондом Российской Федерации по укреплению материально-технической базы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62591" y="234863"/>
        <a:ext cx="5557134" cy="1206148"/>
      </dsp:txXfrm>
    </dsp:sp>
    <dsp:sp modelId="{3D606FB7-9134-4C78-93F7-74CE1A0B0A14}">
      <dsp:nvSpPr>
        <dsp:cNvPr id="0" name=""/>
        <dsp:cNvSpPr/>
      </dsp:nvSpPr>
      <dsp:spPr>
        <a:xfrm>
          <a:off x="0" y="2531"/>
          <a:ext cx="3162591" cy="167081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8 учреждений</a:t>
          </a:r>
          <a:endParaRPr lang="ru-RU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562" y="84093"/>
        <a:ext cx="2999467" cy="1507686"/>
      </dsp:txXfrm>
    </dsp:sp>
    <dsp:sp modelId="{BD9013CC-548C-4F8E-B7D8-11FC7AC06AE4}">
      <dsp:nvSpPr>
        <dsp:cNvPr id="0" name=""/>
        <dsp:cNvSpPr/>
      </dsp:nvSpPr>
      <dsp:spPr>
        <a:xfrm rot="5400000">
          <a:off x="5305459" y="-218904"/>
          <a:ext cx="1336648" cy="5622384"/>
        </a:xfrm>
        <a:prstGeom prst="round2SameRect">
          <a:avLst/>
        </a:prstGeom>
        <a:solidFill>
          <a:schemeClr val="accent4">
            <a:tint val="40000"/>
            <a:alpha val="90000"/>
            <a:hueOff val="-1459202"/>
            <a:satOff val="18120"/>
            <a:lumOff val="1489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-1459202"/>
              <a:satOff val="18120"/>
              <a:lumOff val="14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 ремонт помещений и укрепление материально-технической базы с учетом доступности для маломобильных групп населения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62591" y="1989214"/>
        <a:ext cx="5557134" cy="1206148"/>
      </dsp:txXfrm>
    </dsp:sp>
    <dsp:sp modelId="{0325F73E-5993-416A-A127-4180D1BF655D}">
      <dsp:nvSpPr>
        <dsp:cNvPr id="0" name=""/>
        <dsp:cNvSpPr/>
      </dsp:nvSpPr>
      <dsp:spPr>
        <a:xfrm>
          <a:off x="0" y="1756882"/>
          <a:ext cx="3162591" cy="1670810"/>
        </a:xfrm>
        <a:prstGeom prst="roundRect">
          <a:avLst/>
        </a:prstGeom>
        <a:solidFill>
          <a:schemeClr val="accent4">
            <a:hueOff val="-987791"/>
            <a:satOff val="11154"/>
            <a:lumOff val="598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22 учреждения</a:t>
          </a:r>
          <a:endParaRPr lang="ru-RU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562" y="1838444"/>
        <a:ext cx="2999467" cy="1507686"/>
      </dsp:txXfrm>
    </dsp:sp>
    <dsp:sp modelId="{BAE6594E-3898-4E7E-83DC-020FC47B47E8}">
      <dsp:nvSpPr>
        <dsp:cNvPr id="0" name=""/>
        <dsp:cNvSpPr/>
      </dsp:nvSpPr>
      <dsp:spPr>
        <a:xfrm rot="5400000">
          <a:off x="5305459" y="1535446"/>
          <a:ext cx="1336648" cy="5622384"/>
        </a:xfrm>
        <a:prstGeom prst="round2SameRect">
          <a:avLst/>
        </a:prstGeom>
        <a:solidFill>
          <a:schemeClr val="accent4">
            <a:tint val="40000"/>
            <a:alpha val="90000"/>
            <a:hueOff val="-2918403"/>
            <a:satOff val="36240"/>
            <a:lumOff val="2977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-2918403"/>
              <a:satOff val="36240"/>
              <a:lumOff val="29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физической и информационной доступности зданий и услуг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62591" y="3743564"/>
        <a:ext cx="5557134" cy="1206148"/>
      </dsp:txXfrm>
    </dsp:sp>
    <dsp:sp modelId="{D1ECC9FE-5674-4AE3-8E22-02219C366EF4}">
      <dsp:nvSpPr>
        <dsp:cNvPr id="0" name=""/>
        <dsp:cNvSpPr/>
      </dsp:nvSpPr>
      <dsp:spPr>
        <a:xfrm>
          <a:off x="0" y="3511233"/>
          <a:ext cx="3162591" cy="1670810"/>
        </a:xfrm>
        <a:prstGeom prst="roundRect">
          <a:avLst/>
        </a:prstGeom>
        <a:solidFill>
          <a:schemeClr val="accent4">
            <a:hueOff val="-1975582"/>
            <a:satOff val="22309"/>
            <a:lumOff val="1196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 территориальных управления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 учреждений</a:t>
          </a:r>
          <a:endParaRPr lang="ru-RU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562" y="3592795"/>
        <a:ext cx="2999467" cy="15076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790E82-AC6A-49A6-A6C7-18E1002A1D93}" type="datetimeFigureOut">
              <a:rPr lang="ru-RU" smtClean="0"/>
              <a:t>03.02.2016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EE9A39-6D7B-4773-8436-F6CC2DBD4C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7646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03.02.2016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643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ADAC328-886F-4F5D-B5EE-CE219C74E5A6}" type="slidenum">
              <a:rPr lang="ru-RU" altLang="ru-RU"/>
              <a:pPr eaLnBrk="1" hangingPunct="1"/>
              <a:t>8</a:t>
            </a:fld>
            <a:endParaRPr lang="ru-RU" altLang="ru-RU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5869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746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03.02.2016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03.02.2016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15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9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minszn/" TargetMode="External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hyperlink" Target="http://minszn.midural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3304" y="1268760"/>
            <a:ext cx="8208912" cy="2016224"/>
          </a:xfrm>
          <a:solidFill>
            <a:schemeClr val="bg1"/>
          </a:solidFill>
        </p:spPr>
        <p:txBody>
          <a:bodyPr anchor="t">
            <a:noAutofit/>
          </a:bodyPr>
          <a:lstStyle/>
          <a:p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«Об </a:t>
            </a:r>
            <a:r>
              <a:rPr lang="ru-RU" sz="3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итогах </a:t>
            </a:r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деятельности в </a:t>
            </a:r>
            <a:r>
              <a:rPr lang="ru-RU" sz="3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2015 году по курируемым направлениям </a:t>
            </a:r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</a:t>
            </a:r>
            <a:r>
              <a:rPr lang="ru-RU" sz="3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задачах на 2016 год» 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55268" y="3717032"/>
            <a:ext cx="6588732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Елена Эдуардовна Лайковская</a:t>
            </a:r>
            <a:endParaRPr lang="ru-RU" sz="2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r" eaLnBrk="1" hangingPunct="1"/>
            <a:endParaRPr lang="ru-RU" sz="2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2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Первый заместитель Министра социальной политики Свердловской области, </a:t>
            </a:r>
            <a:br>
              <a:rPr lang="ru-RU" sz="22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кандидат медицинских наук </a:t>
            </a:r>
            <a:r>
              <a:rPr lang="ru-RU" sz="2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195736" y="6165304"/>
            <a:ext cx="50040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000" b="1" dirty="0" smtClean="0">
                <a:solidFill>
                  <a:srgbClr val="6727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04 февраля 2016 </a:t>
            </a:r>
            <a:r>
              <a:rPr lang="ru-RU" sz="2000" b="1" dirty="0">
                <a:solidFill>
                  <a:srgbClr val="6727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746407"/>
            <a:ext cx="1902117" cy="193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476672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Формирование «оптимальной» модели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72403734"/>
              </p:ext>
            </p:extLst>
          </p:nvPr>
        </p:nvGraphicFramePr>
        <p:xfrm>
          <a:off x="179511" y="1052736"/>
          <a:ext cx="8716213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1791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6083" t="11330" r="7652" b="-1"/>
          <a:stretch/>
        </p:blipFill>
        <p:spPr>
          <a:xfrm>
            <a:off x="1187624" y="1124744"/>
            <a:ext cx="6408712" cy="54706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295128" y="620688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«</a:t>
            </a:r>
            <a:r>
              <a:rPr lang="ru-RU" b="1" dirty="0">
                <a:solidFill>
                  <a:srgbClr val="C00000"/>
                </a:solidFill>
              </a:rPr>
              <a:t>М</a:t>
            </a:r>
            <a:r>
              <a:rPr lang="ru-RU" b="1" dirty="0" smtClean="0">
                <a:solidFill>
                  <a:srgbClr val="C00000"/>
                </a:solidFill>
              </a:rPr>
              <a:t>ногослойная» электронная интерактивная карта Свердловской </a:t>
            </a:r>
            <a:r>
              <a:rPr lang="ru-RU" b="1" dirty="0">
                <a:solidFill>
                  <a:srgbClr val="C00000"/>
                </a:solidFill>
              </a:rPr>
              <a:t>области </a:t>
            </a:r>
          </a:p>
        </p:txBody>
      </p:sp>
    </p:spTree>
    <p:extLst>
      <p:ext uri="{BB962C8B-B14F-4D97-AF65-F5344CB8AC3E}">
        <p14:creationId xmlns:p14="http://schemas.microsoft.com/office/powerpoint/2010/main" val="29081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6488" y="600238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Реорганизация системы социальной защиты населения Свердловской области</a:t>
            </a:r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289554355"/>
              </p:ext>
            </p:extLst>
          </p:nvPr>
        </p:nvGraphicFramePr>
        <p:xfrm>
          <a:off x="110748" y="1043871"/>
          <a:ext cx="9001000" cy="3262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12958" y="5329216"/>
            <a:ext cx="78521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реорганизация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учреждений социального обслуживания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0849" y="4781793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реорганизация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территориальных управлений социальной политики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4306823"/>
            <a:ext cx="3163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 году планируется: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2045" y="5870351"/>
            <a:ext cx="869840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перевод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статус автономных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учреждения социального обслуживания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379010"/>
            <a:ext cx="7783387" cy="101570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Организация взаимодействия 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МФЦ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9106" y="1453951"/>
            <a:ext cx="5667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МФЦ принимает заявления на предоставление 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38 государственных услуг в сфере социальной защиты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5760" y="2373507"/>
            <a:ext cx="57423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 состоянию на 01.01.2016 на 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подано 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28 837 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заявлений</a:t>
            </a:r>
          </a:p>
          <a:p>
            <a:endParaRPr lang="ru-RU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 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 количество обращений, поступивших через МФЦ, увеличилось 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6 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9185" y="1772816"/>
            <a:ext cx="2438400" cy="18764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3850835"/>
            <a:ext cx="5011148" cy="25863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1654" y="3860572"/>
            <a:ext cx="3433462" cy="246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348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323528" y="620688"/>
            <a:ext cx="8424936" cy="7200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Независимая оценка качества услуг, оказываемых учреждениями социального обслуживания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71500" y="1556792"/>
          <a:ext cx="8928992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3244" t="4233" r="5904" b="2644"/>
          <a:stretch/>
        </p:blipFill>
        <p:spPr>
          <a:xfrm>
            <a:off x="1511660" y="4797152"/>
            <a:ext cx="6048672" cy="15841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86972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4302" t="7917" r="24237"/>
          <a:stretch/>
        </p:blipFill>
        <p:spPr>
          <a:xfrm>
            <a:off x="2771800" y="1124744"/>
            <a:ext cx="3744416" cy="3350004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1997968" y="404664"/>
            <a:ext cx="9036496" cy="400179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Информационная открытость </a:t>
            </a:r>
            <a:endParaRPr lang="ru-RU" sz="2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37275773"/>
              </p:ext>
            </p:extLst>
          </p:nvPr>
        </p:nvGraphicFramePr>
        <p:xfrm>
          <a:off x="-108520" y="1916832"/>
          <a:ext cx="5044053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/>
          <a:srcRect l="23669" t="7048" r="23696"/>
          <a:stretch/>
        </p:blipFill>
        <p:spPr>
          <a:xfrm>
            <a:off x="5292080" y="3068960"/>
            <a:ext cx="3684317" cy="3524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759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/>
          <p:cNvSpPr>
            <a:spLocks noGrp="1"/>
          </p:cNvSpPr>
          <p:nvPr>
            <p:ph type="title"/>
          </p:nvPr>
        </p:nvSpPr>
        <p:spPr>
          <a:xfrm>
            <a:off x="3419872" y="908720"/>
            <a:ext cx="4680520" cy="648072"/>
          </a:xfrm>
        </p:spPr>
        <p:txBody>
          <a:bodyPr>
            <a:normAutofit fontScale="90000"/>
          </a:bodyPr>
          <a:lstStyle/>
          <a:p>
            <a:pPr fontAlgn="base">
              <a:spcAft>
                <a:spcPct val="0"/>
              </a:spcAft>
            </a:pPr>
            <a:r>
              <a:rPr lang="ru-RU" sz="2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Взаимодействие 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со СМИ и работа в социальных сетях</a:t>
            </a:r>
            <a:endParaRPr lang="ru-RU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9977" y="5772193"/>
            <a:ext cx="55349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https://www.facebook.com/minszn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/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12409" t="10905" r="22095"/>
          <a:stretch/>
        </p:blipFill>
        <p:spPr>
          <a:xfrm>
            <a:off x="164096" y="2492896"/>
            <a:ext cx="4100977" cy="30217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10239" t="9451" r="23212" b="765"/>
          <a:stretch/>
        </p:blipFill>
        <p:spPr>
          <a:xfrm>
            <a:off x="4644008" y="2420888"/>
            <a:ext cx="4104456" cy="2999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584" y="692696"/>
            <a:ext cx="1944216" cy="1454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0272" y="5514668"/>
            <a:ext cx="1285875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56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63888" y="522546"/>
            <a:ext cx="5709320" cy="576064"/>
          </a:xfrm>
        </p:spPr>
        <p:txBody>
          <a:bodyPr>
            <a:normAutofit/>
          </a:bodyPr>
          <a:lstStyle/>
          <a:p>
            <a:r>
              <a:rPr lang="ru-RU" sz="25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Работа с обращениями граждан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4100" t="8477" r="23864"/>
          <a:stretch/>
        </p:blipFill>
        <p:spPr>
          <a:xfrm>
            <a:off x="241682" y="764704"/>
            <a:ext cx="3401216" cy="3240360"/>
          </a:xfrm>
          <a:prstGeom prst="rect">
            <a:avLst/>
          </a:prstGeom>
        </p:spPr>
      </p:pic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1047383"/>
              </p:ext>
            </p:extLst>
          </p:nvPr>
        </p:nvGraphicFramePr>
        <p:xfrm>
          <a:off x="124853" y="4143856"/>
          <a:ext cx="8756984" cy="2455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923928" y="1507721"/>
            <a:ext cx="5112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2015 году в Министерстве </a:t>
            </a:r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рассмотрено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083 обращения </a:t>
            </a:r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 и </a:t>
            </a:r>
            <a:r>
              <a:rPr lang="ru-RU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юридических лиц, что </a:t>
            </a:r>
            <a:endParaRPr lang="ru-RU" sz="2400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18 %</a:t>
            </a:r>
            <a:r>
              <a:rPr lang="ru-RU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больше, чем в 2014 году</a:t>
            </a:r>
          </a:p>
        </p:txBody>
      </p:sp>
    </p:spTree>
    <p:extLst>
      <p:ext uri="{BB962C8B-B14F-4D97-AF65-F5344CB8AC3E}">
        <p14:creationId xmlns:p14="http://schemas.microsoft.com/office/powerpoint/2010/main" val="307639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64807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Обеспечение комплексной безопасности учреждений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02483938"/>
              </p:ext>
            </p:extLst>
          </p:nvPr>
        </p:nvGraphicFramePr>
        <p:xfrm>
          <a:off x="179512" y="1268760"/>
          <a:ext cx="878497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28693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941782"/>
            <a:ext cx="4536504" cy="32403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 обеспечение физической и информационной доступности зданий и услуг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управлений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20 учреждений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средства на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общую сумму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24,8 млн. рублей.</a:t>
            </a:r>
          </a:p>
          <a:p>
            <a:pPr marL="0" indent="0">
              <a:buNone/>
            </a:pP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 2015 году проведены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практических занятия по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эвакуации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938334"/>
            <a:ext cx="4262745" cy="28240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3419" r="9422"/>
          <a:stretch/>
        </p:blipFill>
        <p:spPr>
          <a:xfrm>
            <a:off x="251520" y="4365104"/>
            <a:ext cx="2880320" cy="2034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20045" t="17650" r="33447" b="11104"/>
          <a:stretch/>
        </p:blipFill>
        <p:spPr>
          <a:xfrm>
            <a:off x="3436529" y="4365104"/>
            <a:ext cx="2004816" cy="2034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4128" y="4411757"/>
            <a:ext cx="3043354" cy="20162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300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34482" y="565603"/>
            <a:ext cx="7653536" cy="864096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Совершенствование информационных технологий и  автоматизация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23928" y="1632437"/>
            <a:ext cx="48480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Базы данных управлений социальной политики объединены в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 централизованных баз данных </a:t>
            </a:r>
            <a:r>
              <a:rPr lang="ru-RU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 управленческим округам и размещены на серверах в Министерстве социальной политики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1073" y="4149080"/>
            <a:ext cx="49289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2016 год – создание </a:t>
            </a:r>
            <a:r>
              <a:rPr lang="ru-RU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межведомственной информационной системы для обмена информацией </a:t>
            </a:r>
            <a:r>
              <a:rPr lang="ru-RU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ФГБУ «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Федеральное бюро медико-социальной экспертизы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639131"/>
            <a:ext cx="3426428" cy="19856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144" y="3913870"/>
            <a:ext cx="2448272" cy="240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6826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755576" y="548681"/>
            <a:ext cx="7704856" cy="360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2000" b="1" dirty="0" smtClean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 smtClean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 smtClean="0">
              <a:solidFill>
                <a:srgbClr val="F5C040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предоставления субсидий </a:t>
            </a:r>
            <a:r>
              <a:rPr lang="ru-RU" sz="2000" b="1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 ориентированным некоммерческим организациям </a:t>
            </a:r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2012 </a:t>
            </a:r>
            <a:r>
              <a:rPr lang="ru-RU" sz="2000" b="1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- 2016 </a:t>
            </a:r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годах из средств </a:t>
            </a:r>
            <a:r>
              <a:rPr lang="ru-RU" sz="2000" b="1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областного </a:t>
            </a:r>
            <a:r>
              <a:rPr lang="ru-RU" sz="2000" b="1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федерального бюджетов </a:t>
            </a:r>
            <a:endParaRPr lang="ru-RU" sz="2000" b="1" dirty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04864"/>
            <a:ext cx="8136904" cy="440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31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10909"/>
            <a:ext cx="3604462" cy="23429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450194"/>
            <a:ext cx="3528392" cy="26711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66657" y="695413"/>
            <a:ext cx="8820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2015 году проведено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12 Дней Министерства </a:t>
            </a:r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48 рабочих поездок заместителей Министра в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47 муниципальных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образований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00" t="19550" b="38450"/>
          <a:stretch/>
        </p:blipFill>
        <p:spPr>
          <a:xfrm>
            <a:off x="1013657" y="3933056"/>
            <a:ext cx="3706421" cy="27096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t="12619"/>
          <a:stretch/>
        </p:blipFill>
        <p:spPr>
          <a:xfrm>
            <a:off x="5148064" y="4229747"/>
            <a:ext cx="3672408" cy="23123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39814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84976" cy="93610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Стратегия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развития системы социальной защиты населения Свердловской области на 2016 – 2030 годы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3680714"/>
            <a:ext cx="4032448" cy="29575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596" y="1484784"/>
            <a:ext cx="3391892" cy="225221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7505" y="1653521"/>
            <a:ext cx="58571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Задача – создание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семейно-ориентированной динамической системы социальной реабилитации. 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Создание условий для того, чтобы каждый человек мог самостоятельно формировать стабильные, благополучные социальные позиции для себя и своей семьи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721964"/>
            <a:ext cx="3888432" cy="291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7254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844824"/>
            <a:ext cx="4460284" cy="1252728"/>
          </a:xfrm>
        </p:spPr>
        <p:txBody>
          <a:bodyPr>
            <a:normAutofit/>
          </a:bodyPr>
          <a:lstStyle/>
          <a:p>
            <a:r>
              <a:rPr lang="ru-RU" sz="2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Благодарю за внимание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algn="r"/>
              <a:t>16</a:t>
            </a:fld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398" y="3212976"/>
            <a:ext cx="4896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</a:t>
            </a: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</a:p>
          <a:p>
            <a:pPr algn="ctr"/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</a:t>
            </a:r>
            <a:r>
              <a:rPr lang="en-US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msp.midural.ru/</a:t>
            </a:r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 smtClean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4434" t="1531"/>
          <a:stretch/>
        </p:blipFill>
        <p:spPr>
          <a:xfrm>
            <a:off x="4716016" y="692696"/>
            <a:ext cx="4427983" cy="585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58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3741</TotalTime>
  <Words>487</Words>
  <Application>Microsoft Office PowerPoint</Application>
  <PresentationFormat>Экран (4:3)</PresentationFormat>
  <Paragraphs>75</Paragraphs>
  <Slides>16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«Об итогах деятельности в 2015 году по курируемым направлениям  и задачах на 2016 год» </vt:lpstr>
      <vt:lpstr>Презентация PowerPoint</vt:lpstr>
      <vt:lpstr>Презентация PowerPoint</vt:lpstr>
      <vt:lpstr>Презентация PowerPoint</vt:lpstr>
      <vt:lpstr>Организация взаимодействия с МФЦ</vt:lpstr>
      <vt:lpstr>Независимая оценка качества услуг, оказываемых учреждениями социального обслуживания</vt:lpstr>
      <vt:lpstr>Презентация PowerPoint</vt:lpstr>
      <vt:lpstr>Взаимодействие со СМИ и работа в социальных сетях</vt:lpstr>
      <vt:lpstr>Работа с обращениями граждан</vt:lpstr>
      <vt:lpstr>Обеспечение комплексной безопасности учреждений</vt:lpstr>
      <vt:lpstr>Презентация PowerPoint</vt:lpstr>
      <vt:lpstr>Совершенствование информационных технологий и  автоматизация</vt:lpstr>
      <vt:lpstr>Презентация PowerPoint</vt:lpstr>
      <vt:lpstr>Презентация PowerPoint</vt:lpstr>
      <vt:lpstr>Стратегия развития системы социальной защиты населения Свердловской области на 2016 – 2030 годы</vt:lpstr>
      <vt:lpstr>Благодарю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Герасимова Елена Александровна</cp:lastModifiedBy>
  <cp:revision>241</cp:revision>
  <cp:lastPrinted>2016-02-03T12:01:18Z</cp:lastPrinted>
  <dcterms:created xsi:type="dcterms:W3CDTF">2013-09-24T14:29:11Z</dcterms:created>
  <dcterms:modified xsi:type="dcterms:W3CDTF">2016-02-03T15:23:09Z</dcterms:modified>
</cp:coreProperties>
</file>