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6" r:id="rId3"/>
    <p:sldId id="267" r:id="rId4"/>
    <p:sldId id="268" r:id="rId5"/>
    <p:sldId id="287" r:id="rId6"/>
    <p:sldId id="269" r:id="rId7"/>
    <p:sldId id="285" r:id="rId8"/>
    <p:sldId id="270" r:id="rId9"/>
    <p:sldId id="286" r:id="rId10"/>
    <p:sldId id="271" r:id="rId11"/>
    <p:sldId id="275" r:id="rId12"/>
    <p:sldId id="276" r:id="rId13"/>
    <p:sldId id="278" r:id="rId14"/>
  </p:sldIdLst>
  <p:sldSz cx="7200900" cy="4679950"/>
  <p:notesSz cx="6858000" cy="9144000"/>
  <p:defaultTextStyle>
    <a:defPPr>
      <a:defRPr lang="ru-RU"/>
    </a:defPPr>
    <a:lvl1pPr marL="0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60045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20090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80135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40180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00225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60270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20315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80360" algn="l" defTabSz="7200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62" d="100"/>
          <a:sy n="162" d="100"/>
        </p:scale>
        <p:origin x="-1290" y="-78"/>
      </p:cViewPr>
      <p:guideLst>
        <p:guide orient="horz" pos="1474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D0B80B-8049-4C42-B477-C8AC58FEC57A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2163" y="685800"/>
            <a:ext cx="5273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9C31EE-76AC-45B9-AD1A-EE92C94A14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60045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720090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80135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440180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800225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160270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520315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880360" algn="l" defTabSz="72009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069" y="1453819"/>
            <a:ext cx="6120765" cy="10031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135" y="2651971"/>
            <a:ext cx="5040630" cy="1195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0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0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80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20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822" y="3007301"/>
            <a:ext cx="6120765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68822" y="1983564"/>
            <a:ext cx="6120765" cy="102373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60045" y="1091989"/>
            <a:ext cx="3180398" cy="308855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660457" y="1091989"/>
            <a:ext cx="3180398" cy="308855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0045" y="1047572"/>
            <a:ext cx="3181648" cy="436579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0045" indent="0">
              <a:buNone/>
              <a:defRPr sz="1600" b="1"/>
            </a:lvl2pPr>
            <a:lvl3pPr marL="720090" indent="0">
              <a:buNone/>
              <a:defRPr sz="1400" b="1"/>
            </a:lvl3pPr>
            <a:lvl4pPr marL="1080135" indent="0">
              <a:buNone/>
              <a:defRPr sz="1300" b="1"/>
            </a:lvl4pPr>
            <a:lvl5pPr marL="1440180" indent="0">
              <a:buNone/>
              <a:defRPr sz="1300" b="1"/>
            </a:lvl5pPr>
            <a:lvl6pPr marL="1800225" indent="0">
              <a:buNone/>
              <a:defRPr sz="1300" b="1"/>
            </a:lvl6pPr>
            <a:lvl7pPr marL="2160270" indent="0">
              <a:buNone/>
              <a:defRPr sz="1300" b="1"/>
            </a:lvl7pPr>
            <a:lvl8pPr marL="2520315" indent="0">
              <a:buNone/>
              <a:defRPr sz="1300" b="1"/>
            </a:lvl8pPr>
            <a:lvl9pPr marL="2880360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60045" y="1484151"/>
            <a:ext cx="3181648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657957" y="1047572"/>
            <a:ext cx="3182898" cy="436579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0045" indent="0">
              <a:buNone/>
              <a:defRPr sz="1600" b="1"/>
            </a:lvl2pPr>
            <a:lvl3pPr marL="720090" indent="0">
              <a:buNone/>
              <a:defRPr sz="1400" b="1"/>
            </a:lvl3pPr>
            <a:lvl4pPr marL="1080135" indent="0">
              <a:buNone/>
              <a:defRPr sz="1300" b="1"/>
            </a:lvl4pPr>
            <a:lvl5pPr marL="1440180" indent="0">
              <a:buNone/>
              <a:defRPr sz="1300" b="1"/>
            </a:lvl5pPr>
            <a:lvl6pPr marL="1800225" indent="0">
              <a:buNone/>
              <a:defRPr sz="1300" b="1"/>
            </a:lvl6pPr>
            <a:lvl7pPr marL="2160270" indent="0">
              <a:buNone/>
              <a:defRPr sz="1300" b="1"/>
            </a:lvl7pPr>
            <a:lvl8pPr marL="2520315" indent="0">
              <a:buNone/>
              <a:defRPr sz="1300" b="1"/>
            </a:lvl8pPr>
            <a:lvl9pPr marL="2880360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657957" y="1484151"/>
            <a:ext cx="3182898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046" y="186332"/>
            <a:ext cx="2369046" cy="79299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15353" y="186332"/>
            <a:ext cx="4025503" cy="3994207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60046" y="979324"/>
            <a:ext cx="2369046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0045" indent="0">
              <a:buNone/>
              <a:defRPr sz="900"/>
            </a:lvl2pPr>
            <a:lvl3pPr marL="720090" indent="0">
              <a:buNone/>
              <a:defRPr sz="800"/>
            </a:lvl3pPr>
            <a:lvl4pPr marL="1080135" indent="0">
              <a:buNone/>
              <a:defRPr sz="700"/>
            </a:lvl4pPr>
            <a:lvl5pPr marL="1440180" indent="0">
              <a:buNone/>
              <a:defRPr sz="700"/>
            </a:lvl5pPr>
            <a:lvl6pPr marL="1800225" indent="0">
              <a:buNone/>
              <a:defRPr sz="700"/>
            </a:lvl6pPr>
            <a:lvl7pPr marL="2160270" indent="0">
              <a:buNone/>
              <a:defRPr sz="700"/>
            </a:lvl7pPr>
            <a:lvl8pPr marL="2520315" indent="0">
              <a:buNone/>
              <a:defRPr sz="700"/>
            </a:lvl8pPr>
            <a:lvl9pPr marL="2880360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1427" y="3275965"/>
            <a:ext cx="43205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11427" y="418162"/>
            <a:ext cx="4320540" cy="2807970"/>
          </a:xfrm>
        </p:spPr>
        <p:txBody>
          <a:bodyPr/>
          <a:lstStyle>
            <a:lvl1pPr marL="0" indent="0">
              <a:buNone/>
              <a:defRPr sz="2500"/>
            </a:lvl1pPr>
            <a:lvl2pPr marL="360045" indent="0">
              <a:buNone/>
              <a:defRPr sz="2200"/>
            </a:lvl2pPr>
            <a:lvl3pPr marL="720090" indent="0">
              <a:buNone/>
              <a:defRPr sz="1900"/>
            </a:lvl3pPr>
            <a:lvl4pPr marL="1080135" indent="0">
              <a:buNone/>
              <a:defRPr sz="1600"/>
            </a:lvl4pPr>
            <a:lvl5pPr marL="1440180" indent="0">
              <a:buNone/>
              <a:defRPr sz="1600"/>
            </a:lvl5pPr>
            <a:lvl6pPr marL="1800225" indent="0">
              <a:buNone/>
              <a:defRPr sz="1600"/>
            </a:lvl6pPr>
            <a:lvl7pPr marL="2160270" indent="0">
              <a:buNone/>
              <a:defRPr sz="1600"/>
            </a:lvl7pPr>
            <a:lvl8pPr marL="2520315" indent="0">
              <a:buNone/>
              <a:defRPr sz="1600"/>
            </a:lvl8pPr>
            <a:lvl9pPr marL="2880360" indent="0">
              <a:buNone/>
              <a:defRPr sz="16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11427" y="3662712"/>
            <a:ext cx="43205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0045" indent="0">
              <a:buNone/>
              <a:defRPr sz="900"/>
            </a:lvl2pPr>
            <a:lvl3pPr marL="720090" indent="0">
              <a:buNone/>
              <a:defRPr sz="800"/>
            </a:lvl3pPr>
            <a:lvl4pPr marL="1080135" indent="0">
              <a:buNone/>
              <a:defRPr sz="700"/>
            </a:lvl4pPr>
            <a:lvl5pPr marL="1440180" indent="0">
              <a:buNone/>
              <a:defRPr sz="700"/>
            </a:lvl5pPr>
            <a:lvl6pPr marL="1800225" indent="0">
              <a:buNone/>
              <a:defRPr sz="700"/>
            </a:lvl6pPr>
            <a:lvl7pPr marL="2160270" indent="0">
              <a:buNone/>
              <a:defRPr sz="700"/>
            </a:lvl7pPr>
            <a:lvl8pPr marL="2520315" indent="0">
              <a:buNone/>
              <a:defRPr sz="700"/>
            </a:lvl8pPr>
            <a:lvl9pPr marL="2880360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220653" y="187416"/>
            <a:ext cx="1620203" cy="399312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60046" y="187416"/>
            <a:ext cx="4740593" cy="39931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045" y="187415"/>
            <a:ext cx="6480810" cy="779992"/>
          </a:xfrm>
          <a:prstGeom prst="rect">
            <a:avLst/>
          </a:prstGeom>
        </p:spPr>
        <p:txBody>
          <a:bodyPr vert="horz" lIns="72009" tIns="36005" rIns="72009" bIns="3600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0045" y="1091989"/>
            <a:ext cx="6480810" cy="3088551"/>
          </a:xfrm>
          <a:prstGeom prst="rect">
            <a:avLst/>
          </a:prstGeom>
        </p:spPr>
        <p:txBody>
          <a:bodyPr vert="horz" lIns="72009" tIns="36005" rIns="72009" bIns="3600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60045" y="4337621"/>
            <a:ext cx="1680210" cy="249164"/>
          </a:xfrm>
          <a:prstGeom prst="rect">
            <a:avLst/>
          </a:prstGeom>
        </p:spPr>
        <p:txBody>
          <a:bodyPr vert="horz" lIns="72009" tIns="36005" rIns="72009" bIns="36005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1FA10-55B6-4848-93BB-8F1401098400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460309" y="4337621"/>
            <a:ext cx="2280285" cy="249164"/>
          </a:xfrm>
          <a:prstGeom prst="rect">
            <a:avLst/>
          </a:prstGeom>
        </p:spPr>
        <p:txBody>
          <a:bodyPr vert="horz" lIns="72009" tIns="36005" rIns="72009" bIns="36005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160645" y="4337621"/>
            <a:ext cx="1680210" cy="249164"/>
          </a:xfrm>
          <a:prstGeom prst="rect">
            <a:avLst/>
          </a:prstGeom>
        </p:spPr>
        <p:txBody>
          <a:bodyPr vert="horz" lIns="72009" tIns="36005" rIns="72009" bIns="36005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F48A6-3956-43D8-BBAB-ECBC7D138B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20090" rtl="0" eaLnBrk="1" latinLnBrk="0" hangingPunct="1"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34" indent="-270034" algn="l" defTabSz="72009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85073" indent="-225028" algn="l" defTabSz="7200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C:\Users\VIDEO1\Desktop\фото на сайт\Поляна ветеранов\IMG_65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7200900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C:\Users\VIDEO1\Desktop\фото на сайт\Поляна ветеранов\IMG_654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6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6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6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VIDEO1\Desktop\фото на сайт\Поляна ветеранов\IMG_657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C:\Users\VIDEO1\Desktop\фото на сайт\Поляна ветеранов\IMG_657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8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VIDEO1\Desktop\фото на сайт\Поляна ветеранов\IMG_659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0</Words>
  <Application>Microsoft Office PowerPoint</Application>
  <PresentationFormat>Произвольный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VIDEO1</dc:creator>
  <cp:lastModifiedBy>VIDEO1</cp:lastModifiedBy>
  <cp:revision>7</cp:revision>
  <dcterms:created xsi:type="dcterms:W3CDTF">2018-05-08T03:46:29Z</dcterms:created>
  <dcterms:modified xsi:type="dcterms:W3CDTF">2018-05-08T09:46:22Z</dcterms:modified>
</cp:coreProperties>
</file>