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1" r:id="rId3"/>
    <p:sldId id="260" r:id="rId4"/>
    <p:sldId id="271" r:id="rId5"/>
    <p:sldId id="268" r:id="rId6"/>
    <p:sldId id="262" r:id="rId7"/>
    <p:sldId id="263" r:id="rId8"/>
    <p:sldId id="266" r:id="rId9"/>
    <p:sldId id="264" r:id="rId10"/>
    <p:sldId id="265" r:id="rId11"/>
    <p:sldId id="257" r:id="rId12"/>
    <p:sldId id="258" r:id="rId13"/>
    <p:sldId id="270" r:id="rId14"/>
    <p:sldId id="25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27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26DE7-F3D3-4B01-8CE1-EA6C2D91D891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72D3F8-281E-4141-B5E0-314C13C383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94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894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86EBED-0DBB-49D8-A074-774BE7F54B1C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263525" y="3922713"/>
            <a:ext cx="3616325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935A9-4D18-42C9-91E7-2F8B7423A1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AF573-F6A4-405B-82F6-CE932640C8D6}" type="datetimeFigureOut">
              <a:rPr lang="ru-RU" smtClean="0"/>
              <a:pPr/>
              <a:t>11.02.2018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C2483-9113-479B-965F-D32BAE9B2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Ветераны труда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ГКУ «СРЦН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Сысертского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района»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400800" cy="144016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Село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Новоипатово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ул.Мира, 26А</a:t>
            </a:r>
          </a:p>
          <a:p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- 2017 -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:\Users\Дом\Desktop\2013 с 1 сент\МАЙ программа развития\Отчёты педагогов  конкурсы\Выпускники\ФОТО РАЗНЫЕ\фотографии разные\фото\10\IMG_8441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131840" y="332656"/>
            <a:ext cx="3038475" cy="4525963"/>
          </a:xfrm>
          <a:noFill/>
        </p:spPr>
      </p:pic>
      <p:sp>
        <p:nvSpPr>
          <p:cNvPr id="16388" name="Прямоугольник 8"/>
          <p:cNvSpPr>
            <a:spLocks noChangeArrowheads="1"/>
          </p:cNvSpPr>
          <p:nvPr/>
        </p:nvSpPr>
        <p:spPr bwMode="auto">
          <a:xfrm>
            <a:off x="250824" y="5013325"/>
            <a:ext cx="856964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>
                <a:latin typeface="Times New Roman" pitchFamily="18" charset="0"/>
                <a:cs typeface="Times New Roman" pitchFamily="18" charset="0"/>
              </a:rPr>
              <a:t>Тарабаева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 Елена Валерьевна,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директор ГКУ «СРЦН 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Сысертского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  <a:r>
              <a:rPr lang="ru-RU" sz="32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стаж работы в учреждении – 20 лет</a:t>
            </a:r>
            <a:endParaRPr lang="ru-RU" sz="3200" dirty="0"/>
          </a:p>
        </p:txBody>
      </p:sp>
    </p:spTree>
  </p:cSld>
  <p:clrMapOvr>
    <a:masterClrMapping/>
  </p:clrMapOvr>
  <p:transition advTm="347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68425"/>
          </a:xfrm>
        </p:spPr>
        <p:txBody>
          <a:bodyPr>
            <a:normAutofit fontScale="90000"/>
          </a:bodyPr>
          <a:lstStyle/>
          <a:p>
            <a:pPr>
              <a:tabLst>
                <a:tab pos="457200" algn="l"/>
              </a:tabLst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Мельникова Александра Викторовна,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педагог дополнительного образования,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работает в СРЦН более 20 лет, ветеран труда.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i="1" dirty="0" smtClean="0"/>
          </a:p>
        </p:txBody>
      </p:sp>
      <p:sp>
        <p:nvSpPr>
          <p:cNvPr id="6147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F2104B-9585-4563-A696-12851CD2634B}" type="slidenum">
              <a:rPr lang="ru-RU" smtClean="0"/>
              <a:pPr>
                <a:defRPr/>
              </a:pPr>
              <a:t>3</a:t>
            </a:fld>
            <a:endParaRPr lang="ru-RU" smtClean="0"/>
          </a:p>
        </p:txBody>
      </p:sp>
      <p:pic>
        <p:nvPicPr>
          <p:cNvPr id="1027" name="Picture 3" descr="C:\Users\Дом\Desktop\ОПЕКА\2017_ПДО_АВ\пдо_дети_АВ_фото\DSC00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00808"/>
            <a:ext cx="3744416" cy="2808312"/>
          </a:xfrm>
          <a:prstGeom prst="rect">
            <a:avLst/>
          </a:prstGeom>
          <a:noFill/>
        </p:spPr>
      </p:pic>
      <p:pic>
        <p:nvPicPr>
          <p:cNvPr id="1028" name="Picture 4" descr="C:\Users\Дом\Desktop\ОПЕКА\2017_ПДО_АВ\пдо_дети_АВ_фото\DSC000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031940" y="1808820"/>
            <a:ext cx="2592287" cy="1944215"/>
          </a:xfrm>
          <a:prstGeom prst="rect">
            <a:avLst/>
          </a:prstGeom>
          <a:noFill/>
        </p:spPr>
      </p:pic>
      <p:pic>
        <p:nvPicPr>
          <p:cNvPr id="1029" name="Picture 5" descr="C:\Users\Дом\Desktop\ОПЕКА\2017_ПДО_АВ\пдо_дети_АВ_фото\DSC000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026218" y="1902774"/>
            <a:ext cx="3343920" cy="2507940"/>
          </a:xfrm>
          <a:prstGeom prst="rect">
            <a:avLst/>
          </a:prstGeom>
          <a:noFill/>
        </p:spPr>
      </p:pic>
      <p:pic>
        <p:nvPicPr>
          <p:cNvPr id="1030" name="Picture 6" descr="C:\Users\Дом\Desktop\ОПЕКА\2017_ПДО_АВ\пдо_дети_АВ_фото\DSC000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149080"/>
            <a:ext cx="3247909" cy="2435932"/>
          </a:xfrm>
          <a:prstGeom prst="rect">
            <a:avLst/>
          </a:prstGeom>
          <a:noFill/>
        </p:spPr>
      </p:pic>
      <p:pic>
        <p:nvPicPr>
          <p:cNvPr id="1031" name="Picture 7" descr="C:\Users\Дом\Desktop\ОПЕКА\2017_ПДО_АВ\пдо_дети_АВ_фото\DSC0006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437112"/>
            <a:ext cx="2911872" cy="2183904"/>
          </a:xfrm>
          <a:prstGeom prst="rect">
            <a:avLst/>
          </a:prstGeom>
          <a:noFill/>
        </p:spPr>
      </p:pic>
    </p:spTree>
  </p:cSld>
  <p:clrMapOvr>
    <a:masterClrMapping/>
  </p:clrMapOvr>
  <p:transition advTm="538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7"/>
          <p:cNvSpPr>
            <a:spLocks noGrp="1"/>
          </p:cNvSpPr>
          <p:nvPr>
            <p:ph type="title"/>
          </p:nvPr>
        </p:nvSpPr>
        <p:spPr>
          <a:xfrm>
            <a:off x="179512" y="227013"/>
            <a:ext cx="8064896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Сазонова Эмма Константиновна,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высшая кв.кат., ветеран труда.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Краевед. Учитель. Наставник.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12820B-D115-4CEA-B1FE-591A1ADE7A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48133" name="Рисунок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38" y="0"/>
            <a:ext cx="1071562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Picture 3" descr="C:\Users\Дом\Desktop\2013 с 1 сент\эмма константин\неполная семья\САЗОНОВА Э\DSCF17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88840"/>
            <a:ext cx="4896063" cy="3671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2" descr="C:\Users\Дом\Desktop\2013 с 1 сент\эмма константин\неполная семья\САЗОНОВА Э\Фото\DSCF03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50" y="4071938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3" descr="F:\фото к педсовету\формат А4\100_0751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716016" y="1268760"/>
            <a:ext cx="4214812" cy="3160713"/>
          </a:xfrm>
          <a:noFill/>
        </p:spPr>
      </p:pic>
    </p:spTree>
  </p:cSld>
  <p:clrMapOvr>
    <a:masterClrMapping/>
  </p:clrMapOvr>
  <p:transition advTm="503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Дом\Desktop\Фото сотрудников\SAM_49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908720"/>
            <a:ext cx="6047613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86000" y="5013176"/>
            <a:ext cx="6390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Людмила Владимировна Кузнецова, 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специалист по кадрам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Users\Дом\Desktop\Фото сотрудников\SAM_4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1890" y="836712"/>
            <a:ext cx="5612438" cy="37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Прямоугольник 4"/>
          <p:cNvSpPr>
            <a:spLocks noChangeArrowheads="1"/>
          </p:cNvSpPr>
          <p:nvPr/>
        </p:nvSpPr>
        <p:spPr bwMode="auto">
          <a:xfrm>
            <a:off x="611560" y="5085184"/>
            <a:ext cx="78488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Деревенчук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Анатолий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Прокопьевич, </a:t>
            </a:r>
          </a:p>
          <a:p>
            <a:pPr algn="ctr">
              <a:buFont typeface="Arial" charset="0"/>
              <a:buNone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специалист по охране труда</a:t>
            </a:r>
          </a:p>
        </p:txBody>
      </p:sp>
    </p:spTree>
  </p:cSld>
  <p:clrMapOvr>
    <a:masterClrMapping/>
  </p:clrMapOvr>
  <p:transition advTm="2434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 sz="quarter" idx="4294967295"/>
          </p:nvPr>
        </p:nvSpPr>
        <p:spPr>
          <a:xfrm>
            <a:off x="1115616" y="5013176"/>
            <a:ext cx="7416824" cy="158417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Орлова Людмила Николаевна,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воспитатель 1 кв.кат,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работает в СРЦН более 10 лет</a:t>
            </a:r>
          </a:p>
        </p:txBody>
      </p:sp>
      <p:pic>
        <p:nvPicPr>
          <p:cNvPr id="18435" name="Picture 7" descr="C:\Users\Дом\Desktop\Фото сотрудников\DSCN1144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51720" y="332656"/>
            <a:ext cx="5636047" cy="4226473"/>
          </a:xfrm>
          <a:noFill/>
        </p:spPr>
      </p:pic>
    </p:spTree>
  </p:cSld>
  <p:clrMapOvr>
    <a:masterClrMapping/>
  </p:clrMapOvr>
  <p:transition advTm="418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C:\Users\Дом\Desktop\Фото разв среды\SAM_48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313" y="785813"/>
            <a:ext cx="2635250" cy="361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Заголовок 1"/>
          <p:cNvSpPr>
            <a:spLocks noGrp="1"/>
          </p:cNvSpPr>
          <p:nvPr>
            <p:ph type="title" sz="quarter"/>
          </p:nvPr>
        </p:nvSpPr>
        <p:spPr>
          <a:xfrm>
            <a:off x="219075" y="227013"/>
            <a:ext cx="9067800" cy="487362"/>
          </a:xfrm>
        </p:spPr>
        <p:txBody>
          <a:bodyPr>
            <a:normAutofit fontScale="90000"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Орлова Людмила Николаевна, воспитатель</a:t>
            </a:r>
          </a:p>
        </p:txBody>
      </p:sp>
      <p:pic>
        <p:nvPicPr>
          <p:cNvPr id="21508" name="Picture 6" descr="C:\Users\Дом\Desktop\фото Орловой\SAM_478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85750" y="722313"/>
            <a:ext cx="2286000" cy="3313112"/>
          </a:xfrm>
          <a:noFill/>
        </p:spPr>
      </p:pic>
      <p:pic>
        <p:nvPicPr>
          <p:cNvPr id="21509" name="Picture 5" descr="C:\Users\Дом\Desktop\фото Орловой\SAM_4769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4084638"/>
            <a:ext cx="3786188" cy="2773362"/>
          </a:xfrm>
          <a:noFill/>
        </p:spPr>
      </p:pic>
      <p:pic>
        <p:nvPicPr>
          <p:cNvPr id="21510" name="Picture 4" descr="C:\Users\Дом\Desktop\Фото\SAM_328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572000" y="4113213"/>
            <a:ext cx="4110038" cy="2744787"/>
          </a:xfrm>
          <a:noFill/>
        </p:spPr>
      </p:pic>
      <p:pic>
        <p:nvPicPr>
          <p:cNvPr id="21511" name="Picture 4" descr="C:\Users\Дом\Desktop\Фото разв среды\SAM_481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5138738" y="1000125"/>
            <a:ext cx="4005262" cy="3028950"/>
          </a:xfrm>
          <a:noFill/>
        </p:spPr>
      </p:pic>
    </p:spTree>
  </p:cSld>
  <p:clrMapOvr>
    <a:masterClrMapping/>
  </p:clrMapOvr>
  <p:transition advTm="5133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6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Васильева Тамара Николаевна,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воспитатель 1 кв.кат., 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мастер - золотые 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руки, ветеран труда, работает в СРЦН более 10 лет</a:t>
            </a:r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>
          <a:xfrm>
            <a:off x="357188" y="1571625"/>
            <a:ext cx="8435975" cy="4786313"/>
          </a:xfrm>
          <a:noFill/>
        </p:spPr>
      </p:pic>
    </p:spTree>
  </p:cSld>
  <p:clrMapOvr>
    <a:masterClrMapping/>
  </p:clrMapOvr>
  <p:transition advTm="435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1\Desktop\Аттестация Вас 2014\100OLYMP\PB010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0" y="0"/>
            <a:ext cx="4214813" cy="316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 descr="C:\Users\1\Desktop\Аттестация Вас 2014\100OLYMP\PB0100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2071688"/>
            <a:ext cx="43815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C:\Users\1\Desktop\Аттестация Вас 2014\100OLYMP\PB0300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3517900"/>
            <a:ext cx="4214813" cy="316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Творим красоту…</a:t>
            </a:r>
          </a:p>
        </p:txBody>
      </p:sp>
    </p:spTree>
  </p:cSld>
  <p:clrMapOvr>
    <a:masterClrMapping/>
  </p:clrMapOvr>
  <p:transition advTm="6115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27013"/>
            <a:ext cx="8572500" cy="701675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Младший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Михалицына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Эмма Анатольевна</a:t>
            </a:r>
          </a:p>
        </p:txBody>
      </p:sp>
      <p:pic>
        <p:nvPicPr>
          <p:cNvPr id="34819" name="Picture 2" descr="C:\Users\Дом\Desktop\Фото сотрудников\SAM_4869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72063" y="1214438"/>
            <a:ext cx="3429000" cy="5141912"/>
          </a:xfrm>
          <a:noFill/>
        </p:spPr>
      </p:pic>
      <p:pic>
        <p:nvPicPr>
          <p:cNvPr id="34820" name="Picture 8" descr="C:\Users\Дом\Desktop\Фото сотрудников\SAM_48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1214438"/>
            <a:ext cx="3595688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5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3"/>
          <p:cNvSpPr>
            <a:spLocks noGrp="1"/>
          </p:cNvSpPr>
          <p:nvPr>
            <p:ph type="title" sz="quarter" idx="4294967295"/>
          </p:nvPr>
        </p:nvSpPr>
        <p:spPr>
          <a:xfrm>
            <a:off x="395536" y="4293096"/>
            <a:ext cx="8208912" cy="223224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Младший  воспитатель 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Хайдарова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Файруза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Фатхисламовна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работает в СРЦН более 10 лет.</a:t>
            </a:r>
          </a:p>
        </p:txBody>
      </p:sp>
      <p:pic>
        <p:nvPicPr>
          <p:cNvPr id="35843" name="Picture 3" descr="C:\Users\Дом\Desktop\Фото сотрудников\SAM_4894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79712" y="908720"/>
            <a:ext cx="5328592" cy="3553790"/>
          </a:xfrm>
          <a:noFill/>
        </p:spPr>
      </p:pic>
    </p:spTree>
  </p:cSld>
  <p:clrMapOvr>
    <a:masterClrMapping/>
  </p:clrMapOvr>
  <p:transition advTm="337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Дом\Desktop\Фото сотрудников\SAM_49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908720"/>
            <a:ext cx="518160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95536" y="4869160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Младший  воспитатель</a:t>
            </a:r>
          </a:p>
          <a:p>
            <a:pPr algn="ctr">
              <a:buFont typeface="Arial" charset="0"/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Пермина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Светлана Алексеевна, </a:t>
            </a:r>
          </a:p>
          <a:p>
            <a:pPr algn="ctr">
              <a:buFont typeface="Arial" charset="0"/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работает в СРЦН более 10 лет.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24936" cy="1143000"/>
          </a:xfrm>
        </p:spPr>
        <p:txBody>
          <a:bodyPr>
            <a:normAutofit fontScale="90000"/>
          </a:bodyPr>
          <a:lstStyle/>
          <a:p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Долгушева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Марина Николаевна,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младший воспитатель, работает в СРЦН более 10 лет.</a:t>
            </a:r>
          </a:p>
        </p:txBody>
      </p:sp>
      <p:pic>
        <p:nvPicPr>
          <p:cNvPr id="38915" name="Picture 2" descr="C:\Users\Дом\Desktop\2013 с 1 сент\фото\все фото\фото\Новая папка (3)\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7900" y="1600200"/>
            <a:ext cx="2997200" cy="4525963"/>
          </a:xfrm>
          <a:noFill/>
        </p:spPr>
      </p:pic>
      <p:pic>
        <p:nvPicPr>
          <p:cNvPr id="38916" name="Picture 2" descr="C:\Users\Дом\Desktop\2014 с моей флешки\СБОРКА\фото папка\100_24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43375" y="1785938"/>
            <a:ext cx="4956175" cy="3714750"/>
          </a:xfrm>
          <a:noFill/>
        </p:spPr>
      </p:pic>
    </p:spTree>
  </p:cSld>
  <p:clrMapOvr>
    <a:masterClrMapping/>
  </p:clrMapOvr>
  <p:transition advTm="2823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105</Words>
  <Application>Microsoft Office PowerPoint</Application>
  <PresentationFormat>Экран (4:3)</PresentationFormat>
  <Paragraphs>24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Ветераны труда ГКУ «СРЦН Сысертского района»</vt:lpstr>
      <vt:lpstr>Презентация PowerPoint</vt:lpstr>
      <vt:lpstr>Мельникова Александра Викторовна, педагог дополнительного образования,  работает в СРЦН более 20 лет, ветеран труда. </vt:lpstr>
      <vt:lpstr>Сазонова Эмма Константиновна, высшая кв.кат., ветеран труда.   Краевед. Учитель. Наставник.</vt:lpstr>
      <vt:lpstr>Презентация PowerPoint</vt:lpstr>
      <vt:lpstr>Презентация PowerPoint</vt:lpstr>
      <vt:lpstr>Орлова Людмила Николаевна,  воспитатель 1 кв.кат,  работает в СРЦН более 10 лет</vt:lpstr>
      <vt:lpstr>Орлова Людмила Николаевна, воспитатель</vt:lpstr>
      <vt:lpstr>Васильева Тамара Николаевна,  воспитатель 1 кв.кат., мастер - золотые руки, ветеран труда, работает в СРЦН более 10 лет</vt:lpstr>
      <vt:lpstr>Творим красоту…</vt:lpstr>
      <vt:lpstr>Младший воспитатель Михалицына Эмма Анатольевна</vt:lpstr>
      <vt:lpstr>Младший  воспитатель   Хайдарова Файруза Фатхисламовна,  работает в СРЦН более 10 лет.</vt:lpstr>
      <vt:lpstr>Презентация PowerPoint</vt:lpstr>
      <vt:lpstr>Долгушева Марина Николаевна,  младший воспитатель, работает в СРЦН более 10 лет.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Michael</cp:lastModifiedBy>
  <cp:revision>10</cp:revision>
  <dcterms:created xsi:type="dcterms:W3CDTF">2017-08-27T03:09:09Z</dcterms:created>
  <dcterms:modified xsi:type="dcterms:W3CDTF">2018-02-11T11:33:57Z</dcterms:modified>
</cp:coreProperties>
</file>