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19"/>
  </p:notesMasterIdLst>
  <p:sldIdLst>
    <p:sldId id="256" r:id="rId2"/>
    <p:sldId id="433" r:id="rId3"/>
    <p:sldId id="437" r:id="rId4"/>
    <p:sldId id="383" r:id="rId5"/>
    <p:sldId id="418" r:id="rId6"/>
    <p:sldId id="430" r:id="rId7"/>
    <p:sldId id="431" r:id="rId8"/>
    <p:sldId id="432" r:id="rId9"/>
    <p:sldId id="394" r:id="rId10"/>
    <p:sldId id="395" r:id="rId11"/>
    <p:sldId id="434" r:id="rId12"/>
    <p:sldId id="419" r:id="rId13"/>
    <p:sldId id="420" r:id="rId14"/>
    <p:sldId id="435" r:id="rId15"/>
    <p:sldId id="436" r:id="rId16"/>
    <p:sldId id="428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FF3F3F"/>
    <a:srgbClr val="F3943B"/>
    <a:srgbClr val="F5A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e.gerasimova\Documents\&#1044;&#1054;&#1050;&#1051;&#1040;&#1044;&#1067;\&#1044;&#1083;&#1103;%20&#1076;&#1086;&#1082;&#1083;&#1072;&#1076;&#1086;&#1074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Лист1!$B$334:$G$334</c:f>
              <c:strCache>
                <c:ptCount val="6"/>
                <c:pt idx="0">
                  <c:v>01.01.2011 г.</c:v>
                </c:pt>
                <c:pt idx="1">
                  <c:v>01.01.2012 г.</c:v>
                </c:pt>
                <c:pt idx="2">
                  <c:v>01.01.2013 г.</c:v>
                </c:pt>
                <c:pt idx="3">
                  <c:v>01.01.2014 г.</c:v>
                </c:pt>
                <c:pt idx="4">
                  <c:v>01.01.2015 г.</c:v>
                </c:pt>
                <c:pt idx="5">
                  <c:v>01.09.2015 г.</c:v>
                </c:pt>
              </c:strCache>
            </c:strRef>
          </c:cat>
          <c:val>
            <c:numRef>
              <c:f>Лист1!$B$335:$G$335</c:f>
              <c:numCache>
                <c:formatCode>General</c:formatCode>
                <c:ptCount val="6"/>
                <c:pt idx="0">
                  <c:v>844</c:v>
                </c:pt>
                <c:pt idx="1">
                  <c:v>830.9</c:v>
                </c:pt>
                <c:pt idx="2">
                  <c:v>820.6</c:v>
                </c:pt>
                <c:pt idx="3">
                  <c:v>805.3</c:v>
                </c:pt>
                <c:pt idx="4">
                  <c:v>788.5</c:v>
                </c:pt>
                <c:pt idx="5">
                  <c:v>778.2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54733624"/>
        <c:axId val="254734016"/>
      </c:barChart>
      <c:catAx>
        <c:axId val="2547336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254734016"/>
        <c:crosses val="autoZero"/>
        <c:auto val="1"/>
        <c:lblAlgn val="ctr"/>
        <c:lblOffset val="100"/>
        <c:noMultiLvlLbl val="0"/>
      </c:catAx>
      <c:valAx>
        <c:axId val="2547340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547336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Лист4!$B$62</c:f>
              <c:strCache>
                <c:ptCount val="1"/>
                <c:pt idx="0">
                  <c:v>Количество семей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Лист4!$C$61:$I$61</c:f>
              <c:strCache>
                <c:ptCount val="7"/>
                <c:pt idx="0">
                  <c:v>01.01.2009 г.</c:v>
                </c:pt>
                <c:pt idx="1">
                  <c:v>01.01.2010 г.</c:v>
                </c:pt>
                <c:pt idx="2">
                  <c:v>01.01.2011 г.</c:v>
                </c:pt>
                <c:pt idx="3">
                  <c:v>01.01.2012 г.</c:v>
                </c:pt>
                <c:pt idx="4">
                  <c:v>01.01.2013 г.</c:v>
                </c:pt>
                <c:pt idx="5">
                  <c:v>01.01.2014г.</c:v>
                </c:pt>
                <c:pt idx="6">
                  <c:v>01.01.2015 г.</c:v>
                </c:pt>
              </c:strCache>
            </c:strRef>
          </c:cat>
          <c:val>
            <c:numRef>
              <c:f>Лист4!$C$62:$I$62</c:f>
              <c:numCache>
                <c:formatCode>General</c:formatCode>
                <c:ptCount val="7"/>
                <c:pt idx="0" formatCode="#,##0">
                  <c:v>17478</c:v>
                </c:pt>
                <c:pt idx="1">
                  <c:v>19858</c:v>
                </c:pt>
                <c:pt idx="2">
                  <c:v>22511</c:v>
                </c:pt>
                <c:pt idx="3">
                  <c:v>25216</c:v>
                </c:pt>
                <c:pt idx="4">
                  <c:v>28854</c:v>
                </c:pt>
                <c:pt idx="5">
                  <c:v>33816</c:v>
                </c:pt>
                <c:pt idx="6">
                  <c:v>38226</c:v>
                </c:pt>
              </c:numCache>
            </c:numRef>
          </c:val>
        </c:ser>
        <c:ser>
          <c:idx val="1"/>
          <c:order val="1"/>
          <c:tx>
            <c:strRef>
              <c:f>Лист4!$B$63</c:f>
              <c:strCache>
                <c:ptCount val="1"/>
                <c:pt idx="0">
                  <c:v>В них детей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ea typeface="+mn-ea"/>
                    <a:cs typeface="Times New Roman" panose="02020603050405020304" pitchFamily="18" charset="0"/>
                  </a:defRPr>
                </a:pPr>
                <a:endParaRPr lang="ru-RU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Лист4!$C$61:$I$61</c:f>
              <c:strCache>
                <c:ptCount val="7"/>
                <c:pt idx="0">
                  <c:v>01.01.2009 г.</c:v>
                </c:pt>
                <c:pt idx="1">
                  <c:v>01.01.2010 г.</c:v>
                </c:pt>
                <c:pt idx="2">
                  <c:v>01.01.2011 г.</c:v>
                </c:pt>
                <c:pt idx="3">
                  <c:v>01.01.2012 г.</c:v>
                </c:pt>
                <c:pt idx="4">
                  <c:v>01.01.2013 г.</c:v>
                </c:pt>
                <c:pt idx="5">
                  <c:v>01.01.2014г.</c:v>
                </c:pt>
                <c:pt idx="6">
                  <c:v>01.01.2015 г.</c:v>
                </c:pt>
              </c:strCache>
            </c:strRef>
          </c:cat>
          <c:val>
            <c:numRef>
              <c:f>Лист4!$C$63:$I$63</c:f>
              <c:numCache>
                <c:formatCode>General</c:formatCode>
                <c:ptCount val="7"/>
                <c:pt idx="0">
                  <c:v>57341</c:v>
                </c:pt>
                <c:pt idx="1">
                  <c:v>64857</c:v>
                </c:pt>
                <c:pt idx="2">
                  <c:v>73326</c:v>
                </c:pt>
                <c:pt idx="3">
                  <c:v>81947</c:v>
                </c:pt>
                <c:pt idx="4">
                  <c:v>94022</c:v>
                </c:pt>
                <c:pt idx="5">
                  <c:v>110469</c:v>
                </c:pt>
                <c:pt idx="6">
                  <c:v>124911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5666440"/>
        <c:axId val="115662128"/>
      </c:barChart>
      <c:catAx>
        <c:axId val="115666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ysClr val="windowText" lastClr="0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15662128"/>
        <c:crosses val="autoZero"/>
        <c:auto val="1"/>
        <c:lblAlgn val="ctr"/>
        <c:lblOffset val="100"/>
        <c:noMultiLvlLbl val="0"/>
      </c:catAx>
      <c:valAx>
        <c:axId val="11566212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115666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8369019662015932"/>
          <c:y val="0.91590381900947593"/>
          <c:w val="0.43261947519717936"/>
          <c:h val="8.409618099052389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ysClr val="windowText" lastClr="0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111202862647949E-2"/>
          <c:y val="2.4322830292979547E-2"/>
          <c:w val="0.97577759427470412"/>
          <c:h val="0.56301679097528878"/>
        </c:manualLayout>
      </c:layout>
      <c:lineChart>
        <c:grouping val="standard"/>
        <c:varyColors val="0"/>
        <c:ser>
          <c:idx val="0"/>
          <c:order val="0"/>
          <c:tx>
            <c:strRef>
              <c:f>Лист2!$A$813</c:f>
              <c:strCache>
                <c:ptCount val="1"/>
                <c:pt idx="0">
                  <c:v>Численность детей-сирот и детей, оставшихся без попечения родителей, находящихся на семейных формах воспитания (с учетом усыновленных детей)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Лист2!$B$812:$F$812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Лист2!$B$813:$F$813</c:f>
              <c:numCache>
                <c:formatCode>#,##0</c:formatCode>
                <c:ptCount val="5"/>
                <c:pt idx="0">
                  <c:v>18470</c:v>
                </c:pt>
                <c:pt idx="1">
                  <c:v>17667</c:v>
                </c:pt>
                <c:pt idx="2">
                  <c:v>17984</c:v>
                </c:pt>
                <c:pt idx="3">
                  <c:v>18497</c:v>
                </c:pt>
                <c:pt idx="4">
                  <c:v>19069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Лист2!$A$814</c:f>
              <c:strCache>
                <c:ptCount val="1"/>
                <c:pt idx="0">
                  <c:v>Численность детей, сведения о которых находятся в региональном банке данных Свердловской области 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4.3083333333333335E-2"/>
                  <c:y val="-4.660168370359258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1694444444444444E-2"/>
                  <c:y val="-5.499838347000560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0305555555555553E-2"/>
                  <c:y val="-4.10038838593171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3.47500000000001E-2"/>
                  <c:y val="-4.6601683703592529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3.6138888888888887E-2"/>
                  <c:y val="4.2963113804813532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Лист2!$B$812:$F$812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Лист2!$B$814:$F$814</c:f>
              <c:numCache>
                <c:formatCode>#,##0</c:formatCode>
                <c:ptCount val="5"/>
                <c:pt idx="0">
                  <c:v>6284</c:v>
                </c:pt>
                <c:pt idx="1">
                  <c:v>5928</c:v>
                </c:pt>
                <c:pt idx="2">
                  <c:v>5165</c:v>
                </c:pt>
                <c:pt idx="3">
                  <c:v>4249</c:v>
                </c:pt>
                <c:pt idx="4">
                  <c:v>3495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Лист2!$A$815</c:f>
              <c:strCache>
                <c:ptCount val="1"/>
                <c:pt idx="0">
                  <c:v>Количество приемных семей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layout>
                <c:manualLayout>
                  <c:x val="-1.2111202862647949E-2"/>
                  <c:y val="2.64462764024596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9.9091659785301399E-3"/>
                  <c:y val="1.983470730184459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1.3212221304706935E-2"/>
                  <c:y val="3.3057845503074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2.0782917760279965E-2"/>
                  <c:y val="4.25124248016031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2.7101159230096341E-2"/>
                  <c:y val="-6.444081395535904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Лист2!$B$812:$F$812</c:f>
              <c:numCache>
                <c:formatCode>General</c:formatCode>
                <c:ptCount val="5"/>
                <c:pt idx="0">
                  <c:v>2010</c:v>
                </c:pt>
                <c:pt idx="1">
                  <c:v>2011</c:v>
                </c:pt>
                <c:pt idx="2">
                  <c:v>2012</c:v>
                </c:pt>
                <c:pt idx="3">
                  <c:v>2013</c:v>
                </c:pt>
                <c:pt idx="4">
                  <c:v>2014</c:v>
                </c:pt>
              </c:numCache>
            </c:numRef>
          </c:cat>
          <c:val>
            <c:numRef>
              <c:f>Лист2!$B$815:$F$815</c:f>
              <c:numCache>
                <c:formatCode>#,##0</c:formatCode>
                <c:ptCount val="5"/>
                <c:pt idx="0">
                  <c:v>1985</c:v>
                </c:pt>
                <c:pt idx="1">
                  <c:v>2655</c:v>
                </c:pt>
                <c:pt idx="2">
                  <c:v>3142</c:v>
                </c:pt>
                <c:pt idx="3">
                  <c:v>4061</c:v>
                </c:pt>
                <c:pt idx="4">
                  <c:v>4879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15662520"/>
        <c:axId val="115666048"/>
      </c:lineChart>
      <c:catAx>
        <c:axId val="115662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ru-RU"/>
          </a:p>
        </c:txPr>
        <c:crossAx val="115666048"/>
        <c:crosses val="autoZero"/>
        <c:auto val="1"/>
        <c:lblAlgn val="ctr"/>
        <c:lblOffset val="100"/>
        <c:noMultiLvlLbl val="0"/>
      </c:catAx>
      <c:valAx>
        <c:axId val="11566604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crossAx val="115662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5909886264216975E-2"/>
          <c:y val="0.68435064530070211"/>
          <c:w val="0.96196237970253717"/>
          <c:h val="0.2988559551664716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A2238A-46E7-4F41-8E2C-9C05C989AFFA}" type="doc">
      <dgm:prSet loTypeId="urn:microsoft.com/office/officeart/2005/8/layout/process4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A6EBC9A-BB39-4677-9857-AA545CCD095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Федеральный закон от 28.06.2014 № 172-ФЗ </a:t>
          </a:r>
          <a:b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«О стратегическом планировании в Российской Федерации»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A0A9C91-A471-41FF-B5E4-29223C5DF31A}" type="parTrans" cxnId="{FE4FF373-D8CD-49E1-A7D4-2ADBD9C0ACF2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3EA334-6235-450C-A35E-E61972E57D65}" type="sibTrans" cxnId="{FE4FF373-D8CD-49E1-A7D4-2ADBD9C0ACF2}">
      <dgm:prSet custT="1"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04A9E3F-2A6D-4536-B2C5-181A18A80B4F}">
      <dgm:prSet phldrT="[Текст]"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Областной закон от 15.06.2015 № 45-ОЗ </a:t>
          </a:r>
          <a:b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«О стратегическом планировании в Российской Федерации, осуществляемом на территории Свердловской области»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BAA41C7-0DD1-471D-B10C-A6B6F3650FE6}" type="parTrans" cxnId="{CD31B1D4-3153-4A26-AAF0-FC6296DF68E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71FB41-EA45-4C2B-990B-BF8EDDB6B262}" type="sibTrans" cxnId="{CD31B1D4-3153-4A26-AAF0-FC6296DF68E6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C0604E-B4AA-4000-A6F4-B9C9762DECC9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Программа социально-экономического развития Свердловской области на период до 2020 года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35B570-FB9F-440B-B271-A38CE38E05BF}" type="parTrans" cxnId="{DD88E277-5E14-4E89-A542-B8DEF81FB052}">
      <dgm:prSet/>
      <dgm:spPr/>
      <dgm:t>
        <a:bodyPr/>
        <a:lstStyle/>
        <a:p>
          <a:endParaRPr lang="ru-RU" sz="2000"/>
        </a:p>
      </dgm:t>
    </dgm:pt>
    <dgm:pt modelId="{7C89E673-BED4-401F-BBE9-A297DB17DB1C}" type="sibTrans" cxnId="{DD88E277-5E14-4E89-A542-B8DEF81FB052}">
      <dgm:prSet/>
      <dgm:spPr/>
      <dgm:t>
        <a:bodyPr/>
        <a:lstStyle/>
        <a:p>
          <a:endParaRPr lang="ru-RU" sz="2000"/>
        </a:p>
      </dgm:t>
    </dgm:pt>
    <dgm:pt modelId="{F62736F3-31CF-4636-B4CC-19A98FBE5686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Комплексная программа на период до 2030 года «Новое качество жизни уральцев»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59AEF3F-9EE6-4123-83B8-D9BA68F796AE}" type="parTrans" cxnId="{BB3C9F46-FAC0-479D-ACA5-4D325E70605D}">
      <dgm:prSet/>
      <dgm:spPr/>
      <dgm:t>
        <a:bodyPr/>
        <a:lstStyle/>
        <a:p>
          <a:endParaRPr lang="ru-RU" sz="2000"/>
        </a:p>
      </dgm:t>
    </dgm:pt>
    <dgm:pt modelId="{9ADD60B9-EDE0-45F3-AFCE-99FA30D5358D}" type="sibTrans" cxnId="{BB3C9F46-FAC0-479D-ACA5-4D325E70605D}">
      <dgm:prSet/>
      <dgm:spPr/>
      <dgm:t>
        <a:bodyPr/>
        <a:lstStyle/>
        <a:p>
          <a:endParaRPr lang="ru-RU" sz="2000"/>
        </a:p>
      </dgm:t>
    </dgm:pt>
    <dgm:pt modelId="{B29182D4-627C-4CFB-9D2E-C0C12B79B442}">
      <dgm:prSet custT="1"/>
      <dgm:spPr/>
      <dgm:t>
        <a:bodyPr/>
        <a:lstStyle/>
        <a:p>
          <a:r>
            <a:rPr lang="ru-RU" sz="20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Государственная программа Свердловской области «Социальная поддержка и социальное обслуживание населения Свердловской области до 2020 года»</a:t>
          </a:r>
          <a:endParaRPr lang="ru-RU" sz="20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1B306E-9853-44CB-874D-2214CA04171D}" type="parTrans" cxnId="{71AEC03B-0748-4E00-A614-E96617B90E0B}">
      <dgm:prSet/>
      <dgm:spPr/>
      <dgm:t>
        <a:bodyPr/>
        <a:lstStyle/>
        <a:p>
          <a:endParaRPr lang="ru-RU" sz="2000"/>
        </a:p>
      </dgm:t>
    </dgm:pt>
    <dgm:pt modelId="{D00DBDCC-1AD9-4597-AC1C-6ACE58E5DFC9}" type="sibTrans" cxnId="{71AEC03B-0748-4E00-A614-E96617B90E0B}">
      <dgm:prSet/>
      <dgm:spPr/>
      <dgm:t>
        <a:bodyPr/>
        <a:lstStyle/>
        <a:p>
          <a:endParaRPr lang="ru-RU" sz="2000"/>
        </a:p>
      </dgm:t>
    </dgm:pt>
    <dgm:pt modelId="{5220AC25-32AF-4A39-88C0-83DF04F0E73B}" type="pres">
      <dgm:prSet presAssocID="{C9A2238A-46E7-4F41-8E2C-9C05C989AFF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A35001-F511-4F77-B135-8D6BE0C26007}" type="pres">
      <dgm:prSet presAssocID="{B29182D4-627C-4CFB-9D2E-C0C12B79B442}" presName="boxAndChildren" presStyleCnt="0"/>
      <dgm:spPr/>
    </dgm:pt>
    <dgm:pt modelId="{AE186F07-5988-4F86-8027-870EAAEB405C}" type="pres">
      <dgm:prSet presAssocID="{B29182D4-627C-4CFB-9D2E-C0C12B79B442}" presName="parentTextBox" presStyleLbl="node1" presStyleIdx="0" presStyleCnt="5"/>
      <dgm:spPr/>
      <dgm:t>
        <a:bodyPr/>
        <a:lstStyle/>
        <a:p>
          <a:endParaRPr lang="ru-RU"/>
        </a:p>
      </dgm:t>
    </dgm:pt>
    <dgm:pt modelId="{0268FDB2-A924-4674-B578-12E731F48C1F}" type="pres">
      <dgm:prSet presAssocID="{9ADD60B9-EDE0-45F3-AFCE-99FA30D5358D}" presName="sp" presStyleCnt="0"/>
      <dgm:spPr/>
    </dgm:pt>
    <dgm:pt modelId="{2E81F44B-5898-42FF-A6EA-C4BCD6CBB0B3}" type="pres">
      <dgm:prSet presAssocID="{F62736F3-31CF-4636-B4CC-19A98FBE5686}" presName="arrowAndChildren" presStyleCnt="0"/>
      <dgm:spPr/>
    </dgm:pt>
    <dgm:pt modelId="{6AAD308D-992E-436E-9BE2-BFD451CFBAF5}" type="pres">
      <dgm:prSet presAssocID="{F62736F3-31CF-4636-B4CC-19A98FBE5686}" presName="parentTextArrow" presStyleLbl="node1" presStyleIdx="1" presStyleCnt="5"/>
      <dgm:spPr/>
    </dgm:pt>
    <dgm:pt modelId="{9DC5F06A-18BB-446D-9D49-1E71FE47373B}" type="pres">
      <dgm:prSet presAssocID="{7C89E673-BED4-401F-BBE9-A297DB17DB1C}" presName="sp" presStyleCnt="0"/>
      <dgm:spPr/>
    </dgm:pt>
    <dgm:pt modelId="{404B6D5E-9562-4CB1-8F17-F75BEF83BB15}" type="pres">
      <dgm:prSet presAssocID="{5DC0604E-B4AA-4000-A6F4-B9C9762DECC9}" presName="arrowAndChildren" presStyleCnt="0"/>
      <dgm:spPr/>
    </dgm:pt>
    <dgm:pt modelId="{3BDDEDD5-8F23-4E0A-A20E-E0788A48FB11}" type="pres">
      <dgm:prSet presAssocID="{5DC0604E-B4AA-4000-A6F4-B9C9762DECC9}" presName="parentTextArrow" presStyleLbl="node1" presStyleIdx="2" presStyleCnt="5"/>
      <dgm:spPr/>
    </dgm:pt>
    <dgm:pt modelId="{655FD8CD-12A3-4012-8890-C08F2E5E6F41}" type="pres">
      <dgm:prSet presAssocID="{3C71FB41-EA45-4C2B-990B-BF8EDDB6B262}" presName="sp" presStyleCnt="0"/>
      <dgm:spPr/>
    </dgm:pt>
    <dgm:pt modelId="{8D67D231-5AA6-4896-B000-38B5E8720B25}" type="pres">
      <dgm:prSet presAssocID="{A04A9E3F-2A6D-4536-B2C5-181A18A80B4F}" presName="arrowAndChildren" presStyleCnt="0"/>
      <dgm:spPr/>
    </dgm:pt>
    <dgm:pt modelId="{F4BC6328-39EC-496E-B905-5C7D1BCEEF27}" type="pres">
      <dgm:prSet presAssocID="{A04A9E3F-2A6D-4536-B2C5-181A18A80B4F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D5AF4666-B0A1-4AE0-B710-9AA4028B0A49}" type="pres">
      <dgm:prSet presAssocID="{D63EA334-6235-450C-A35E-E61972E57D65}" presName="sp" presStyleCnt="0"/>
      <dgm:spPr/>
    </dgm:pt>
    <dgm:pt modelId="{9137E96F-1E0C-473B-9B96-10D4730F101C}" type="pres">
      <dgm:prSet presAssocID="{2A6EBC9A-BB39-4677-9857-AA545CCD095B}" presName="arrowAndChildren" presStyleCnt="0"/>
      <dgm:spPr/>
    </dgm:pt>
    <dgm:pt modelId="{C9321D0F-32B6-4675-9169-EF990600D38B}" type="pres">
      <dgm:prSet presAssocID="{2A6EBC9A-BB39-4677-9857-AA545CCD095B}" presName="parentTextArrow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E4910AAB-A613-4BFE-9879-6B173DDD252E}" type="presOf" srcId="{C9A2238A-46E7-4F41-8E2C-9C05C989AFFA}" destId="{5220AC25-32AF-4A39-88C0-83DF04F0E73B}" srcOrd="0" destOrd="0" presId="urn:microsoft.com/office/officeart/2005/8/layout/process4"/>
    <dgm:cxn modelId="{CD31B1D4-3153-4A26-AAF0-FC6296DF68E6}" srcId="{C9A2238A-46E7-4F41-8E2C-9C05C989AFFA}" destId="{A04A9E3F-2A6D-4536-B2C5-181A18A80B4F}" srcOrd="1" destOrd="0" parTransId="{7BAA41C7-0DD1-471D-B10C-A6B6F3650FE6}" sibTransId="{3C71FB41-EA45-4C2B-990B-BF8EDDB6B262}"/>
    <dgm:cxn modelId="{71AEC03B-0748-4E00-A614-E96617B90E0B}" srcId="{C9A2238A-46E7-4F41-8E2C-9C05C989AFFA}" destId="{B29182D4-627C-4CFB-9D2E-C0C12B79B442}" srcOrd="4" destOrd="0" parTransId="{C51B306E-9853-44CB-874D-2214CA04171D}" sibTransId="{D00DBDCC-1AD9-4597-AC1C-6ACE58E5DFC9}"/>
    <dgm:cxn modelId="{1F5FB259-3876-473D-91C6-0BAFEB8C3809}" type="presOf" srcId="{F62736F3-31CF-4636-B4CC-19A98FBE5686}" destId="{6AAD308D-992E-436E-9BE2-BFD451CFBAF5}" srcOrd="0" destOrd="0" presId="urn:microsoft.com/office/officeart/2005/8/layout/process4"/>
    <dgm:cxn modelId="{6255E65F-5531-4606-A765-66C3C1829487}" type="presOf" srcId="{5DC0604E-B4AA-4000-A6F4-B9C9762DECC9}" destId="{3BDDEDD5-8F23-4E0A-A20E-E0788A48FB11}" srcOrd="0" destOrd="0" presId="urn:microsoft.com/office/officeart/2005/8/layout/process4"/>
    <dgm:cxn modelId="{219D1D22-7646-488F-B79C-F3F3DF574A3E}" type="presOf" srcId="{2A6EBC9A-BB39-4677-9857-AA545CCD095B}" destId="{C9321D0F-32B6-4675-9169-EF990600D38B}" srcOrd="0" destOrd="0" presId="urn:microsoft.com/office/officeart/2005/8/layout/process4"/>
    <dgm:cxn modelId="{2613DC2B-D1DE-4A43-9939-FF63E2566E9E}" type="presOf" srcId="{B29182D4-627C-4CFB-9D2E-C0C12B79B442}" destId="{AE186F07-5988-4F86-8027-870EAAEB405C}" srcOrd="0" destOrd="0" presId="urn:microsoft.com/office/officeart/2005/8/layout/process4"/>
    <dgm:cxn modelId="{653B207D-9862-4A78-A7CC-86DDB0B2F335}" type="presOf" srcId="{A04A9E3F-2A6D-4536-B2C5-181A18A80B4F}" destId="{F4BC6328-39EC-496E-B905-5C7D1BCEEF27}" srcOrd="0" destOrd="0" presId="urn:microsoft.com/office/officeart/2005/8/layout/process4"/>
    <dgm:cxn modelId="{BB3C9F46-FAC0-479D-ACA5-4D325E70605D}" srcId="{C9A2238A-46E7-4F41-8E2C-9C05C989AFFA}" destId="{F62736F3-31CF-4636-B4CC-19A98FBE5686}" srcOrd="3" destOrd="0" parTransId="{A59AEF3F-9EE6-4123-83B8-D9BA68F796AE}" sibTransId="{9ADD60B9-EDE0-45F3-AFCE-99FA30D5358D}"/>
    <dgm:cxn modelId="{DD88E277-5E14-4E89-A542-B8DEF81FB052}" srcId="{C9A2238A-46E7-4F41-8E2C-9C05C989AFFA}" destId="{5DC0604E-B4AA-4000-A6F4-B9C9762DECC9}" srcOrd="2" destOrd="0" parTransId="{F835B570-FB9F-440B-B271-A38CE38E05BF}" sibTransId="{7C89E673-BED4-401F-BBE9-A297DB17DB1C}"/>
    <dgm:cxn modelId="{FE4FF373-D8CD-49E1-A7D4-2ADBD9C0ACF2}" srcId="{C9A2238A-46E7-4F41-8E2C-9C05C989AFFA}" destId="{2A6EBC9A-BB39-4677-9857-AA545CCD095B}" srcOrd="0" destOrd="0" parTransId="{5A0A9C91-A471-41FF-B5E4-29223C5DF31A}" sibTransId="{D63EA334-6235-450C-A35E-E61972E57D65}"/>
    <dgm:cxn modelId="{1DF5A786-32A6-4416-BE57-ADC8CD679C37}" type="presParOf" srcId="{5220AC25-32AF-4A39-88C0-83DF04F0E73B}" destId="{74A35001-F511-4F77-B135-8D6BE0C26007}" srcOrd="0" destOrd="0" presId="urn:microsoft.com/office/officeart/2005/8/layout/process4"/>
    <dgm:cxn modelId="{D07C5C46-47D9-455B-B25D-961725C54547}" type="presParOf" srcId="{74A35001-F511-4F77-B135-8D6BE0C26007}" destId="{AE186F07-5988-4F86-8027-870EAAEB405C}" srcOrd="0" destOrd="0" presId="urn:microsoft.com/office/officeart/2005/8/layout/process4"/>
    <dgm:cxn modelId="{7178CE7B-A0A2-4760-9695-784794F72488}" type="presParOf" srcId="{5220AC25-32AF-4A39-88C0-83DF04F0E73B}" destId="{0268FDB2-A924-4674-B578-12E731F48C1F}" srcOrd="1" destOrd="0" presId="urn:microsoft.com/office/officeart/2005/8/layout/process4"/>
    <dgm:cxn modelId="{3F419B80-02C6-4183-860B-B13814511F78}" type="presParOf" srcId="{5220AC25-32AF-4A39-88C0-83DF04F0E73B}" destId="{2E81F44B-5898-42FF-A6EA-C4BCD6CBB0B3}" srcOrd="2" destOrd="0" presId="urn:microsoft.com/office/officeart/2005/8/layout/process4"/>
    <dgm:cxn modelId="{7B5AF417-4BCD-478A-9D89-3DE4C0AC3F43}" type="presParOf" srcId="{2E81F44B-5898-42FF-A6EA-C4BCD6CBB0B3}" destId="{6AAD308D-992E-436E-9BE2-BFD451CFBAF5}" srcOrd="0" destOrd="0" presId="urn:microsoft.com/office/officeart/2005/8/layout/process4"/>
    <dgm:cxn modelId="{4CF72CDD-9AA5-4D90-A6F1-424C5FF133F8}" type="presParOf" srcId="{5220AC25-32AF-4A39-88C0-83DF04F0E73B}" destId="{9DC5F06A-18BB-446D-9D49-1E71FE47373B}" srcOrd="3" destOrd="0" presId="urn:microsoft.com/office/officeart/2005/8/layout/process4"/>
    <dgm:cxn modelId="{696D9501-9C9B-40B5-B166-C9ADA3DE76BA}" type="presParOf" srcId="{5220AC25-32AF-4A39-88C0-83DF04F0E73B}" destId="{404B6D5E-9562-4CB1-8F17-F75BEF83BB15}" srcOrd="4" destOrd="0" presId="urn:microsoft.com/office/officeart/2005/8/layout/process4"/>
    <dgm:cxn modelId="{152BFE86-1B8B-4F48-8C65-326BA594B27C}" type="presParOf" srcId="{404B6D5E-9562-4CB1-8F17-F75BEF83BB15}" destId="{3BDDEDD5-8F23-4E0A-A20E-E0788A48FB11}" srcOrd="0" destOrd="0" presId="urn:microsoft.com/office/officeart/2005/8/layout/process4"/>
    <dgm:cxn modelId="{57A7E107-A3F9-488E-B4B9-5B0514F4BC8E}" type="presParOf" srcId="{5220AC25-32AF-4A39-88C0-83DF04F0E73B}" destId="{655FD8CD-12A3-4012-8890-C08F2E5E6F41}" srcOrd="5" destOrd="0" presId="urn:microsoft.com/office/officeart/2005/8/layout/process4"/>
    <dgm:cxn modelId="{553DC018-BFB9-4972-A0C5-D5DEF6EAB59C}" type="presParOf" srcId="{5220AC25-32AF-4A39-88C0-83DF04F0E73B}" destId="{8D67D231-5AA6-4896-B000-38B5E8720B25}" srcOrd="6" destOrd="0" presId="urn:microsoft.com/office/officeart/2005/8/layout/process4"/>
    <dgm:cxn modelId="{2D363279-641E-4269-9BBB-9E311035201C}" type="presParOf" srcId="{8D67D231-5AA6-4896-B000-38B5E8720B25}" destId="{F4BC6328-39EC-496E-B905-5C7D1BCEEF27}" srcOrd="0" destOrd="0" presId="urn:microsoft.com/office/officeart/2005/8/layout/process4"/>
    <dgm:cxn modelId="{C25921AF-1816-4A4C-9686-2ABF6C678C6E}" type="presParOf" srcId="{5220AC25-32AF-4A39-88C0-83DF04F0E73B}" destId="{D5AF4666-B0A1-4AE0-B710-9AA4028B0A49}" srcOrd="7" destOrd="0" presId="urn:microsoft.com/office/officeart/2005/8/layout/process4"/>
    <dgm:cxn modelId="{14F38298-3A7F-4EF8-ACE7-FA2721619874}" type="presParOf" srcId="{5220AC25-32AF-4A39-88C0-83DF04F0E73B}" destId="{9137E96F-1E0C-473B-9B96-10D4730F101C}" srcOrd="8" destOrd="0" presId="urn:microsoft.com/office/officeart/2005/8/layout/process4"/>
    <dgm:cxn modelId="{1319153B-6A42-4854-8642-9301DA95AA0C}" type="presParOf" srcId="{9137E96F-1E0C-473B-9B96-10D4730F101C}" destId="{C9321D0F-32B6-4675-9169-EF990600D38B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AD01D59-2AA9-4125-9C03-59DCD42F455D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3DE5946-B832-44B4-96A0-E23A79AF5DCD}">
      <dgm:prSet phldrT="[Текст]"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Развитие человеческого потенциала, повышение уровня социальной защищенности населения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C47FB1-AFBA-442F-94D8-B5B8BE559D09}" type="parTrans" cxnId="{D72B5234-32AE-4384-8E66-CEEAB11CCE82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419D3A-BAF1-4D60-842F-2E07FC500898}" type="sibTrans" cxnId="{D72B5234-32AE-4384-8E66-CEEAB11CCE82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675963-F7F5-47FB-BCCF-0F5ADAD794E5}">
      <dgm:prSet custT="1"/>
      <dgm:spPr/>
      <dgm:t>
        <a:bodyPr/>
        <a:lstStyle/>
        <a:p>
          <a:r>
            <a:rPr lang="ru-RU" sz="2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условий для самостоятельного ответственного выбора гражданами вариантов решения своих жизненных проблем с помощью государства, в сотрудничестве с государством, но не только силами государства</a:t>
          </a:r>
          <a:endParaRPr lang="ru-RU" sz="2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AA2775-0A02-4A19-9FD7-8EB54BA4BBEC}" type="parTrans" cxnId="{16004CD0-41C3-4309-BB1D-9834C002A3A1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365F8E-B66E-4496-86F7-FC9290A7160F}" type="sibTrans" cxnId="{16004CD0-41C3-4309-BB1D-9834C002A3A1}">
      <dgm:prSet/>
      <dgm:spPr/>
      <dgm:t>
        <a:bodyPr/>
        <a:lstStyle/>
        <a:p>
          <a:endParaRPr lang="ru-RU" sz="22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869010-061A-4183-B713-64FE1B95AE70}" type="pres">
      <dgm:prSet presAssocID="{EAD01D59-2AA9-4125-9C03-59DCD42F455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CB5E7DF-0768-4948-A7BC-137F4B968733}" type="pres">
      <dgm:prSet presAssocID="{E3DE5946-B832-44B4-96A0-E23A79AF5DCD}" presName="parentLin" presStyleCnt="0"/>
      <dgm:spPr/>
    </dgm:pt>
    <dgm:pt modelId="{670F490F-3988-4188-9070-B7E67599CC2A}" type="pres">
      <dgm:prSet presAssocID="{E3DE5946-B832-44B4-96A0-E23A79AF5DCD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CD47EB89-08B6-439C-BE25-7B7A39109BB0}" type="pres">
      <dgm:prSet presAssocID="{E3DE5946-B832-44B4-96A0-E23A79AF5DCD}" presName="parentText" presStyleLbl="node1" presStyleIdx="0" presStyleCnt="2" custScaleX="1190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51D827-48BD-4A56-B07D-117D28DFEE57}" type="pres">
      <dgm:prSet presAssocID="{E3DE5946-B832-44B4-96A0-E23A79AF5DCD}" presName="negativeSpace" presStyleCnt="0"/>
      <dgm:spPr/>
    </dgm:pt>
    <dgm:pt modelId="{46FDFB9F-3579-43C2-B015-E65A22E5B1E9}" type="pres">
      <dgm:prSet presAssocID="{E3DE5946-B832-44B4-96A0-E23A79AF5DCD}" presName="childText" presStyleLbl="conFgAcc1" presStyleIdx="0" presStyleCnt="2">
        <dgm:presLayoutVars>
          <dgm:bulletEnabled val="1"/>
        </dgm:presLayoutVars>
      </dgm:prSet>
      <dgm:spPr/>
    </dgm:pt>
    <dgm:pt modelId="{BE7D6041-54FC-4E1E-8059-5571044EDAA0}" type="pres">
      <dgm:prSet presAssocID="{6A419D3A-BAF1-4D60-842F-2E07FC500898}" presName="spaceBetweenRectangles" presStyleCnt="0"/>
      <dgm:spPr/>
    </dgm:pt>
    <dgm:pt modelId="{9A350F3D-6432-481F-A605-AA38FAE88E99}" type="pres">
      <dgm:prSet presAssocID="{8F675963-F7F5-47FB-BCCF-0F5ADAD794E5}" presName="parentLin" presStyleCnt="0"/>
      <dgm:spPr/>
    </dgm:pt>
    <dgm:pt modelId="{8E061CFB-7BB0-4688-A797-CEFFFA84AF6E}" type="pres">
      <dgm:prSet presAssocID="{8F675963-F7F5-47FB-BCCF-0F5ADAD794E5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F4A3D1E0-2063-4F38-A09D-880CD4A7CBDD}" type="pres">
      <dgm:prSet presAssocID="{8F675963-F7F5-47FB-BCCF-0F5ADAD794E5}" presName="parentText" presStyleLbl="node1" presStyleIdx="1" presStyleCnt="2" custScaleX="1214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DBABB6-F91C-4A5F-9BA6-65CAEF9AE929}" type="pres">
      <dgm:prSet presAssocID="{8F675963-F7F5-47FB-BCCF-0F5ADAD794E5}" presName="negativeSpace" presStyleCnt="0"/>
      <dgm:spPr/>
    </dgm:pt>
    <dgm:pt modelId="{A627A13D-1036-4B82-875D-7BD28FD8EA51}" type="pres">
      <dgm:prSet presAssocID="{8F675963-F7F5-47FB-BCCF-0F5ADAD794E5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D72B5234-32AE-4384-8E66-CEEAB11CCE82}" srcId="{EAD01D59-2AA9-4125-9C03-59DCD42F455D}" destId="{E3DE5946-B832-44B4-96A0-E23A79AF5DCD}" srcOrd="0" destOrd="0" parTransId="{3EC47FB1-AFBA-442F-94D8-B5B8BE559D09}" sibTransId="{6A419D3A-BAF1-4D60-842F-2E07FC500898}"/>
    <dgm:cxn modelId="{18A257E9-AB70-45AA-ADAF-72BE1A8422E5}" type="presOf" srcId="{EAD01D59-2AA9-4125-9C03-59DCD42F455D}" destId="{1A869010-061A-4183-B713-64FE1B95AE70}" srcOrd="0" destOrd="0" presId="urn:microsoft.com/office/officeart/2005/8/layout/list1"/>
    <dgm:cxn modelId="{16004CD0-41C3-4309-BB1D-9834C002A3A1}" srcId="{EAD01D59-2AA9-4125-9C03-59DCD42F455D}" destId="{8F675963-F7F5-47FB-BCCF-0F5ADAD794E5}" srcOrd="1" destOrd="0" parTransId="{49AA2775-0A02-4A19-9FD7-8EB54BA4BBEC}" sibTransId="{03365F8E-B66E-4496-86F7-FC9290A7160F}"/>
    <dgm:cxn modelId="{26284257-DC5E-4394-A052-B6003DABB960}" type="presOf" srcId="{8F675963-F7F5-47FB-BCCF-0F5ADAD794E5}" destId="{8E061CFB-7BB0-4688-A797-CEFFFA84AF6E}" srcOrd="0" destOrd="0" presId="urn:microsoft.com/office/officeart/2005/8/layout/list1"/>
    <dgm:cxn modelId="{373FBA44-699C-4D51-9066-591C7F7D1D0D}" type="presOf" srcId="{E3DE5946-B832-44B4-96A0-E23A79AF5DCD}" destId="{670F490F-3988-4188-9070-B7E67599CC2A}" srcOrd="0" destOrd="0" presId="urn:microsoft.com/office/officeart/2005/8/layout/list1"/>
    <dgm:cxn modelId="{18147799-642D-4BC3-970D-B410141D69DA}" type="presOf" srcId="{E3DE5946-B832-44B4-96A0-E23A79AF5DCD}" destId="{CD47EB89-08B6-439C-BE25-7B7A39109BB0}" srcOrd="1" destOrd="0" presId="urn:microsoft.com/office/officeart/2005/8/layout/list1"/>
    <dgm:cxn modelId="{677DE768-56A1-47CA-81B8-A124B47F3B08}" type="presOf" srcId="{8F675963-F7F5-47FB-BCCF-0F5ADAD794E5}" destId="{F4A3D1E0-2063-4F38-A09D-880CD4A7CBDD}" srcOrd="1" destOrd="0" presId="urn:microsoft.com/office/officeart/2005/8/layout/list1"/>
    <dgm:cxn modelId="{3D45414A-E71D-4C72-BDFA-ACE18E7B3F65}" type="presParOf" srcId="{1A869010-061A-4183-B713-64FE1B95AE70}" destId="{1CB5E7DF-0768-4948-A7BC-137F4B968733}" srcOrd="0" destOrd="0" presId="urn:microsoft.com/office/officeart/2005/8/layout/list1"/>
    <dgm:cxn modelId="{72BAED44-1513-4D4E-B74F-617584EC7DE3}" type="presParOf" srcId="{1CB5E7DF-0768-4948-A7BC-137F4B968733}" destId="{670F490F-3988-4188-9070-B7E67599CC2A}" srcOrd="0" destOrd="0" presId="urn:microsoft.com/office/officeart/2005/8/layout/list1"/>
    <dgm:cxn modelId="{9B574732-6FE5-49D5-AB82-CFF62E8C5CB1}" type="presParOf" srcId="{1CB5E7DF-0768-4948-A7BC-137F4B968733}" destId="{CD47EB89-08B6-439C-BE25-7B7A39109BB0}" srcOrd="1" destOrd="0" presId="urn:microsoft.com/office/officeart/2005/8/layout/list1"/>
    <dgm:cxn modelId="{60BA2CF0-3F87-4863-885A-9A12E444DE9D}" type="presParOf" srcId="{1A869010-061A-4183-B713-64FE1B95AE70}" destId="{5D51D827-48BD-4A56-B07D-117D28DFEE57}" srcOrd="1" destOrd="0" presId="urn:microsoft.com/office/officeart/2005/8/layout/list1"/>
    <dgm:cxn modelId="{D9BEAF36-87A4-42E6-9AB4-38E39C14C2B8}" type="presParOf" srcId="{1A869010-061A-4183-B713-64FE1B95AE70}" destId="{46FDFB9F-3579-43C2-B015-E65A22E5B1E9}" srcOrd="2" destOrd="0" presId="urn:microsoft.com/office/officeart/2005/8/layout/list1"/>
    <dgm:cxn modelId="{9189B608-815B-41E0-B894-2FDECC06D4D7}" type="presParOf" srcId="{1A869010-061A-4183-B713-64FE1B95AE70}" destId="{BE7D6041-54FC-4E1E-8059-5571044EDAA0}" srcOrd="3" destOrd="0" presId="urn:microsoft.com/office/officeart/2005/8/layout/list1"/>
    <dgm:cxn modelId="{9C6B74DF-CC7F-4B80-A029-8247A9856929}" type="presParOf" srcId="{1A869010-061A-4183-B713-64FE1B95AE70}" destId="{9A350F3D-6432-481F-A605-AA38FAE88E99}" srcOrd="4" destOrd="0" presId="urn:microsoft.com/office/officeart/2005/8/layout/list1"/>
    <dgm:cxn modelId="{FA1FC679-595E-4110-9571-57FDF0D093CF}" type="presParOf" srcId="{9A350F3D-6432-481F-A605-AA38FAE88E99}" destId="{8E061CFB-7BB0-4688-A797-CEFFFA84AF6E}" srcOrd="0" destOrd="0" presId="urn:microsoft.com/office/officeart/2005/8/layout/list1"/>
    <dgm:cxn modelId="{C51DCE0E-3ECE-4F21-B5C9-9778509309D8}" type="presParOf" srcId="{9A350F3D-6432-481F-A605-AA38FAE88E99}" destId="{F4A3D1E0-2063-4F38-A09D-880CD4A7CBDD}" srcOrd="1" destOrd="0" presId="urn:microsoft.com/office/officeart/2005/8/layout/list1"/>
    <dgm:cxn modelId="{A851FDBF-8F19-4C9A-98A7-15515EDED826}" type="presParOf" srcId="{1A869010-061A-4183-B713-64FE1B95AE70}" destId="{DCDBABB6-F91C-4A5F-9BA6-65CAEF9AE929}" srcOrd="5" destOrd="0" presId="urn:microsoft.com/office/officeart/2005/8/layout/list1"/>
    <dgm:cxn modelId="{F756D210-93C2-4A70-AD45-2C988B4A0F82}" type="presParOf" srcId="{1A869010-061A-4183-B713-64FE1B95AE70}" destId="{A627A13D-1036-4B82-875D-7BD28FD8EA5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6E054CC-EBD8-46F4-9AAF-46A8391FD706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A808AE36-1BE9-425A-A8AB-12EDB5D2B411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Инфраструктурная модернизация и повышение эффективности деятельности системы социальной политики, развитие адресных форм на основе принципа нуждаемости при предоставлении мер социальной поддержки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20AEE5-D01E-4237-89C6-5A01C5A55478}" type="parTrans" cxnId="{D96A7308-F8AC-477B-ABFC-BA38ACD33B3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BE8BF84-4FAC-4BCF-9CDA-62E3C7072984}" type="sibTrans" cxnId="{D96A7308-F8AC-477B-ABFC-BA38ACD33B34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51CDA1-5D15-4E29-9EB7-983F82A522DB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условий для формирования семейной среды как среды личностного саморазвития супругов, воспитания и развития детей, повышение престижа социально благополучной семьи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7B3617A-6D7F-4387-AD26-C8308EB25A6D}" type="parTrans" cxnId="{D2897357-4CFE-4658-873D-CE0962DD000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DCC43C-681F-4576-A088-9E933D0DBAE1}" type="sibTrans" cxnId="{D2897357-4CFE-4658-873D-CE0962DD000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92350E-EA4E-469C-A7A4-81C22793D765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приоритета семейного устройства детей-сирот и детей, оставшихся без попечения родителей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191D11-7890-486F-84D7-493FDA39D8D5}" type="parTrans" cxnId="{09965173-005B-47A4-B8BC-D557F2449A05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416518-AAF2-4FC5-8552-D38973FDFFE9}" type="sibTrans" cxnId="{09965173-005B-47A4-B8BC-D557F2449A05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036962E-4C07-43D6-A7D3-655BED7CC6A1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Трансформация концепции формирования доступной среды в концепцию универсального дизайна, обеспечение условий для социальной адаптации и интеграции в общественную жизнь лиц с ограниченными возможностями здоровья, а также лиц без определенного места жительства и занятий и лиц, освободившихся из мест лишения свободы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E9EDFB-D7AA-4900-A608-D35870EB27DD}" type="parTrans" cxnId="{AFB60760-240C-4F11-BF4C-A922258EF6F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2298E4-0D82-44B9-A54C-2817B5755F8F}" type="sibTrans" cxnId="{AFB60760-240C-4F11-BF4C-A922258EF6F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4781F91-5957-4AD4-AEEA-AE095BB17D86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условий для активного долголетия граждан пожилого возраста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DB453A1-837A-4832-8DE3-D13E7EF1C1F1}" type="parTrans" cxnId="{DD168648-1E56-4E82-BAB1-816DDC95E6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A729C13-273D-4726-9C9A-B709DEB189F4}" type="sibTrans" cxnId="{DD168648-1E56-4E82-BAB1-816DDC95E67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E13FF1-F413-4A9A-9CAD-FA84C45FA7E5}">
      <dgm:prSet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Повышение качества и доступности социального обслуживания, развитие рынка социальных услуг, развитие трехстороннего партнерства: государство, бизнес, общество. Обеспечение соответствия системы социальных услуг современной структуре потребностей общества</a:t>
          </a:r>
          <a:endParaRPr lang="ru-RU" sz="14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20008-3C32-4240-B086-4DD01F823748}" type="parTrans" cxnId="{D99DFD09-451E-4AA8-9C88-8F714A2AD04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F59E0D-6C4A-4525-8B9F-AA51BE5558F6}" type="sibTrans" cxnId="{D99DFD09-451E-4AA8-9C88-8F714A2AD04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6F54FE-6440-4820-8211-F6FE8736A300}" type="pres">
      <dgm:prSet presAssocID="{76E054CC-EBD8-46F4-9AAF-46A8391FD70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1FE01F30-4480-4890-A838-63892C616FC8}" type="pres">
      <dgm:prSet presAssocID="{76E054CC-EBD8-46F4-9AAF-46A8391FD706}" presName="Name1" presStyleCnt="0"/>
      <dgm:spPr/>
    </dgm:pt>
    <dgm:pt modelId="{787AB85B-129F-4CD9-8073-34D14345BE4D}" type="pres">
      <dgm:prSet presAssocID="{76E054CC-EBD8-46F4-9AAF-46A8391FD706}" presName="cycle" presStyleCnt="0"/>
      <dgm:spPr/>
    </dgm:pt>
    <dgm:pt modelId="{4DAA8562-4E54-47F3-89BD-CB7A0B6A9027}" type="pres">
      <dgm:prSet presAssocID="{76E054CC-EBD8-46F4-9AAF-46A8391FD706}" presName="srcNode" presStyleLbl="node1" presStyleIdx="0" presStyleCnt="6"/>
      <dgm:spPr/>
    </dgm:pt>
    <dgm:pt modelId="{789E59E4-E2E3-4E49-99B5-C3EBC5775EA4}" type="pres">
      <dgm:prSet presAssocID="{76E054CC-EBD8-46F4-9AAF-46A8391FD706}" presName="conn" presStyleLbl="parChTrans1D2" presStyleIdx="0" presStyleCnt="1"/>
      <dgm:spPr/>
      <dgm:t>
        <a:bodyPr/>
        <a:lstStyle/>
        <a:p>
          <a:endParaRPr lang="ru-RU"/>
        </a:p>
      </dgm:t>
    </dgm:pt>
    <dgm:pt modelId="{71BD9A95-545C-43D8-8B23-B318D0A357FA}" type="pres">
      <dgm:prSet presAssocID="{76E054CC-EBD8-46F4-9AAF-46A8391FD706}" presName="extraNode" presStyleLbl="node1" presStyleIdx="0" presStyleCnt="6"/>
      <dgm:spPr/>
    </dgm:pt>
    <dgm:pt modelId="{4E27B8FC-3191-4535-B8FE-3C6933FEF9A8}" type="pres">
      <dgm:prSet presAssocID="{76E054CC-EBD8-46F4-9AAF-46A8391FD706}" presName="dstNode" presStyleLbl="node1" presStyleIdx="0" presStyleCnt="6"/>
      <dgm:spPr/>
    </dgm:pt>
    <dgm:pt modelId="{34807B51-ABDC-43FA-9CBC-BBE20208C8F7}" type="pres">
      <dgm:prSet presAssocID="{A808AE36-1BE9-425A-A8AB-12EDB5D2B411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2D00D3-7E98-415B-BD14-393E752B2994}" type="pres">
      <dgm:prSet presAssocID="{A808AE36-1BE9-425A-A8AB-12EDB5D2B411}" presName="accent_1" presStyleCnt="0"/>
      <dgm:spPr/>
    </dgm:pt>
    <dgm:pt modelId="{F68DBC37-CBD0-4547-9CE9-8F6056B3D461}" type="pres">
      <dgm:prSet presAssocID="{A808AE36-1BE9-425A-A8AB-12EDB5D2B411}" presName="accentRepeatNode" presStyleLbl="solidFgAcc1" presStyleIdx="0" presStyleCnt="6"/>
      <dgm:spPr/>
    </dgm:pt>
    <dgm:pt modelId="{1307876F-B55C-45A2-9339-1BF0A5A720D2}" type="pres">
      <dgm:prSet presAssocID="{2451CDA1-5D15-4E29-9EB7-983F82A522DB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99E139-5768-4D0F-96BA-CE0B9B46F54A}" type="pres">
      <dgm:prSet presAssocID="{2451CDA1-5D15-4E29-9EB7-983F82A522DB}" presName="accent_2" presStyleCnt="0"/>
      <dgm:spPr/>
    </dgm:pt>
    <dgm:pt modelId="{68CA276A-C8D4-4B52-9025-47B18408EFA8}" type="pres">
      <dgm:prSet presAssocID="{2451CDA1-5D15-4E29-9EB7-983F82A522DB}" presName="accentRepeatNode" presStyleLbl="solidFgAcc1" presStyleIdx="1" presStyleCnt="6"/>
      <dgm:spPr/>
    </dgm:pt>
    <dgm:pt modelId="{8F380653-EFC8-462E-9B8D-A527A3C4E81D}" type="pres">
      <dgm:prSet presAssocID="{8492350E-EA4E-469C-A7A4-81C22793D765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F84279-79B1-49C0-BA25-018722B939E7}" type="pres">
      <dgm:prSet presAssocID="{8492350E-EA4E-469C-A7A4-81C22793D765}" presName="accent_3" presStyleCnt="0"/>
      <dgm:spPr/>
    </dgm:pt>
    <dgm:pt modelId="{A1D505AB-4C47-43DC-BBA8-03722FC56931}" type="pres">
      <dgm:prSet presAssocID="{8492350E-EA4E-469C-A7A4-81C22793D765}" presName="accentRepeatNode" presStyleLbl="solidFgAcc1" presStyleIdx="2" presStyleCnt="6"/>
      <dgm:spPr/>
    </dgm:pt>
    <dgm:pt modelId="{AD27B127-47F6-4300-9C90-1CB59BF313B3}" type="pres">
      <dgm:prSet presAssocID="{1036962E-4C07-43D6-A7D3-655BED7CC6A1}" presName="text_4" presStyleLbl="node1" presStyleIdx="3" presStyleCnt="6" custScaleY="1667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230335-66EE-4CF4-A393-439CB8BB71B9}" type="pres">
      <dgm:prSet presAssocID="{1036962E-4C07-43D6-A7D3-655BED7CC6A1}" presName="accent_4" presStyleCnt="0"/>
      <dgm:spPr/>
    </dgm:pt>
    <dgm:pt modelId="{09E3050F-910F-4968-A635-D46B46F28D8B}" type="pres">
      <dgm:prSet presAssocID="{1036962E-4C07-43D6-A7D3-655BED7CC6A1}" presName="accentRepeatNode" presStyleLbl="solidFgAcc1" presStyleIdx="3" presStyleCnt="6"/>
      <dgm:spPr/>
    </dgm:pt>
    <dgm:pt modelId="{AB16CEE3-351B-49AB-A763-BC2AD544FC50}" type="pres">
      <dgm:prSet presAssocID="{64781F91-5957-4AD4-AEEA-AE095BB17D86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59E7B0-50AD-4B4E-87D3-FC2C22511FB3}" type="pres">
      <dgm:prSet presAssocID="{64781F91-5957-4AD4-AEEA-AE095BB17D86}" presName="accent_5" presStyleCnt="0"/>
      <dgm:spPr/>
    </dgm:pt>
    <dgm:pt modelId="{4714585A-3FB7-4D31-A66B-EB541CFCCA24}" type="pres">
      <dgm:prSet presAssocID="{64781F91-5957-4AD4-AEEA-AE095BB17D86}" presName="accentRepeatNode" presStyleLbl="solidFgAcc1" presStyleIdx="4" presStyleCnt="6"/>
      <dgm:spPr/>
    </dgm:pt>
    <dgm:pt modelId="{36851572-FF22-4E8F-BC20-83D865D1EAAB}" type="pres">
      <dgm:prSet presAssocID="{16E13FF1-F413-4A9A-9CAD-FA84C45FA7E5}" presName="text_6" presStyleLbl="node1" presStyleIdx="5" presStyleCnt="6" custScaleY="1126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AD3B90-2990-44FA-A5A9-4D55C76F0E1F}" type="pres">
      <dgm:prSet presAssocID="{16E13FF1-F413-4A9A-9CAD-FA84C45FA7E5}" presName="accent_6" presStyleCnt="0"/>
      <dgm:spPr/>
    </dgm:pt>
    <dgm:pt modelId="{699668F8-D21C-4A04-8794-F2C4716C66FC}" type="pres">
      <dgm:prSet presAssocID="{16E13FF1-F413-4A9A-9CAD-FA84C45FA7E5}" presName="accentRepeatNode" presStyleLbl="solidFgAcc1" presStyleIdx="5" presStyleCnt="6"/>
      <dgm:spPr/>
    </dgm:pt>
  </dgm:ptLst>
  <dgm:cxnLst>
    <dgm:cxn modelId="{09965173-005B-47A4-B8BC-D557F2449A05}" srcId="{76E054CC-EBD8-46F4-9AAF-46A8391FD706}" destId="{8492350E-EA4E-469C-A7A4-81C22793D765}" srcOrd="2" destOrd="0" parTransId="{34191D11-7890-486F-84D7-493FDA39D8D5}" sibTransId="{95416518-AAF2-4FC5-8552-D38973FDFFE9}"/>
    <dgm:cxn modelId="{D7B37078-0515-419B-8527-4E3E846994BA}" type="presOf" srcId="{16E13FF1-F413-4A9A-9CAD-FA84C45FA7E5}" destId="{36851572-FF22-4E8F-BC20-83D865D1EAAB}" srcOrd="0" destOrd="0" presId="urn:microsoft.com/office/officeart/2008/layout/VerticalCurvedList"/>
    <dgm:cxn modelId="{6DB85D4C-DAF8-4A8D-97FC-D03D3C77B4B4}" type="presOf" srcId="{1036962E-4C07-43D6-A7D3-655BED7CC6A1}" destId="{AD27B127-47F6-4300-9C90-1CB59BF313B3}" srcOrd="0" destOrd="0" presId="urn:microsoft.com/office/officeart/2008/layout/VerticalCurvedList"/>
    <dgm:cxn modelId="{AFB60760-240C-4F11-BF4C-A922258EF6FE}" srcId="{76E054CC-EBD8-46F4-9AAF-46A8391FD706}" destId="{1036962E-4C07-43D6-A7D3-655BED7CC6A1}" srcOrd="3" destOrd="0" parTransId="{D6E9EDFB-D7AA-4900-A608-D35870EB27DD}" sibTransId="{6B2298E4-0D82-44B9-A54C-2817B5755F8F}"/>
    <dgm:cxn modelId="{E075DFC1-B8A6-4B60-B0B3-98F6432210C0}" type="presOf" srcId="{1BE8BF84-4FAC-4BCF-9CDA-62E3C7072984}" destId="{789E59E4-E2E3-4E49-99B5-C3EBC5775EA4}" srcOrd="0" destOrd="0" presId="urn:microsoft.com/office/officeart/2008/layout/VerticalCurvedList"/>
    <dgm:cxn modelId="{D96A7308-F8AC-477B-ABFC-BA38ACD33B34}" srcId="{76E054CC-EBD8-46F4-9AAF-46A8391FD706}" destId="{A808AE36-1BE9-425A-A8AB-12EDB5D2B411}" srcOrd="0" destOrd="0" parTransId="{A920AEE5-D01E-4237-89C6-5A01C5A55478}" sibTransId="{1BE8BF84-4FAC-4BCF-9CDA-62E3C7072984}"/>
    <dgm:cxn modelId="{D2897357-4CFE-4658-873D-CE0962DD000D}" srcId="{76E054CC-EBD8-46F4-9AAF-46A8391FD706}" destId="{2451CDA1-5D15-4E29-9EB7-983F82A522DB}" srcOrd="1" destOrd="0" parTransId="{F7B3617A-6D7F-4387-AD26-C8308EB25A6D}" sibTransId="{46DCC43C-681F-4576-A088-9E933D0DBAE1}"/>
    <dgm:cxn modelId="{DD168648-1E56-4E82-BAB1-816DDC95E67E}" srcId="{76E054CC-EBD8-46F4-9AAF-46A8391FD706}" destId="{64781F91-5957-4AD4-AEEA-AE095BB17D86}" srcOrd="4" destOrd="0" parTransId="{BDB453A1-837A-4832-8DE3-D13E7EF1C1F1}" sibTransId="{BA729C13-273D-4726-9C9A-B709DEB189F4}"/>
    <dgm:cxn modelId="{512C9692-C9A2-40C9-AA69-89F80D845B71}" type="presOf" srcId="{64781F91-5957-4AD4-AEEA-AE095BB17D86}" destId="{AB16CEE3-351B-49AB-A763-BC2AD544FC50}" srcOrd="0" destOrd="0" presId="urn:microsoft.com/office/officeart/2008/layout/VerticalCurvedList"/>
    <dgm:cxn modelId="{4893F1BF-393D-4EA2-BF7A-6E9B61B10977}" type="presOf" srcId="{76E054CC-EBD8-46F4-9AAF-46A8391FD706}" destId="{5C6F54FE-6440-4820-8211-F6FE8736A300}" srcOrd="0" destOrd="0" presId="urn:microsoft.com/office/officeart/2008/layout/VerticalCurvedList"/>
    <dgm:cxn modelId="{BD95EAF6-0F8F-41A8-94A9-B5D0333CCFCC}" type="presOf" srcId="{A808AE36-1BE9-425A-A8AB-12EDB5D2B411}" destId="{34807B51-ABDC-43FA-9CBC-BBE20208C8F7}" srcOrd="0" destOrd="0" presId="urn:microsoft.com/office/officeart/2008/layout/VerticalCurvedList"/>
    <dgm:cxn modelId="{D99DFD09-451E-4AA8-9C88-8F714A2AD04D}" srcId="{76E054CC-EBD8-46F4-9AAF-46A8391FD706}" destId="{16E13FF1-F413-4A9A-9CAD-FA84C45FA7E5}" srcOrd="5" destOrd="0" parTransId="{35320008-3C32-4240-B086-4DD01F823748}" sibTransId="{2DF59E0D-6C4A-4525-8B9F-AA51BE5558F6}"/>
    <dgm:cxn modelId="{DA3D5FE0-2AD7-42C6-9D33-A28E2EFA553C}" type="presOf" srcId="{8492350E-EA4E-469C-A7A4-81C22793D765}" destId="{8F380653-EFC8-462E-9B8D-A527A3C4E81D}" srcOrd="0" destOrd="0" presId="urn:microsoft.com/office/officeart/2008/layout/VerticalCurvedList"/>
    <dgm:cxn modelId="{2E3CD6A8-3E9C-4D78-B283-BB5FF6E78ED8}" type="presOf" srcId="{2451CDA1-5D15-4E29-9EB7-983F82A522DB}" destId="{1307876F-B55C-45A2-9339-1BF0A5A720D2}" srcOrd="0" destOrd="0" presId="urn:microsoft.com/office/officeart/2008/layout/VerticalCurvedList"/>
    <dgm:cxn modelId="{A483C3CB-8119-4BE3-8E61-2A4A60066BA1}" type="presParOf" srcId="{5C6F54FE-6440-4820-8211-F6FE8736A300}" destId="{1FE01F30-4480-4890-A838-63892C616FC8}" srcOrd="0" destOrd="0" presId="urn:microsoft.com/office/officeart/2008/layout/VerticalCurvedList"/>
    <dgm:cxn modelId="{6C39F53F-CFB6-4BCB-A4CA-973D26A0525C}" type="presParOf" srcId="{1FE01F30-4480-4890-A838-63892C616FC8}" destId="{787AB85B-129F-4CD9-8073-34D14345BE4D}" srcOrd="0" destOrd="0" presId="urn:microsoft.com/office/officeart/2008/layout/VerticalCurvedList"/>
    <dgm:cxn modelId="{DE89080D-F016-4B82-928E-986626545EB5}" type="presParOf" srcId="{787AB85B-129F-4CD9-8073-34D14345BE4D}" destId="{4DAA8562-4E54-47F3-89BD-CB7A0B6A9027}" srcOrd="0" destOrd="0" presId="urn:microsoft.com/office/officeart/2008/layout/VerticalCurvedList"/>
    <dgm:cxn modelId="{03774D79-4782-42F5-A22A-7DE119CD11D6}" type="presParOf" srcId="{787AB85B-129F-4CD9-8073-34D14345BE4D}" destId="{789E59E4-E2E3-4E49-99B5-C3EBC5775EA4}" srcOrd="1" destOrd="0" presId="urn:microsoft.com/office/officeart/2008/layout/VerticalCurvedList"/>
    <dgm:cxn modelId="{80AD32DE-85F8-47B5-8430-CF32873A168E}" type="presParOf" srcId="{787AB85B-129F-4CD9-8073-34D14345BE4D}" destId="{71BD9A95-545C-43D8-8B23-B318D0A357FA}" srcOrd="2" destOrd="0" presId="urn:microsoft.com/office/officeart/2008/layout/VerticalCurvedList"/>
    <dgm:cxn modelId="{5D8F12F2-04BD-4E14-AC80-DD718E678147}" type="presParOf" srcId="{787AB85B-129F-4CD9-8073-34D14345BE4D}" destId="{4E27B8FC-3191-4535-B8FE-3C6933FEF9A8}" srcOrd="3" destOrd="0" presId="urn:microsoft.com/office/officeart/2008/layout/VerticalCurvedList"/>
    <dgm:cxn modelId="{B2D3DE0F-020A-49D4-A7A7-C86A9102150E}" type="presParOf" srcId="{1FE01F30-4480-4890-A838-63892C616FC8}" destId="{34807B51-ABDC-43FA-9CBC-BBE20208C8F7}" srcOrd="1" destOrd="0" presId="urn:microsoft.com/office/officeart/2008/layout/VerticalCurvedList"/>
    <dgm:cxn modelId="{CE60BF3A-3043-4472-855C-E9F02A004610}" type="presParOf" srcId="{1FE01F30-4480-4890-A838-63892C616FC8}" destId="{9F2D00D3-7E98-415B-BD14-393E752B2994}" srcOrd="2" destOrd="0" presId="urn:microsoft.com/office/officeart/2008/layout/VerticalCurvedList"/>
    <dgm:cxn modelId="{DAE01979-9BCA-4A21-B4F0-2B8B645747F3}" type="presParOf" srcId="{9F2D00D3-7E98-415B-BD14-393E752B2994}" destId="{F68DBC37-CBD0-4547-9CE9-8F6056B3D461}" srcOrd="0" destOrd="0" presId="urn:microsoft.com/office/officeart/2008/layout/VerticalCurvedList"/>
    <dgm:cxn modelId="{C5879C5D-4876-4404-A3AE-7C32E5A46537}" type="presParOf" srcId="{1FE01F30-4480-4890-A838-63892C616FC8}" destId="{1307876F-B55C-45A2-9339-1BF0A5A720D2}" srcOrd="3" destOrd="0" presId="urn:microsoft.com/office/officeart/2008/layout/VerticalCurvedList"/>
    <dgm:cxn modelId="{7986E0A6-E90E-4F9A-9EC3-BEAA2374287F}" type="presParOf" srcId="{1FE01F30-4480-4890-A838-63892C616FC8}" destId="{3C99E139-5768-4D0F-96BA-CE0B9B46F54A}" srcOrd="4" destOrd="0" presId="urn:microsoft.com/office/officeart/2008/layout/VerticalCurvedList"/>
    <dgm:cxn modelId="{F8528BC6-C4B0-48C6-8545-988E72F6732A}" type="presParOf" srcId="{3C99E139-5768-4D0F-96BA-CE0B9B46F54A}" destId="{68CA276A-C8D4-4B52-9025-47B18408EFA8}" srcOrd="0" destOrd="0" presId="urn:microsoft.com/office/officeart/2008/layout/VerticalCurvedList"/>
    <dgm:cxn modelId="{56238410-25D2-4020-AA94-9D10C8E53F6A}" type="presParOf" srcId="{1FE01F30-4480-4890-A838-63892C616FC8}" destId="{8F380653-EFC8-462E-9B8D-A527A3C4E81D}" srcOrd="5" destOrd="0" presId="urn:microsoft.com/office/officeart/2008/layout/VerticalCurvedList"/>
    <dgm:cxn modelId="{35CCD53D-07A7-443F-BB8B-39E3746FE628}" type="presParOf" srcId="{1FE01F30-4480-4890-A838-63892C616FC8}" destId="{ABF84279-79B1-49C0-BA25-018722B939E7}" srcOrd="6" destOrd="0" presId="urn:microsoft.com/office/officeart/2008/layout/VerticalCurvedList"/>
    <dgm:cxn modelId="{EA4FAD86-EEF5-4753-B0EA-813F313E855E}" type="presParOf" srcId="{ABF84279-79B1-49C0-BA25-018722B939E7}" destId="{A1D505AB-4C47-43DC-BBA8-03722FC56931}" srcOrd="0" destOrd="0" presId="urn:microsoft.com/office/officeart/2008/layout/VerticalCurvedList"/>
    <dgm:cxn modelId="{40783BCB-5428-485C-8D30-D97ACBE4074B}" type="presParOf" srcId="{1FE01F30-4480-4890-A838-63892C616FC8}" destId="{AD27B127-47F6-4300-9C90-1CB59BF313B3}" srcOrd="7" destOrd="0" presId="urn:microsoft.com/office/officeart/2008/layout/VerticalCurvedList"/>
    <dgm:cxn modelId="{F5A5E617-B9FA-4D52-8FD4-5B3AEB2ABD7E}" type="presParOf" srcId="{1FE01F30-4480-4890-A838-63892C616FC8}" destId="{CE230335-66EE-4CF4-A393-439CB8BB71B9}" srcOrd="8" destOrd="0" presId="urn:microsoft.com/office/officeart/2008/layout/VerticalCurvedList"/>
    <dgm:cxn modelId="{5BE0ABAD-96C5-4BE4-B00F-A312487F913B}" type="presParOf" srcId="{CE230335-66EE-4CF4-A393-439CB8BB71B9}" destId="{09E3050F-910F-4968-A635-D46B46F28D8B}" srcOrd="0" destOrd="0" presId="urn:microsoft.com/office/officeart/2008/layout/VerticalCurvedList"/>
    <dgm:cxn modelId="{F2ACE1E9-AD58-437C-A483-592608EAB195}" type="presParOf" srcId="{1FE01F30-4480-4890-A838-63892C616FC8}" destId="{AB16CEE3-351B-49AB-A763-BC2AD544FC50}" srcOrd="9" destOrd="0" presId="urn:microsoft.com/office/officeart/2008/layout/VerticalCurvedList"/>
    <dgm:cxn modelId="{5D2B58FD-812D-4DC0-A7A7-ED54ED486EE3}" type="presParOf" srcId="{1FE01F30-4480-4890-A838-63892C616FC8}" destId="{E859E7B0-50AD-4B4E-87D3-FC2C22511FB3}" srcOrd="10" destOrd="0" presId="urn:microsoft.com/office/officeart/2008/layout/VerticalCurvedList"/>
    <dgm:cxn modelId="{BDAC7595-DCF6-4D99-977B-072181C05009}" type="presParOf" srcId="{E859E7B0-50AD-4B4E-87D3-FC2C22511FB3}" destId="{4714585A-3FB7-4D31-A66B-EB541CFCCA24}" srcOrd="0" destOrd="0" presId="urn:microsoft.com/office/officeart/2008/layout/VerticalCurvedList"/>
    <dgm:cxn modelId="{DF9F354B-7CBE-43BD-AB23-73E0DAD16E7F}" type="presParOf" srcId="{1FE01F30-4480-4890-A838-63892C616FC8}" destId="{36851572-FF22-4E8F-BC20-83D865D1EAAB}" srcOrd="11" destOrd="0" presId="urn:microsoft.com/office/officeart/2008/layout/VerticalCurvedList"/>
    <dgm:cxn modelId="{BDF82B94-0645-4B28-B20D-AF97896927CD}" type="presParOf" srcId="{1FE01F30-4480-4890-A838-63892C616FC8}" destId="{6CAD3B90-2990-44FA-A5A9-4D55C76F0E1F}" srcOrd="12" destOrd="0" presId="urn:microsoft.com/office/officeart/2008/layout/VerticalCurvedList"/>
    <dgm:cxn modelId="{474B77B3-24AA-4BC9-B074-3C1A72676EBC}" type="presParOf" srcId="{6CAD3B90-2990-44FA-A5A9-4D55C76F0E1F}" destId="{699668F8-D21C-4A04-8794-F2C4716C66F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159784D-1E22-457F-9DC7-3ED7B3F76DE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93EDFAA-8A2F-4CE0-9920-9FAB149499C1}">
      <dgm:prSet phldrT="[Текст]" phldr="1"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00962E-1D7E-4B15-96B8-CBA7AE22EA03}" type="parTrans" cxnId="{E916C273-318E-423C-BF4A-216AD162CDA2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12D039-588D-4257-8B06-AA4C958D5E93}" type="sibTrans" cxnId="{E916C273-318E-423C-BF4A-216AD162CDA2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27EDCE-74E5-4A6C-876C-5F845252D789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создание оптимальной территориальной функционально-структурной модели управлений социальной политики и организаций социального обслуживания населения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F53B53-FFEB-49C2-AA55-AFBD266022AB}" type="parTrans" cxnId="{1ABD320F-0507-4245-B9F1-E93D1CAED97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2F88C8-8BDD-4AF3-8472-C6156A2A7049}" type="sibTrans" cxnId="{1ABD320F-0507-4245-B9F1-E93D1CAED97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655BF1-5543-439F-9F39-1D3812DCCAE3}">
      <dgm:prSet phldrT="[Текст]" phldr="1"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750B66-830D-4F04-9CDC-F3B04B7BFBF6}" type="parTrans" cxnId="{211F78AC-F96E-47C5-8375-D7EA1F8D1FA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F1E78-E4DC-4476-8487-3DC46DBAEF4B}" type="sibTrans" cxnId="{211F78AC-F96E-47C5-8375-D7EA1F8D1FA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EBC6C-132C-49B6-8FA1-41D9F632FE9C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сохранение кадрового потенциала и обеспечение системы органов социальной защиты населения трудовыми ресурсами в достаточном количестве и надлежащей квалификации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91122A-FC87-4153-AF6E-A4CC106BE182}" type="parTrans" cxnId="{EBEEB427-371C-4460-B562-A9B1CE70694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DE4405-C10A-45E2-837D-CD7B4F25E128}" type="sibTrans" cxnId="{EBEEB427-371C-4460-B562-A9B1CE70694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F0BFA4-07CF-4552-8BDB-684ABC242A8F}">
      <dgm:prSet phldrT="[Текст]" phldr="1" custT="1"/>
      <dgm:spPr/>
      <dgm:t>
        <a:bodyPr/>
        <a:lstStyle/>
        <a:p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DE4815-AF43-410D-A403-2B2E3E4B20EE}" type="parTrans" cxnId="{8217D200-0854-4D86-A618-DDF614D91A8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A9D1FC-83E2-46BB-A1EA-68880E07AF5F}" type="sibTrans" cxnId="{8217D200-0854-4D86-A618-DDF614D91A8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3BB1EC-392F-4845-8242-FDADC23203CE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унификация применяемых технологий социального обслуживания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7EF139-841E-4AA3-874D-CD42B2B8AB6B}" type="parTrans" cxnId="{61491250-840E-48B2-A5BD-A94E865D4D3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5C2113-B2AE-400C-874E-C6F3077792BB}" type="sibTrans" cxnId="{61491250-840E-48B2-A5BD-A94E865D4D3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6FF37C-DD94-471A-84E4-125A3E3C9459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D1C223-CC87-4BBE-BDCF-FE89B7DE8778}" type="parTrans" cxnId="{906790FE-DC43-4399-8534-57BE29E1708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90C5D0-6DF9-4369-91E2-B480808882C2}" type="sibTrans" cxnId="{906790FE-DC43-4399-8534-57BE29E1708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699820-31CF-475D-948E-3CE04D132789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82FD9D-843C-4C7B-B2CD-2E267C585D47}" type="parTrans" cxnId="{FE5E35FA-E680-46BD-92B6-88BE19CE6DA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46B369-D29E-4685-9AAF-443DBA7E09A6}" type="sibTrans" cxnId="{FE5E35FA-E680-46BD-92B6-88BE19CE6DA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77B9C2-C689-4EC8-B834-2EABF9A67915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BFBF50-AB36-424A-B327-39A7D554706D}" type="parTrans" cxnId="{2DCCEA57-86A5-4156-98C1-ECCC5D17301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C78634-4FAA-46E1-BE65-75984ECAFEBD}" type="sibTrans" cxnId="{2DCCEA57-86A5-4156-98C1-ECCC5D17301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125EA9-E377-4AE0-89C4-FDAE1A182A0B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системы «социального контракта»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16F05-2ABB-4321-9BD7-2821147033C3}" type="parTrans" cxnId="{B7B46AB3-5559-496B-AC13-E97916D6F4D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69B829-94AC-4299-AAA5-E92F8F26EB65}" type="sibTrans" cxnId="{B7B46AB3-5559-496B-AC13-E97916D6F4D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D1875B-0378-4C5F-AC2C-73D2CF459ADF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E5CAD3-96AE-45EB-A2C1-D5ABBAC5889B}" type="parTrans" cxnId="{8C000619-AF84-4204-AB6F-CED94A5A29F0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D2700-90C7-453C-B74A-8E3D9D7155A6}" type="sibTrans" cxnId="{8C000619-AF84-4204-AB6F-CED94A5A29F0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2A4411-9762-41C9-B0E3-8A33F1930CC0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осуществление эффективного межведомственного взаимодействия в работе по вопросам выявления и предупреждения социального неблагополучия, жестокого обращения с детьми, оказания помощи неблагополучным семьям и детям, находящимся в трудной жизненной ситуации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8E887F-534C-4E1A-B533-A69130AB1DBA}" type="parTrans" cxnId="{E961770C-1082-4BB0-B14D-01454777489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08FD79-253A-4760-9227-00AA8A58C95D}" type="sibTrans" cxnId="{E961770C-1082-4BB0-B14D-01454777489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966F5E-F504-428E-A011-10F8835E99CC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5BB4AD-5CDC-4420-B257-65B4D7DF1A2E}" type="parTrans" cxnId="{AB109705-32CE-4BBD-AB4C-E1AF58214FD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73FAA8-55C5-4106-8DC5-BAC21C7D14A4}" type="sibTrans" cxnId="{AB109705-32CE-4BBD-AB4C-E1AF58214FD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E6263F-BB21-4EC3-988B-F5B2758B9400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формирование единого профилактического пространства посредством создания в каждом муниципальном образовании, расположенном на территории Свердловской области, семейно-центрированной участковой службы на основе межведомственного и межуровневого взаимодействия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7AD118-AF82-4591-A659-37515D6BDC9A}" type="parTrans" cxnId="{A9E2583F-5BC5-4E18-ACC4-9ACAAF327F3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22FF7D-D038-434F-A4C4-58A37B7EB959}" type="sibTrans" cxnId="{A9E2583F-5BC5-4E18-ACC4-9ACAAF327F3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EC98C4-E1CA-43D8-A292-3969812E4816}">
      <dgm:prSet custT="1"/>
      <dgm:spPr/>
      <dgm:t>
        <a:bodyPr/>
        <a:lstStyle/>
        <a:p>
          <a:r>
            <a:rPr lang="ru-RU" sz="1400" b="1" smtClean="0">
              <a:latin typeface="Arial" panose="020B0604020202020204" pitchFamily="34" charset="0"/>
              <a:cs typeface="Arial" panose="020B0604020202020204" pitchFamily="34" charset="0"/>
            </a:rPr>
            <a:t>продолжение информатизации системы социальной защиты, в том числе развитие предоставления государственных услуг в электронном виде</a:t>
          </a:r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7CBE5E-F697-4C27-8D5A-F08BAF76568D}" type="parTrans" cxnId="{7D8F2149-DA5B-4DAD-A18A-FF06A7C4F712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8DD82A-3887-4B52-AD37-BCAF8344116B}" type="sibTrans" cxnId="{7D8F2149-DA5B-4DAD-A18A-FF06A7C4F712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C3E778-EAA5-4AE6-839F-54B729A81E63}" type="pres">
      <dgm:prSet presAssocID="{0159784D-1E22-457F-9DC7-3ED7B3F76DE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C4482E-1F8C-4658-9444-B8B22B76D7E5}" type="pres">
      <dgm:prSet presAssocID="{C93EDFAA-8A2F-4CE0-9920-9FAB149499C1}" presName="composite" presStyleCnt="0"/>
      <dgm:spPr/>
    </dgm:pt>
    <dgm:pt modelId="{E57B12C3-DEB9-4850-BEE5-6ADEE99B429B}" type="pres">
      <dgm:prSet presAssocID="{C93EDFAA-8A2F-4CE0-9920-9FAB149499C1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016495-D997-4F5A-A313-B9AD614EAA1D}" type="pres">
      <dgm:prSet presAssocID="{C93EDFAA-8A2F-4CE0-9920-9FAB149499C1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3D0D9-6B93-419E-AF04-109524C9B78C}" type="pres">
      <dgm:prSet presAssocID="{4E12D039-588D-4257-8B06-AA4C958D5E93}" presName="sp" presStyleCnt="0"/>
      <dgm:spPr/>
    </dgm:pt>
    <dgm:pt modelId="{313C2DCB-865D-4BB9-BEA3-E5F403C9381D}" type="pres">
      <dgm:prSet presAssocID="{43655BF1-5543-439F-9F39-1D3812DCCAE3}" presName="composite" presStyleCnt="0"/>
      <dgm:spPr/>
    </dgm:pt>
    <dgm:pt modelId="{DAD02F58-CE41-4098-A364-347BCE577629}" type="pres">
      <dgm:prSet presAssocID="{43655BF1-5543-439F-9F39-1D3812DCCAE3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B70523-1124-4ABC-9FB9-E399410ECDC2}" type="pres">
      <dgm:prSet presAssocID="{43655BF1-5543-439F-9F39-1D3812DCCAE3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12F4C7-583F-455E-B205-35F5B051CB95}" type="pres">
      <dgm:prSet presAssocID="{9A0F1E78-E4DC-4476-8487-3DC46DBAEF4B}" presName="sp" presStyleCnt="0"/>
      <dgm:spPr/>
    </dgm:pt>
    <dgm:pt modelId="{CC7F99E8-A2B5-425B-82F5-852DEC6A3F83}" type="pres">
      <dgm:prSet presAssocID="{71F0BFA4-07CF-4552-8BDB-684ABC242A8F}" presName="composite" presStyleCnt="0"/>
      <dgm:spPr/>
    </dgm:pt>
    <dgm:pt modelId="{8BD64B7A-4447-4DF7-A6C4-9300A581D05A}" type="pres">
      <dgm:prSet presAssocID="{71F0BFA4-07CF-4552-8BDB-684ABC242A8F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91CFE0-1C5B-4330-AD46-E0BC8C31A78D}" type="pres">
      <dgm:prSet presAssocID="{71F0BFA4-07CF-4552-8BDB-684ABC242A8F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8EFD8D-97AF-4807-93D3-655C3ABBAA3F}" type="pres">
      <dgm:prSet presAssocID="{53A9D1FC-83E2-46BB-A1EA-68880E07AF5F}" presName="sp" presStyleCnt="0"/>
      <dgm:spPr/>
    </dgm:pt>
    <dgm:pt modelId="{F7EA15EC-5387-4C42-9690-7D83021095B3}" type="pres">
      <dgm:prSet presAssocID="{F06FF37C-DD94-471A-84E4-125A3E3C9459}" presName="composite" presStyleCnt="0"/>
      <dgm:spPr/>
    </dgm:pt>
    <dgm:pt modelId="{9A4CB6BF-183C-4CB3-89AE-E8E79E03A157}" type="pres">
      <dgm:prSet presAssocID="{F06FF37C-DD94-471A-84E4-125A3E3C9459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F7D208-DDB6-46BA-80D1-3FFD2AC00CA5}" type="pres">
      <dgm:prSet presAssocID="{F06FF37C-DD94-471A-84E4-125A3E3C9459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1CC572-B3F4-40FD-BC1F-0C2DBA8EA44D}" type="pres">
      <dgm:prSet presAssocID="{7F90C5D0-6DF9-4369-91E2-B480808882C2}" presName="sp" presStyleCnt="0"/>
      <dgm:spPr/>
    </dgm:pt>
    <dgm:pt modelId="{C2F4A653-CDA8-47DE-9D38-8EBED83DD840}" type="pres">
      <dgm:prSet presAssocID="{7077B9C2-C689-4EC8-B834-2EABF9A67915}" presName="composite" presStyleCnt="0"/>
      <dgm:spPr/>
    </dgm:pt>
    <dgm:pt modelId="{5A9D76DA-31AA-4E28-8939-09798863457E}" type="pres">
      <dgm:prSet presAssocID="{7077B9C2-C689-4EC8-B834-2EABF9A67915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D4AA5F-BAB1-4AD7-85C1-D7AA1F9F9B2C}" type="pres">
      <dgm:prSet presAssocID="{7077B9C2-C689-4EC8-B834-2EABF9A67915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3D6884-902D-4D3E-8D5B-8CE882A18C63}" type="pres">
      <dgm:prSet presAssocID="{09C78634-4FAA-46E1-BE65-75984ECAFEBD}" presName="sp" presStyleCnt="0"/>
      <dgm:spPr/>
    </dgm:pt>
    <dgm:pt modelId="{540E440F-A315-492D-A364-46EBD0A7151D}" type="pres">
      <dgm:prSet presAssocID="{B3D1875B-0378-4C5F-AC2C-73D2CF459ADF}" presName="composite" presStyleCnt="0"/>
      <dgm:spPr/>
    </dgm:pt>
    <dgm:pt modelId="{C777BE00-E50F-4C40-8B9B-690B2E913224}" type="pres">
      <dgm:prSet presAssocID="{B3D1875B-0378-4C5F-AC2C-73D2CF459ADF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F06E7C-0708-4458-A5D9-33E7F5A9EAF9}" type="pres">
      <dgm:prSet presAssocID="{B3D1875B-0378-4C5F-AC2C-73D2CF459ADF}" presName="descendantText" presStyleLbl="alignAcc1" presStyleIdx="5" presStyleCnt="7" custScaleY="1380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0B332A-D3FD-4E9C-85C9-B3037593C064}" type="pres">
      <dgm:prSet presAssocID="{29FD2700-90C7-453C-B74A-8E3D9D7155A6}" presName="sp" presStyleCnt="0"/>
      <dgm:spPr/>
    </dgm:pt>
    <dgm:pt modelId="{FA7AC9D3-40D2-437D-ADF9-19A9229B31BC}" type="pres">
      <dgm:prSet presAssocID="{16966F5E-F504-428E-A011-10F8835E99CC}" presName="composite" presStyleCnt="0"/>
      <dgm:spPr/>
    </dgm:pt>
    <dgm:pt modelId="{7E4DA189-4764-45DC-A952-3BA6C13259CA}" type="pres">
      <dgm:prSet presAssocID="{16966F5E-F504-428E-A011-10F8835E99CC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8C55D-4E37-4EE6-A2A2-C1FCC0F540B3}" type="pres">
      <dgm:prSet presAssocID="{16966F5E-F504-428E-A011-10F8835E99CC}" presName="descendantText" presStyleLbl="alignAcc1" presStyleIdx="6" presStyleCnt="7" custScaleY="135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92CA44-1661-4A47-9111-E1753EE8BCBA}" type="presOf" srcId="{16966F5E-F504-428E-A011-10F8835E99CC}" destId="{7E4DA189-4764-45DC-A952-3BA6C13259CA}" srcOrd="0" destOrd="0" presId="urn:microsoft.com/office/officeart/2005/8/layout/chevron2"/>
    <dgm:cxn modelId="{DBEA3D16-CAF6-4E1D-B180-420647899BF5}" type="presOf" srcId="{C4EC98C4-E1CA-43D8-A292-3969812E4816}" destId="{6BF7D208-DDB6-46BA-80D1-3FFD2AC00CA5}" srcOrd="0" destOrd="1" presId="urn:microsoft.com/office/officeart/2005/8/layout/chevron2"/>
    <dgm:cxn modelId="{FE5E35FA-E680-46BD-92B6-88BE19CE6DA5}" srcId="{F06FF37C-DD94-471A-84E4-125A3E3C9459}" destId="{54699820-31CF-475D-948E-3CE04D132789}" srcOrd="0" destOrd="0" parTransId="{4382FD9D-843C-4C7B-B2CD-2E267C585D47}" sibTransId="{3C46B369-D29E-4685-9AAF-443DBA7E09A6}"/>
    <dgm:cxn modelId="{6946F1F4-6C3D-47C3-88AB-9E9DFEC493E6}" type="presOf" srcId="{0159784D-1E22-457F-9DC7-3ED7B3F76DEE}" destId="{00C3E778-EAA5-4AE6-839F-54B729A81E63}" srcOrd="0" destOrd="0" presId="urn:microsoft.com/office/officeart/2005/8/layout/chevron2"/>
    <dgm:cxn modelId="{7D8F2149-DA5B-4DAD-A18A-FF06A7C4F712}" srcId="{F06FF37C-DD94-471A-84E4-125A3E3C9459}" destId="{C4EC98C4-E1CA-43D8-A292-3969812E4816}" srcOrd="1" destOrd="0" parTransId="{B77CBE5E-F697-4C27-8D5A-F08BAF76568D}" sibTransId="{E18DD82A-3887-4B52-AD37-BCAF8344116B}"/>
    <dgm:cxn modelId="{FF9955D4-46EF-4131-BBEE-DD835B4A1049}" type="presOf" srcId="{71F0BFA4-07CF-4552-8BDB-684ABC242A8F}" destId="{8BD64B7A-4447-4DF7-A6C4-9300A581D05A}" srcOrd="0" destOrd="0" presId="urn:microsoft.com/office/officeart/2005/8/layout/chevron2"/>
    <dgm:cxn modelId="{2DCCEA57-86A5-4156-98C1-ECCC5D17301C}" srcId="{0159784D-1E22-457F-9DC7-3ED7B3F76DEE}" destId="{7077B9C2-C689-4EC8-B834-2EABF9A67915}" srcOrd="4" destOrd="0" parTransId="{F4BFBF50-AB36-424A-B327-39A7D554706D}" sibTransId="{09C78634-4FAA-46E1-BE65-75984ECAFEBD}"/>
    <dgm:cxn modelId="{03CA75F8-F955-46F5-8641-50CCFDC89939}" type="presOf" srcId="{733BB1EC-392F-4845-8242-FDADC23203CE}" destId="{0691CFE0-1C5B-4330-AD46-E0BC8C31A78D}" srcOrd="0" destOrd="0" presId="urn:microsoft.com/office/officeart/2005/8/layout/chevron2"/>
    <dgm:cxn modelId="{8217D200-0854-4D86-A618-DDF614D91A84}" srcId="{0159784D-1E22-457F-9DC7-3ED7B3F76DEE}" destId="{71F0BFA4-07CF-4552-8BDB-684ABC242A8F}" srcOrd="2" destOrd="0" parTransId="{D2DE4815-AF43-410D-A403-2B2E3E4B20EE}" sibTransId="{53A9D1FC-83E2-46BB-A1EA-68880E07AF5F}"/>
    <dgm:cxn modelId="{61491250-840E-48B2-A5BD-A94E865D4D35}" srcId="{71F0BFA4-07CF-4552-8BDB-684ABC242A8F}" destId="{733BB1EC-392F-4845-8242-FDADC23203CE}" srcOrd="0" destOrd="0" parTransId="{097EF139-841E-4AA3-874D-CD42B2B8AB6B}" sibTransId="{015C2113-B2AE-400C-874E-C6F3077792BB}"/>
    <dgm:cxn modelId="{8C000619-AF84-4204-AB6F-CED94A5A29F0}" srcId="{0159784D-1E22-457F-9DC7-3ED7B3F76DEE}" destId="{B3D1875B-0378-4C5F-AC2C-73D2CF459ADF}" srcOrd="5" destOrd="0" parTransId="{C8E5CAD3-96AE-45EB-A2C1-D5ABBAC5889B}" sibTransId="{29FD2700-90C7-453C-B74A-8E3D9D7155A6}"/>
    <dgm:cxn modelId="{211F78AC-F96E-47C5-8375-D7EA1F8D1FA9}" srcId="{0159784D-1E22-457F-9DC7-3ED7B3F76DEE}" destId="{43655BF1-5543-439F-9F39-1D3812DCCAE3}" srcOrd="1" destOrd="0" parTransId="{AC750B66-830D-4F04-9CDC-F3B04B7BFBF6}" sibTransId="{9A0F1E78-E4DC-4476-8487-3DC46DBAEF4B}"/>
    <dgm:cxn modelId="{E916C273-318E-423C-BF4A-216AD162CDA2}" srcId="{0159784D-1E22-457F-9DC7-3ED7B3F76DEE}" destId="{C93EDFAA-8A2F-4CE0-9920-9FAB149499C1}" srcOrd="0" destOrd="0" parTransId="{8200962E-1D7E-4B15-96B8-CBA7AE22EA03}" sibTransId="{4E12D039-588D-4257-8B06-AA4C958D5E93}"/>
    <dgm:cxn modelId="{EE57CF41-56F1-4191-8DB4-B58F544B520E}" type="presOf" srcId="{E527EDCE-74E5-4A6C-876C-5F845252D789}" destId="{57016495-D997-4F5A-A313-B9AD614EAA1D}" srcOrd="0" destOrd="0" presId="urn:microsoft.com/office/officeart/2005/8/layout/chevron2"/>
    <dgm:cxn modelId="{45A566EB-C498-4602-9802-5CBF3482FDC5}" type="presOf" srcId="{C93EDFAA-8A2F-4CE0-9920-9FAB149499C1}" destId="{E57B12C3-DEB9-4850-BEE5-6ADEE99B429B}" srcOrd="0" destOrd="0" presId="urn:microsoft.com/office/officeart/2005/8/layout/chevron2"/>
    <dgm:cxn modelId="{18FF6ACE-C03C-4044-A197-C298E4427B23}" type="presOf" srcId="{43655BF1-5543-439F-9F39-1D3812DCCAE3}" destId="{DAD02F58-CE41-4098-A364-347BCE577629}" srcOrd="0" destOrd="0" presId="urn:microsoft.com/office/officeart/2005/8/layout/chevron2"/>
    <dgm:cxn modelId="{B04A8BAA-79F1-46B9-B78D-7221FD5D5DB5}" type="presOf" srcId="{54699820-31CF-475D-948E-3CE04D132789}" destId="{6BF7D208-DDB6-46BA-80D1-3FFD2AC00CA5}" srcOrd="0" destOrd="0" presId="urn:microsoft.com/office/officeart/2005/8/layout/chevron2"/>
    <dgm:cxn modelId="{CEA68910-CB3D-4383-8106-348FB7EEE5E1}" type="presOf" srcId="{9B2EBC6C-132C-49B6-8FA1-41D9F632FE9C}" destId="{A9B70523-1124-4ABC-9FB9-E399410ECDC2}" srcOrd="0" destOrd="0" presId="urn:microsoft.com/office/officeart/2005/8/layout/chevron2"/>
    <dgm:cxn modelId="{6A1E40D0-BE9D-4F72-8E41-162B4B8BD4AC}" type="presOf" srcId="{7077B9C2-C689-4EC8-B834-2EABF9A67915}" destId="{5A9D76DA-31AA-4E28-8939-09798863457E}" srcOrd="0" destOrd="0" presId="urn:microsoft.com/office/officeart/2005/8/layout/chevron2"/>
    <dgm:cxn modelId="{A52F5796-166A-4205-8084-C3520DBEE82A}" type="presOf" srcId="{5D125EA9-E377-4AE0-89C4-FDAE1A182A0B}" destId="{66D4AA5F-BAB1-4AD7-85C1-D7AA1F9F9B2C}" srcOrd="0" destOrd="0" presId="urn:microsoft.com/office/officeart/2005/8/layout/chevron2"/>
    <dgm:cxn modelId="{EBEEB427-371C-4460-B562-A9B1CE706949}" srcId="{43655BF1-5543-439F-9F39-1D3812DCCAE3}" destId="{9B2EBC6C-132C-49B6-8FA1-41D9F632FE9C}" srcOrd="0" destOrd="0" parTransId="{3A91122A-FC87-4153-AF6E-A4CC106BE182}" sibTransId="{1FDE4405-C10A-45E2-837D-CD7B4F25E128}"/>
    <dgm:cxn modelId="{64D3C606-2C8D-412E-8875-CB085471C262}" type="presOf" srcId="{F06FF37C-DD94-471A-84E4-125A3E3C9459}" destId="{9A4CB6BF-183C-4CB3-89AE-E8E79E03A157}" srcOrd="0" destOrd="0" presId="urn:microsoft.com/office/officeart/2005/8/layout/chevron2"/>
    <dgm:cxn modelId="{E961770C-1082-4BB0-B14D-01454777489E}" srcId="{B3D1875B-0378-4C5F-AC2C-73D2CF459ADF}" destId="{DE2A4411-9762-41C9-B0E3-8A33F1930CC0}" srcOrd="0" destOrd="0" parTransId="{388E887F-534C-4E1A-B533-A69130AB1DBA}" sibTransId="{1408FD79-253A-4760-9227-00AA8A58C95D}"/>
    <dgm:cxn modelId="{85C89F15-06D2-40B1-A026-C10B4C04CCFF}" type="presOf" srcId="{DE2A4411-9762-41C9-B0E3-8A33F1930CC0}" destId="{E3F06E7C-0708-4458-A5D9-33E7F5A9EAF9}" srcOrd="0" destOrd="0" presId="urn:microsoft.com/office/officeart/2005/8/layout/chevron2"/>
    <dgm:cxn modelId="{1ABD320F-0507-4245-B9F1-E93D1CAED974}" srcId="{C93EDFAA-8A2F-4CE0-9920-9FAB149499C1}" destId="{E527EDCE-74E5-4A6C-876C-5F845252D789}" srcOrd="0" destOrd="0" parTransId="{96F53B53-FFEB-49C2-AA55-AFBD266022AB}" sibTransId="{8C2F88C8-8BDD-4AF3-8472-C6156A2A7049}"/>
    <dgm:cxn modelId="{648ACC31-6285-4834-831E-C09C4EEB2AB6}" type="presOf" srcId="{B3D1875B-0378-4C5F-AC2C-73D2CF459ADF}" destId="{C777BE00-E50F-4C40-8B9B-690B2E913224}" srcOrd="0" destOrd="0" presId="urn:microsoft.com/office/officeart/2005/8/layout/chevron2"/>
    <dgm:cxn modelId="{906790FE-DC43-4399-8534-57BE29E17087}" srcId="{0159784D-1E22-457F-9DC7-3ED7B3F76DEE}" destId="{F06FF37C-DD94-471A-84E4-125A3E3C9459}" srcOrd="3" destOrd="0" parTransId="{99D1C223-CC87-4BBE-BDCF-FE89B7DE8778}" sibTransId="{7F90C5D0-6DF9-4369-91E2-B480808882C2}"/>
    <dgm:cxn modelId="{A9E2583F-5BC5-4E18-ACC4-9ACAAF327F3E}" srcId="{16966F5E-F504-428E-A011-10F8835E99CC}" destId="{E3E6263F-BB21-4EC3-988B-F5B2758B9400}" srcOrd="0" destOrd="0" parTransId="{0E7AD118-AF82-4591-A659-37515D6BDC9A}" sibTransId="{0822FF7D-D038-434F-A4C4-58A37B7EB959}"/>
    <dgm:cxn modelId="{B7B46AB3-5559-496B-AC13-E97916D6F4D8}" srcId="{7077B9C2-C689-4EC8-B834-2EABF9A67915}" destId="{5D125EA9-E377-4AE0-89C4-FDAE1A182A0B}" srcOrd="0" destOrd="0" parTransId="{A4316F05-2ABB-4321-9BD7-2821147033C3}" sibTransId="{0869B829-94AC-4299-AAA5-E92F8F26EB65}"/>
    <dgm:cxn modelId="{273DD20F-3EF8-4908-803F-15D6D0577CB1}" type="presOf" srcId="{E3E6263F-BB21-4EC3-988B-F5B2758B9400}" destId="{C348C55D-4E37-4EE6-A2A2-C1FCC0F540B3}" srcOrd="0" destOrd="0" presId="urn:microsoft.com/office/officeart/2005/8/layout/chevron2"/>
    <dgm:cxn modelId="{AB109705-32CE-4BBD-AB4C-E1AF58214FD9}" srcId="{0159784D-1E22-457F-9DC7-3ED7B3F76DEE}" destId="{16966F5E-F504-428E-A011-10F8835E99CC}" srcOrd="6" destOrd="0" parTransId="{1A5BB4AD-5CDC-4420-B257-65B4D7DF1A2E}" sibTransId="{EB73FAA8-55C5-4106-8DC5-BAC21C7D14A4}"/>
    <dgm:cxn modelId="{DB31AC13-39B8-4BEA-9786-03B0251DC08D}" type="presParOf" srcId="{00C3E778-EAA5-4AE6-839F-54B729A81E63}" destId="{43C4482E-1F8C-4658-9444-B8B22B76D7E5}" srcOrd="0" destOrd="0" presId="urn:microsoft.com/office/officeart/2005/8/layout/chevron2"/>
    <dgm:cxn modelId="{3720FF35-1E71-4CF9-8E2D-515A0E141E39}" type="presParOf" srcId="{43C4482E-1F8C-4658-9444-B8B22B76D7E5}" destId="{E57B12C3-DEB9-4850-BEE5-6ADEE99B429B}" srcOrd="0" destOrd="0" presId="urn:microsoft.com/office/officeart/2005/8/layout/chevron2"/>
    <dgm:cxn modelId="{B086EC75-4852-4F8E-BA78-0F687B46EF49}" type="presParOf" srcId="{43C4482E-1F8C-4658-9444-B8B22B76D7E5}" destId="{57016495-D997-4F5A-A313-B9AD614EAA1D}" srcOrd="1" destOrd="0" presId="urn:microsoft.com/office/officeart/2005/8/layout/chevron2"/>
    <dgm:cxn modelId="{842223C7-26DC-4DF5-A24C-F8BB04B048B7}" type="presParOf" srcId="{00C3E778-EAA5-4AE6-839F-54B729A81E63}" destId="{1A63D0D9-6B93-419E-AF04-109524C9B78C}" srcOrd="1" destOrd="0" presId="urn:microsoft.com/office/officeart/2005/8/layout/chevron2"/>
    <dgm:cxn modelId="{FF1DFE25-367F-43E7-AB69-79D14EB38C31}" type="presParOf" srcId="{00C3E778-EAA5-4AE6-839F-54B729A81E63}" destId="{313C2DCB-865D-4BB9-BEA3-E5F403C9381D}" srcOrd="2" destOrd="0" presId="urn:microsoft.com/office/officeart/2005/8/layout/chevron2"/>
    <dgm:cxn modelId="{C9B23A8D-6EA5-43A4-B29D-7D837B218248}" type="presParOf" srcId="{313C2DCB-865D-4BB9-BEA3-E5F403C9381D}" destId="{DAD02F58-CE41-4098-A364-347BCE577629}" srcOrd="0" destOrd="0" presId="urn:microsoft.com/office/officeart/2005/8/layout/chevron2"/>
    <dgm:cxn modelId="{D8DB68E2-1018-4269-9CAA-3C56D7364B25}" type="presParOf" srcId="{313C2DCB-865D-4BB9-BEA3-E5F403C9381D}" destId="{A9B70523-1124-4ABC-9FB9-E399410ECDC2}" srcOrd="1" destOrd="0" presId="urn:microsoft.com/office/officeart/2005/8/layout/chevron2"/>
    <dgm:cxn modelId="{2EC9CC43-BB91-4BD5-B59B-E49EA608AB92}" type="presParOf" srcId="{00C3E778-EAA5-4AE6-839F-54B729A81E63}" destId="{A112F4C7-583F-455E-B205-35F5B051CB95}" srcOrd="3" destOrd="0" presId="urn:microsoft.com/office/officeart/2005/8/layout/chevron2"/>
    <dgm:cxn modelId="{A1AB4ADC-7CFB-44CF-B4E6-70AF04B5594F}" type="presParOf" srcId="{00C3E778-EAA5-4AE6-839F-54B729A81E63}" destId="{CC7F99E8-A2B5-425B-82F5-852DEC6A3F83}" srcOrd="4" destOrd="0" presId="urn:microsoft.com/office/officeart/2005/8/layout/chevron2"/>
    <dgm:cxn modelId="{050CB6D7-EAA5-45EA-9846-A21F707B7B9B}" type="presParOf" srcId="{CC7F99E8-A2B5-425B-82F5-852DEC6A3F83}" destId="{8BD64B7A-4447-4DF7-A6C4-9300A581D05A}" srcOrd="0" destOrd="0" presId="urn:microsoft.com/office/officeart/2005/8/layout/chevron2"/>
    <dgm:cxn modelId="{D2523F0A-9F39-4B5D-84B2-5DE492AF851A}" type="presParOf" srcId="{CC7F99E8-A2B5-425B-82F5-852DEC6A3F83}" destId="{0691CFE0-1C5B-4330-AD46-E0BC8C31A78D}" srcOrd="1" destOrd="0" presId="urn:microsoft.com/office/officeart/2005/8/layout/chevron2"/>
    <dgm:cxn modelId="{395A1FFB-1224-457B-B24A-59DE836EA062}" type="presParOf" srcId="{00C3E778-EAA5-4AE6-839F-54B729A81E63}" destId="{3C8EFD8D-97AF-4807-93D3-655C3ABBAA3F}" srcOrd="5" destOrd="0" presId="urn:microsoft.com/office/officeart/2005/8/layout/chevron2"/>
    <dgm:cxn modelId="{4557D037-475F-43B3-A841-4CBABE67A9DB}" type="presParOf" srcId="{00C3E778-EAA5-4AE6-839F-54B729A81E63}" destId="{F7EA15EC-5387-4C42-9690-7D83021095B3}" srcOrd="6" destOrd="0" presId="urn:microsoft.com/office/officeart/2005/8/layout/chevron2"/>
    <dgm:cxn modelId="{91F54D2A-E25A-4E1A-8E31-ABBF66C3ECCD}" type="presParOf" srcId="{F7EA15EC-5387-4C42-9690-7D83021095B3}" destId="{9A4CB6BF-183C-4CB3-89AE-E8E79E03A157}" srcOrd="0" destOrd="0" presId="urn:microsoft.com/office/officeart/2005/8/layout/chevron2"/>
    <dgm:cxn modelId="{B59A8587-6516-434A-8620-71E6F8D3C0DA}" type="presParOf" srcId="{F7EA15EC-5387-4C42-9690-7D83021095B3}" destId="{6BF7D208-DDB6-46BA-80D1-3FFD2AC00CA5}" srcOrd="1" destOrd="0" presId="urn:microsoft.com/office/officeart/2005/8/layout/chevron2"/>
    <dgm:cxn modelId="{D21A96D9-3D68-40AE-B742-119608FB8686}" type="presParOf" srcId="{00C3E778-EAA5-4AE6-839F-54B729A81E63}" destId="{0B1CC572-B3F4-40FD-BC1F-0C2DBA8EA44D}" srcOrd="7" destOrd="0" presId="urn:microsoft.com/office/officeart/2005/8/layout/chevron2"/>
    <dgm:cxn modelId="{22DCF0AB-D806-4A27-A5A0-E336D64158A0}" type="presParOf" srcId="{00C3E778-EAA5-4AE6-839F-54B729A81E63}" destId="{C2F4A653-CDA8-47DE-9D38-8EBED83DD840}" srcOrd="8" destOrd="0" presId="urn:microsoft.com/office/officeart/2005/8/layout/chevron2"/>
    <dgm:cxn modelId="{3223D339-3D46-4573-B73F-4D2A10E00C26}" type="presParOf" srcId="{C2F4A653-CDA8-47DE-9D38-8EBED83DD840}" destId="{5A9D76DA-31AA-4E28-8939-09798863457E}" srcOrd="0" destOrd="0" presId="urn:microsoft.com/office/officeart/2005/8/layout/chevron2"/>
    <dgm:cxn modelId="{FF48B5AF-0F12-4862-B849-DA8390049845}" type="presParOf" srcId="{C2F4A653-CDA8-47DE-9D38-8EBED83DD840}" destId="{66D4AA5F-BAB1-4AD7-85C1-D7AA1F9F9B2C}" srcOrd="1" destOrd="0" presId="urn:microsoft.com/office/officeart/2005/8/layout/chevron2"/>
    <dgm:cxn modelId="{DA11E85E-23AD-408B-8667-1308264F79D3}" type="presParOf" srcId="{00C3E778-EAA5-4AE6-839F-54B729A81E63}" destId="{013D6884-902D-4D3E-8D5B-8CE882A18C63}" srcOrd="9" destOrd="0" presId="urn:microsoft.com/office/officeart/2005/8/layout/chevron2"/>
    <dgm:cxn modelId="{5B44249C-EA9F-4EB4-AEC6-412D050A9333}" type="presParOf" srcId="{00C3E778-EAA5-4AE6-839F-54B729A81E63}" destId="{540E440F-A315-492D-A364-46EBD0A7151D}" srcOrd="10" destOrd="0" presId="urn:microsoft.com/office/officeart/2005/8/layout/chevron2"/>
    <dgm:cxn modelId="{DA67229A-FBCC-4A99-B6E1-B79B9E196647}" type="presParOf" srcId="{540E440F-A315-492D-A364-46EBD0A7151D}" destId="{C777BE00-E50F-4C40-8B9B-690B2E913224}" srcOrd="0" destOrd="0" presId="urn:microsoft.com/office/officeart/2005/8/layout/chevron2"/>
    <dgm:cxn modelId="{32A14167-ED66-46B2-AB31-3D563C6C709C}" type="presParOf" srcId="{540E440F-A315-492D-A364-46EBD0A7151D}" destId="{E3F06E7C-0708-4458-A5D9-33E7F5A9EAF9}" srcOrd="1" destOrd="0" presId="urn:microsoft.com/office/officeart/2005/8/layout/chevron2"/>
    <dgm:cxn modelId="{9CC32BAB-404F-4116-A227-7BAF35FF3D88}" type="presParOf" srcId="{00C3E778-EAA5-4AE6-839F-54B729A81E63}" destId="{B90B332A-D3FD-4E9C-85C9-B3037593C064}" srcOrd="11" destOrd="0" presId="urn:microsoft.com/office/officeart/2005/8/layout/chevron2"/>
    <dgm:cxn modelId="{21F9FEE0-C15D-4FAB-8B9B-E4DF0113B91E}" type="presParOf" srcId="{00C3E778-EAA5-4AE6-839F-54B729A81E63}" destId="{FA7AC9D3-40D2-437D-ADF9-19A9229B31BC}" srcOrd="12" destOrd="0" presId="urn:microsoft.com/office/officeart/2005/8/layout/chevron2"/>
    <dgm:cxn modelId="{B1FF662D-FE9A-4D58-8304-0501A7BEC6CD}" type="presParOf" srcId="{FA7AC9D3-40D2-437D-ADF9-19A9229B31BC}" destId="{7E4DA189-4764-45DC-A952-3BA6C13259CA}" srcOrd="0" destOrd="0" presId="urn:microsoft.com/office/officeart/2005/8/layout/chevron2"/>
    <dgm:cxn modelId="{819B0231-1979-482E-87B0-CD30CB586835}" type="presParOf" srcId="{FA7AC9D3-40D2-437D-ADF9-19A9229B31BC}" destId="{C348C55D-4E37-4EE6-A2A2-C1FCC0F540B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159784D-1E22-457F-9DC7-3ED7B3F76DEE}" type="doc">
      <dgm:prSet loTypeId="urn:microsoft.com/office/officeart/2005/8/layout/chevron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93EDFAA-8A2F-4CE0-9920-9FAB149499C1}">
      <dgm:prSet phldrT="[Текст]" phldr="1"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00962E-1D7E-4B15-96B8-CBA7AE22EA03}" type="parTrans" cxnId="{E916C273-318E-423C-BF4A-216AD162CDA2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12D039-588D-4257-8B06-AA4C958D5E93}" type="sibTrans" cxnId="{E916C273-318E-423C-BF4A-216AD162CDA2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27EDCE-74E5-4A6C-876C-5F845252D789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совершенствование работы школ приемных родителей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F53B53-FFEB-49C2-AA55-AFBD266022AB}" type="parTrans" cxnId="{1ABD320F-0507-4245-B9F1-E93D1CAED97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2F88C8-8BDD-4AF3-8472-C6156A2A7049}" type="sibTrans" cxnId="{1ABD320F-0507-4245-B9F1-E93D1CAED97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655BF1-5543-439F-9F39-1D3812DCCAE3}">
      <dgm:prSet phldrT="[Текст]" phldr="1"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C750B66-830D-4F04-9CDC-F3B04B7BFBF6}" type="parTrans" cxnId="{211F78AC-F96E-47C5-8375-D7EA1F8D1FA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0F1E78-E4DC-4476-8487-3DC46DBAEF4B}" type="sibTrans" cxnId="{211F78AC-F96E-47C5-8375-D7EA1F8D1FA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EBC6C-132C-49B6-8FA1-41D9F632FE9C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системы профессионального сопровождения замещающих семей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91122A-FC87-4153-AF6E-A4CC106BE182}" type="parTrans" cxnId="{EBEEB427-371C-4460-B562-A9B1CE70694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DE4405-C10A-45E2-837D-CD7B4F25E128}" type="sibTrans" cxnId="{EBEEB427-371C-4460-B562-A9B1CE70694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F0BFA4-07CF-4552-8BDB-684ABC242A8F}">
      <dgm:prSet phldrT="[Текст]" phldr="1" custT="1"/>
      <dgm:spPr/>
      <dgm:t>
        <a:bodyPr/>
        <a:lstStyle/>
        <a:p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2DE4815-AF43-410D-A403-2B2E3E4B20EE}" type="parTrans" cxnId="{8217D200-0854-4D86-A618-DDF614D91A8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A9D1FC-83E2-46BB-A1EA-68880E07AF5F}" type="sibTrans" cxnId="{8217D200-0854-4D86-A618-DDF614D91A84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33BB1EC-392F-4845-8242-FDADC23203CE}">
      <dgm:prSet phldrT="[Текст]"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разработка и реализация комплексных региональных программ, направленных на формирование доступной для инвалидов среды жизнедеятельности и их интеграцию в общественную жизнь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7EF139-841E-4AA3-874D-CD42B2B8AB6B}" type="parTrans" cxnId="{61491250-840E-48B2-A5BD-A94E865D4D3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5C2113-B2AE-400C-874E-C6F3077792BB}" type="sibTrans" cxnId="{61491250-840E-48B2-A5BD-A94E865D4D3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6FF37C-DD94-471A-84E4-125A3E3C9459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D1C223-CC87-4BBE-BDCF-FE89B7DE8778}" type="parTrans" cxnId="{906790FE-DC43-4399-8534-57BE29E1708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90C5D0-6DF9-4369-91E2-B480808882C2}" type="sibTrans" cxnId="{906790FE-DC43-4399-8534-57BE29E17087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699820-31CF-475D-948E-3CE04D132789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работы Школ пожилого возраста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82FD9D-843C-4C7B-B2CD-2E267C585D47}" type="parTrans" cxnId="{FE5E35FA-E680-46BD-92B6-88BE19CE6DA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C46B369-D29E-4685-9AAF-443DBA7E09A6}" type="sibTrans" cxnId="{FE5E35FA-E680-46BD-92B6-88BE19CE6DA5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077B9C2-C689-4EC8-B834-2EABF9A67915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BFBF50-AB36-424A-B327-39A7D554706D}" type="parTrans" cxnId="{2DCCEA57-86A5-4156-98C1-ECCC5D17301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C78634-4FAA-46E1-BE65-75984ECAFEBD}" type="sibTrans" cxnId="{2DCCEA57-86A5-4156-98C1-ECCC5D17301C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125EA9-E377-4AE0-89C4-FDAE1A182A0B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совершенствование нормативной правовой базы, регулирующей предоставление социальных услуг негосударственными организациями социального обслуживания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4316F05-2ABB-4321-9BD7-2821147033C3}" type="parTrans" cxnId="{B7B46AB3-5559-496B-AC13-E97916D6F4D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69B829-94AC-4299-AAA5-E92F8F26EB65}" type="sibTrans" cxnId="{B7B46AB3-5559-496B-AC13-E97916D6F4D8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D1875B-0378-4C5F-AC2C-73D2CF459ADF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E5CAD3-96AE-45EB-A2C1-D5ABBAC5889B}" type="parTrans" cxnId="{8C000619-AF84-4204-AB6F-CED94A5A29F0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D2700-90C7-453C-B74A-8E3D9D7155A6}" type="sibTrans" cxnId="{8C000619-AF84-4204-AB6F-CED94A5A29F0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2A4411-9762-41C9-B0E3-8A33F1930CC0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системы независимой оценки качества предоставляемых гражданам социальных услуг, позволяющих оценить удовлетворённость граждан проводимой социальной политикой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8E887F-534C-4E1A-B533-A69130AB1DBA}" type="parTrans" cxnId="{E961770C-1082-4BB0-B14D-01454777489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408FD79-253A-4760-9227-00AA8A58C95D}" type="sibTrans" cxnId="{E961770C-1082-4BB0-B14D-01454777489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966F5E-F504-428E-A011-10F8835E99CC}">
      <dgm:prSet custT="1"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A5BB4AD-5CDC-4420-B257-65B4D7DF1A2E}" type="parTrans" cxnId="{AB109705-32CE-4BBD-AB4C-E1AF58214FD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73FAA8-55C5-4106-8DC5-BAC21C7D14A4}" type="sibTrans" cxnId="{AB109705-32CE-4BBD-AB4C-E1AF58214FD9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E6263F-BB21-4EC3-988B-F5B2758B9400}">
      <dgm:prSet custT="1"/>
      <dgm:spPr/>
      <dgm:t>
        <a:bodyPr/>
        <a:lstStyle/>
        <a:p>
          <a:r>
            <a:rPr lang="ru-RU" sz="1400" b="1" dirty="0" smtClean="0">
              <a:latin typeface="Arial" panose="020B0604020202020204" pitchFamily="34" charset="0"/>
              <a:cs typeface="Arial" panose="020B0604020202020204" pitchFamily="34" charset="0"/>
            </a:rPr>
            <a:t>совершенствование механизма конкурсного отбора социально ориентированных некоммерческих организаций, реализующих проекты и мероприятия социальной направленности</a:t>
          </a:r>
          <a:endParaRPr lang="ru-RU" sz="1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7AD118-AF82-4591-A659-37515D6BDC9A}" type="parTrans" cxnId="{A9E2583F-5BC5-4E18-ACC4-9ACAAF327F3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822FF7D-D038-434F-A4C4-58A37B7EB959}" type="sibTrans" cxnId="{A9E2583F-5BC5-4E18-ACC4-9ACAAF327F3E}">
      <dgm:prSet/>
      <dgm:spPr/>
      <dgm:t>
        <a:bodyPr/>
        <a:lstStyle/>
        <a:p>
          <a:endParaRPr lang="ru-RU" sz="14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C3E778-EAA5-4AE6-839F-54B729A81E63}" type="pres">
      <dgm:prSet presAssocID="{0159784D-1E22-457F-9DC7-3ED7B3F76DE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C4482E-1F8C-4658-9444-B8B22B76D7E5}" type="pres">
      <dgm:prSet presAssocID="{C93EDFAA-8A2F-4CE0-9920-9FAB149499C1}" presName="composite" presStyleCnt="0"/>
      <dgm:spPr/>
    </dgm:pt>
    <dgm:pt modelId="{E57B12C3-DEB9-4850-BEE5-6ADEE99B429B}" type="pres">
      <dgm:prSet presAssocID="{C93EDFAA-8A2F-4CE0-9920-9FAB149499C1}" presName="parentText" presStyleLbl="align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016495-D997-4F5A-A313-B9AD614EAA1D}" type="pres">
      <dgm:prSet presAssocID="{C93EDFAA-8A2F-4CE0-9920-9FAB149499C1}" presName="descendantText" presStyleLbl="alignAcc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63D0D9-6B93-419E-AF04-109524C9B78C}" type="pres">
      <dgm:prSet presAssocID="{4E12D039-588D-4257-8B06-AA4C958D5E93}" presName="sp" presStyleCnt="0"/>
      <dgm:spPr/>
    </dgm:pt>
    <dgm:pt modelId="{313C2DCB-865D-4BB9-BEA3-E5F403C9381D}" type="pres">
      <dgm:prSet presAssocID="{43655BF1-5543-439F-9F39-1D3812DCCAE3}" presName="composite" presStyleCnt="0"/>
      <dgm:spPr/>
    </dgm:pt>
    <dgm:pt modelId="{DAD02F58-CE41-4098-A364-347BCE577629}" type="pres">
      <dgm:prSet presAssocID="{43655BF1-5543-439F-9F39-1D3812DCCAE3}" presName="parentText" presStyleLbl="align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B70523-1124-4ABC-9FB9-E399410ECDC2}" type="pres">
      <dgm:prSet presAssocID="{43655BF1-5543-439F-9F39-1D3812DCCAE3}" presName="descendantText" presStyleLbl="alignAcc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12F4C7-583F-455E-B205-35F5B051CB95}" type="pres">
      <dgm:prSet presAssocID="{9A0F1E78-E4DC-4476-8487-3DC46DBAEF4B}" presName="sp" presStyleCnt="0"/>
      <dgm:spPr/>
    </dgm:pt>
    <dgm:pt modelId="{CC7F99E8-A2B5-425B-82F5-852DEC6A3F83}" type="pres">
      <dgm:prSet presAssocID="{71F0BFA4-07CF-4552-8BDB-684ABC242A8F}" presName="composite" presStyleCnt="0"/>
      <dgm:spPr/>
    </dgm:pt>
    <dgm:pt modelId="{8BD64B7A-4447-4DF7-A6C4-9300A581D05A}" type="pres">
      <dgm:prSet presAssocID="{71F0BFA4-07CF-4552-8BDB-684ABC242A8F}" presName="parentText" presStyleLbl="align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91CFE0-1C5B-4330-AD46-E0BC8C31A78D}" type="pres">
      <dgm:prSet presAssocID="{71F0BFA4-07CF-4552-8BDB-684ABC242A8F}" presName="descendantText" presStyleLbl="alignAcc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8EFD8D-97AF-4807-93D3-655C3ABBAA3F}" type="pres">
      <dgm:prSet presAssocID="{53A9D1FC-83E2-46BB-A1EA-68880E07AF5F}" presName="sp" presStyleCnt="0"/>
      <dgm:spPr/>
    </dgm:pt>
    <dgm:pt modelId="{F7EA15EC-5387-4C42-9690-7D83021095B3}" type="pres">
      <dgm:prSet presAssocID="{F06FF37C-DD94-471A-84E4-125A3E3C9459}" presName="composite" presStyleCnt="0"/>
      <dgm:spPr/>
    </dgm:pt>
    <dgm:pt modelId="{9A4CB6BF-183C-4CB3-89AE-E8E79E03A157}" type="pres">
      <dgm:prSet presAssocID="{F06FF37C-DD94-471A-84E4-125A3E3C9459}" presName="parentText" presStyleLbl="align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F7D208-DDB6-46BA-80D1-3FFD2AC00CA5}" type="pres">
      <dgm:prSet presAssocID="{F06FF37C-DD94-471A-84E4-125A3E3C9459}" presName="descendantText" presStyleLbl="alignAcc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1CC572-B3F4-40FD-BC1F-0C2DBA8EA44D}" type="pres">
      <dgm:prSet presAssocID="{7F90C5D0-6DF9-4369-91E2-B480808882C2}" presName="sp" presStyleCnt="0"/>
      <dgm:spPr/>
    </dgm:pt>
    <dgm:pt modelId="{C2F4A653-CDA8-47DE-9D38-8EBED83DD840}" type="pres">
      <dgm:prSet presAssocID="{7077B9C2-C689-4EC8-B834-2EABF9A67915}" presName="composite" presStyleCnt="0"/>
      <dgm:spPr/>
    </dgm:pt>
    <dgm:pt modelId="{5A9D76DA-31AA-4E28-8939-09798863457E}" type="pres">
      <dgm:prSet presAssocID="{7077B9C2-C689-4EC8-B834-2EABF9A67915}" presName="parentText" presStyleLbl="align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D4AA5F-BAB1-4AD7-85C1-D7AA1F9F9B2C}" type="pres">
      <dgm:prSet presAssocID="{7077B9C2-C689-4EC8-B834-2EABF9A67915}" presName="descendantText" presStyleLbl="alignAcc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3D6884-902D-4D3E-8D5B-8CE882A18C63}" type="pres">
      <dgm:prSet presAssocID="{09C78634-4FAA-46E1-BE65-75984ECAFEBD}" presName="sp" presStyleCnt="0"/>
      <dgm:spPr/>
    </dgm:pt>
    <dgm:pt modelId="{540E440F-A315-492D-A364-46EBD0A7151D}" type="pres">
      <dgm:prSet presAssocID="{B3D1875B-0378-4C5F-AC2C-73D2CF459ADF}" presName="composite" presStyleCnt="0"/>
      <dgm:spPr/>
    </dgm:pt>
    <dgm:pt modelId="{C777BE00-E50F-4C40-8B9B-690B2E913224}" type="pres">
      <dgm:prSet presAssocID="{B3D1875B-0378-4C5F-AC2C-73D2CF459ADF}" presName="parentText" presStyleLbl="align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F06E7C-0708-4458-A5D9-33E7F5A9EAF9}" type="pres">
      <dgm:prSet presAssocID="{B3D1875B-0378-4C5F-AC2C-73D2CF459ADF}" presName="descendantText" presStyleLbl="alignAcc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0B332A-D3FD-4E9C-85C9-B3037593C064}" type="pres">
      <dgm:prSet presAssocID="{29FD2700-90C7-453C-B74A-8E3D9D7155A6}" presName="sp" presStyleCnt="0"/>
      <dgm:spPr/>
    </dgm:pt>
    <dgm:pt modelId="{FA7AC9D3-40D2-437D-ADF9-19A9229B31BC}" type="pres">
      <dgm:prSet presAssocID="{16966F5E-F504-428E-A011-10F8835E99CC}" presName="composite" presStyleCnt="0"/>
      <dgm:spPr/>
    </dgm:pt>
    <dgm:pt modelId="{7E4DA189-4764-45DC-A952-3BA6C13259CA}" type="pres">
      <dgm:prSet presAssocID="{16966F5E-F504-428E-A011-10F8835E99CC}" presName="parentText" presStyleLbl="align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48C55D-4E37-4EE6-A2A2-C1FCC0F540B3}" type="pres">
      <dgm:prSet presAssocID="{16966F5E-F504-428E-A011-10F8835E99CC}" presName="descendantText" presStyleLbl="alignAcc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B46AB3-5559-496B-AC13-E97916D6F4D8}" srcId="{7077B9C2-C689-4EC8-B834-2EABF9A67915}" destId="{5D125EA9-E377-4AE0-89C4-FDAE1A182A0B}" srcOrd="0" destOrd="0" parTransId="{A4316F05-2ABB-4321-9BD7-2821147033C3}" sibTransId="{0869B829-94AC-4299-AAA5-E92F8F26EB65}"/>
    <dgm:cxn modelId="{E94AEE5A-0807-46E9-A7A5-09DE863D1812}" type="presOf" srcId="{E527EDCE-74E5-4A6C-876C-5F845252D789}" destId="{57016495-D997-4F5A-A313-B9AD614EAA1D}" srcOrd="0" destOrd="0" presId="urn:microsoft.com/office/officeart/2005/8/layout/chevron2"/>
    <dgm:cxn modelId="{8217D200-0854-4D86-A618-DDF614D91A84}" srcId="{0159784D-1E22-457F-9DC7-3ED7B3F76DEE}" destId="{71F0BFA4-07CF-4552-8BDB-684ABC242A8F}" srcOrd="2" destOrd="0" parTransId="{D2DE4815-AF43-410D-A403-2B2E3E4B20EE}" sibTransId="{53A9D1FC-83E2-46BB-A1EA-68880E07AF5F}"/>
    <dgm:cxn modelId="{F7DFF4FB-E3D0-4ACC-B18B-8DAE70A48720}" type="presOf" srcId="{0159784D-1E22-457F-9DC7-3ED7B3F76DEE}" destId="{00C3E778-EAA5-4AE6-839F-54B729A81E63}" srcOrd="0" destOrd="0" presId="urn:microsoft.com/office/officeart/2005/8/layout/chevron2"/>
    <dgm:cxn modelId="{ACB29023-DFB2-4C51-A260-6EAC2C767F82}" type="presOf" srcId="{E3E6263F-BB21-4EC3-988B-F5B2758B9400}" destId="{C348C55D-4E37-4EE6-A2A2-C1FCC0F540B3}" srcOrd="0" destOrd="0" presId="urn:microsoft.com/office/officeart/2005/8/layout/chevron2"/>
    <dgm:cxn modelId="{8C000619-AF84-4204-AB6F-CED94A5A29F0}" srcId="{0159784D-1E22-457F-9DC7-3ED7B3F76DEE}" destId="{B3D1875B-0378-4C5F-AC2C-73D2CF459ADF}" srcOrd="5" destOrd="0" parTransId="{C8E5CAD3-96AE-45EB-A2C1-D5ABBAC5889B}" sibTransId="{29FD2700-90C7-453C-B74A-8E3D9D7155A6}"/>
    <dgm:cxn modelId="{906790FE-DC43-4399-8534-57BE29E17087}" srcId="{0159784D-1E22-457F-9DC7-3ED7B3F76DEE}" destId="{F06FF37C-DD94-471A-84E4-125A3E3C9459}" srcOrd="3" destOrd="0" parTransId="{99D1C223-CC87-4BBE-BDCF-FE89B7DE8778}" sibTransId="{7F90C5D0-6DF9-4369-91E2-B480808882C2}"/>
    <dgm:cxn modelId="{61491250-840E-48B2-A5BD-A94E865D4D35}" srcId="{71F0BFA4-07CF-4552-8BDB-684ABC242A8F}" destId="{733BB1EC-392F-4845-8242-FDADC23203CE}" srcOrd="0" destOrd="0" parTransId="{097EF139-841E-4AA3-874D-CD42B2B8AB6B}" sibTransId="{015C2113-B2AE-400C-874E-C6F3077792BB}"/>
    <dgm:cxn modelId="{93B33277-7A74-47FC-B694-387D3D8AE137}" type="presOf" srcId="{43655BF1-5543-439F-9F39-1D3812DCCAE3}" destId="{DAD02F58-CE41-4098-A364-347BCE577629}" srcOrd="0" destOrd="0" presId="urn:microsoft.com/office/officeart/2005/8/layout/chevron2"/>
    <dgm:cxn modelId="{CF0E2128-01BA-445A-9830-1150A682EA76}" type="presOf" srcId="{71F0BFA4-07CF-4552-8BDB-684ABC242A8F}" destId="{8BD64B7A-4447-4DF7-A6C4-9300A581D05A}" srcOrd="0" destOrd="0" presId="urn:microsoft.com/office/officeart/2005/8/layout/chevron2"/>
    <dgm:cxn modelId="{3FC4EF89-7D0E-41A2-81CF-AAB8AAF01F0C}" type="presOf" srcId="{7077B9C2-C689-4EC8-B834-2EABF9A67915}" destId="{5A9D76DA-31AA-4E28-8939-09798863457E}" srcOrd="0" destOrd="0" presId="urn:microsoft.com/office/officeart/2005/8/layout/chevron2"/>
    <dgm:cxn modelId="{FE5E35FA-E680-46BD-92B6-88BE19CE6DA5}" srcId="{F06FF37C-DD94-471A-84E4-125A3E3C9459}" destId="{54699820-31CF-475D-948E-3CE04D132789}" srcOrd="0" destOrd="0" parTransId="{4382FD9D-843C-4C7B-B2CD-2E267C585D47}" sibTransId="{3C46B369-D29E-4685-9AAF-443DBA7E09A6}"/>
    <dgm:cxn modelId="{2DCCEA57-86A5-4156-98C1-ECCC5D17301C}" srcId="{0159784D-1E22-457F-9DC7-3ED7B3F76DEE}" destId="{7077B9C2-C689-4EC8-B834-2EABF9A67915}" srcOrd="4" destOrd="0" parTransId="{F4BFBF50-AB36-424A-B327-39A7D554706D}" sibTransId="{09C78634-4FAA-46E1-BE65-75984ECAFEBD}"/>
    <dgm:cxn modelId="{1ABD320F-0507-4245-B9F1-E93D1CAED974}" srcId="{C93EDFAA-8A2F-4CE0-9920-9FAB149499C1}" destId="{E527EDCE-74E5-4A6C-876C-5F845252D789}" srcOrd="0" destOrd="0" parTransId="{96F53B53-FFEB-49C2-AA55-AFBD266022AB}" sibTransId="{8C2F88C8-8BDD-4AF3-8472-C6156A2A7049}"/>
    <dgm:cxn modelId="{EBEEB427-371C-4460-B562-A9B1CE706949}" srcId="{43655BF1-5543-439F-9F39-1D3812DCCAE3}" destId="{9B2EBC6C-132C-49B6-8FA1-41D9F632FE9C}" srcOrd="0" destOrd="0" parTransId="{3A91122A-FC87-4153-AF6E-A4CC106BE182}" sibTransId="{1FDE4405-C10A-45E2-837D-CD7B4F25E128}"/>
    <dgm:cxn modelId="{211F78AC-F96E-47C5-8375-D7EA1F8D1FA9}" srcId="{0159784D-1E22-457F-9DC7-3ED7B3F76DEE}" destId="{43655BF1-5543-439F-9F39-1D3812DCCAE3}" srcOrd="1" destOrd="0" parTransId="{AC750B66-830D-4F04-9CDC-F3B04B7BFBF6}" sibTransId="{9A0F1E78-E4DC-4476-8487-3DC46DBAEF4B}"/>
    <dgm:cxn modelId="{AB109705-32CE-4BBD-AB4C-E1AF58214FD9}" srcId="{0159784D-1E22-457F-9DC7-3ED7B3F76DEE}" destId="{16966F5E-F504-428E-A011-10F8835E99CC}" srcOrd="6" destOrd="0" parTransId="{1A5BB4AD-5CDC-4420-B257-65B4D7DF1A2E}" sibTransId="{EB73FAA8-55C5-4106-8DC5-BAC21C7D14A4}"/>
    <dgm:cxn modelId="{A9E2583F-5BC5-4E18-ACC4-9ACAAF327F3E}" srcId="{16966F5E-F504-428E-A011-10F8835E99CC}" destId="{E3E6263F-BB21-4EC3-988B-F5B2758B9400}" srcOrd="0" destOrd="0" parTransId="{0E7AD118-AF82-4591-A659-37515D6BDC9A}" sibTransId="{0822FF7D-D038-434F-A4C4-58A37B7EB959}"/>
    <dgm:cxn modelId="{B9E7CB30-E277-4C8C-8F1A-3D59AB7A429B}" type="presOf" srcId="{C93EDFAA-8A2F-4CE0-9920-9FAB149499C1}" destId="{E57B12C3-DEB9-4850-BEE5-6ADEE99B429B}" srcOrd="0" destOrd="0" presId="urn:microsoft.com/office/officeart/2005/8/layout/chevron2"/>
    <dgm:cxn modelId="{CBF5ED61-1C20-4061-BEB5-EE1B99D174A9}" type="presOf" srcId="{54699820-31CF-475D-948E-3CE04D132789}" destId="{6BF7D208-DDB6-46BA-80D1-3FFD2AC00CA5}" srcOrd="0" destOrd="0" presId="urn:microsoft.com/office/officeart/2005/8/layout/chevron2"/>
    <dgm:cxn modelId="{C57ED7C5-58BA-4D01-BD34-82263A658388}" type="presOf" srcId="{DE2A4411-9762-41C9-B0E3-8A33F1930CC0}" destId="{E3F06E7C-0708-4458-A5D9-33E7F5A9EAF9}" srcOrd="0" destOrd="0" presId="urn:microsoft.com/office/officeart/2005/8/layout/chevron2"/>
    <dgm:cxn modelId="{E6BF79B7-A95C-49FA-B85B-125A268108DB}" type="presOf" srcId="{16966F5E-F504-428E-A011-10F8835E99CC}" destId="{7E4DA189-4764-45DC-A952-3BA6C13259CA}" srcOrd="0" destOrd="0" presId="urn:microsoft.com/office/officeart/2005/8/layout/chevron2"/>
    <dgm:cxn modelId="{A357C0D3-92D8-45A4-A372-0E79E2DB96ED}" type="presOf" srcId="{5D125EA9-E377-4AE0-89C4-FDAE1A182A0B}" destId="{66D4AA5F-BAB1-4AD7-85C1-D7AA1F9F9B2C}" srcOrd="0" destOrd="0" presId="urn:microsoft.com/office/officeart/2005/8/layout/chevron2"/>
    <dgm:cxn modelId="{60FBAA32-77D1-4029-994A-2D71794C13D2}" type="presOf" srcId="{B3D1875B-0378-4C5F-AC2C-73D2CF459ADF}" destId="{C777BE00-E50F-4C40-8B9B-690B2E913224}" srcOrd="0" destOrd="0" presId="urn:microsoft.com/office/officeart/2005/8/layout/chevron2"/>
    <dgm:cxn modelId="{E916C273-318E-423C-BF4A-216AD162CDA2}" srcId="{0159784D-1E22-457F-9DC7-3ED7B3F76DEE}" destId="{C93EDFAA-8A2F-4CE0-9920-9FAB149499C1}" srcOrd="0" destOrd="0" parTransId="{8200962E-1D7E-4B15-96B8-CBA7AE22EA03}" sibTransId="{4E12D039-588D-4257-8B06-AA4C958D5E93}"/>
    <dgm:cxn modelId="{E961770C-1082-4BB0-B14D-01454777489E}" srcId="{B3D1875B-0378-4C5F-AC2C-73D2CF459ADF}" destId="{DE2A4411-9762-41C9-B0E3-8A33F1930CC0}" srcOrd="0" destOrd="0" parTransId="{388E887F-534C-4E1A-B533-A69130AB1DBA}" sibTransId="{1408FD79-253A-4760-9227-00AA8A58C95D}"/>
    <dgm:cxn modelId="{40C720F0-25AF-4346-8F80-0AC4BC9AE672}" type="presOf" srcId="{733BB1EC-392F-4845-8242-FDADC23203CE}" destId="{0691CFE0-1C5B-4330-AD46-E0BC8C31A78D}" srcOrd="0" destOrd="0" presId="urn:microsoft.com/office/officeart/2005/8/layout/chevron2"/>
    <dgm:cxn modelId="{0FEA0E38-8B91-4658-9115-F90DCF2BD2CB}" type="presOf" srcId="{9B2EBC6C-132C-49B6-8FA1-41D9F632FE9C}" destId="{A9B70523-1124-4ABC-9FB9-E399410ECDC2}" srcOrd="0" destOrd="0" presId="urn:microsoft.com/office/officeart/2005/8/layout/chevron2"/>
    <dgm:cxn modelId="{8BF27D11-1A43-4539-B5E9-DB99334E0522}" type="presOf" srcId="{F06FF37C-DD94-471A-84E4-125A3E3C9459}" destId="{9A4CB6BF-183C-4CB3-89AE-E8E79E03A157}" srcOrd="0" destOrd="0" presId="urn:microsoft.com/office/officeart/2005/8/layout/chevron2"/>
    <dgm:cxn modelId="{DAD0CD67-AE9A-4866-B5AA-B8C233ACB076}" type="presParOf" srcId="{00C3E778-EAA5-4AE6-839F-54B729A81E63}" destId="{43C4482E-1F8C-4658-9444-B8B22B76D7E5}" srcOrd="0" destOrd="0" presId="urn:microsoft.com/office/officeart/2005/8/layout/chevron2"/>
    <dgm:cxn modelId="{A8B1A538-DC2A-463F-A67F-FD7DED2C27F8}" type="presParOf" srcId="{43C4482E-1F8C-4658-9444-B8B22B76D7E5}" destId="{E57B12C3-DEB9-4850-BEE5-6ADEE99B429B}" srcOrd="0" destOrd="0" presId="urn:microsoft.com/office/officeart/2005/8/layout/chevron2"/>
    <dgm:cxn modelId="{ACA2C43B-B751-4FF7-9AC7-0325ED6DE549}" type="presParOf" srcId="{43C4482E-1F8C-4658-9444-B8B22B76D7E5}" destId="{57016495-D997-4F5A-A313-B9AD614EAA1D}" srcOrd="1" destOrd="0" presId="urn:microsoft.com/office/officeart/2005/8/layout/chevron2"/>
    <dgm:cxn modelId="{D1B29724-0076-4BF1-84AD-78FEBA0F6EF9}" type="presParOf" srcId="{00C3E778-EAA5-4AE6-839F-54B729A81E63}" destId="{1A63D0D9-6B93-419E-AF04-109524C9B78C}" srcOrd="1" destOrd="0" presId="urn:microsoft.com/office/officeart/2005/8/layout/chevron2"/>
    <dgm:cxn modelId="{307A6F2A-8451-48D0-9C5D-1A5ADC6655BA}" type="presParOf" srcId="{00C3E778-EAA5-4AE6-839F-54B729A81E63}" destId="{313C2DCB-865D-4BB9-BEA3-E5F403C9381D}" srcOrd="2" destOrd="0" presId="urn:microsoft.com/office/officeart/2005/8/layout/chevron2"/>
    <dgm:cxn modelId="{CABC7B9F-819D-4DE0-972E-DA62086036F4}" type="presParOf" srcId="{313C2DCB-865D-4BB9-BEA3-E5F403C9381D}" destId="{DAD02F58-CE41-4098-A364-347BCE577629}" srcOrd="0" destOrd="0" presId="urn:microsoft.com/office/officeart/2005/8/layout/chevron2"/>
    <dgm:cxn modelId="{EE7ED55A-FE8E-4B9D-8687-82261F94BBE3}" type="presParOf" srcId="{313C2DCB-865D-4BB9-BEA3-E5F403C9381D}" destId="{A9B70523-1124-4ABC-9FB9-E399410ECDC2}" srcOrd="1" destOrd="0" presId="urn:microsoft.com/office/officeart/2005/8/layout/chevron2"/>
    <dgm:cxn modelId="{87F8A1B6-1D60-4F87-9A29-4BE8A8742E73}" type="presParOf" srcId="{00C3E778-EAA5-4AE6-839F-54B729A81E63}" destId="{A112F4C7-583F-455E-B205-35F5B051CB95}" srcOrd="3" destOrd="0" presId="urn:microsoft.com/office/officeart/2005/8/layout/chevron2"/>
    <dgm:cxn modelId="{B332D4B0-1772-46A0-B51D-AA19FE5DF561}" type="presParOf" srcId="{00C3E778-EAA5-4AE6-839F-54B729A81E63}" destId="{CC7F99E8-A2B5-425B-82F5-852DEC6A3F83}" srcOrd="4" destOrd="0" presId="urn:microsoft.com/office/officeart/2005/8/layout/chevron2"/>
    <dgm:cxn modelId="{6A66FC11-3A29-4E03-B36B-5BA3EBED8559}" type="presParOf" srcId="{CC7F99E8-A2B5-425B-82F5-852DEC6A3F83}" destId="{8BD64B7A-4447-4DF7-A6C4-9300A581D05A}" srcOrd="0" destOrd="0" presId="urn:microsoft.com/office/officeart/2005/8/layout/chevron2"/>
    <dgm:cxn modelId="{6D92AD3F-C7D3-40F4-8C27-DC58AC432CAD}" type="presParOf" srcId="{CC7F99E8-A2B5-425B-82F5-852DEC6A3F83}" destId="{0691CFE0-1C5B-4330-AD46-E0BC8C31A78D}" srcOrd="1" destOrd="0" presId="urn:microsoft.com/office/officeart/2005/8/layout/chevron2"/>
    <dgm:cxn modelId="{01A7FC14-6AB3-4AB9-8619-AA634A8E0239}" type="presParOf" srcId="{00C3E778-EAA5-4AE6-839F-54B729A81E63}" destId="{3C8EFD8D-97AF-4807-93D3-655C3ABBAA3F}" srcOrd="5" destOrd="0" presId="urn:microsoft.com/office/officeart/2005/8/layout/chevron2"/>
    <dgm:cxn modelId="{170328F8-8A2F-4CE1-8C85-560C29D553D7}" type="presParOf" srcId="{00C3E778-EAA5-4AE6-839F-54B729A81E63}" destId="{F7EA15EC-5387-4C42-9690-7D83021095B3}" srcOrd="6" destOrd="0" presId="urn:microsoft.com/office/officeart/2005/8/layout/chevron2"/>
    <dgm:cxn modelId="{C063E66B-F561-4FBE-9220-2B24EFEA6828}" type="presParOf" srcId="{F7EA15EC-5387-4C42-9690-7D83021095B3}" destId="{9A4CB6BF-183C-4CB3-89AE-E8E79E03A157}" srcOrd="0" destOrd="0" presId="urn:microsoft.com/office/officeart/2005/8/layout/chevron2"/>
    <dgm:cxn modelId="{44A0F0BA-E236-4469-BA52-5BAA95967B38}" type="presParOf" srcId="{F7EA15EC-5387-4C42-9690-7D83021095B3}" destId="{6BF7D208-DDB6-46BA-80D1-3FFD2AC00CA5}" srcOrd="1" destOrd="0" presId="urn:microsoft.com/office/officeart/2005/8/layout/chevron2"/>
    <dgm:cxn modelId="{0A5DE018-1267-46EC-A4E4-D19426C6320E}" type="presParOf" srcId="{00C3E778-EAA5-4AE6-839F-54B729A81E63}" destId="{0B1CC572-B3F4-40FD-BC1F-0C2DBA8EA44D}" srcOrd="7" destOrd="0" presId="urn:microsoft.com/office/officeart/2005/8/layout/chevron2"/>
    <dgm:cxn modelId="{55E37828-C531-4E0F-8835-2990549F8E54}" type="presParOf" srcId="{00C3E778-EAA5-4AE6-839F-54B729A81E63}" destId="{C2F4A653-CDA8-47DE-9D38-8EBED83DD840}" srcOrd="8" destOrd="0" presId="urn:microsoft.com/office/officeart/2005/8/layout/chevron2"/>
    <dgm:cxn modelId="{3B585545-6F92-43E4-A905-28F91B41B741}" type="presParOf" srcId="{C2F4A653-CDA8-47DE-9D38-8EBED83DD840}" destId="{5A9D76DA-31AA-4E28-8939-09798863457E}" srcOrd="0" destOrd="0" presId="urn:microsoft.com/office/officeart/2005/8/layout/chevron2"/>
    <dgm:cxn modelId="{94879063-D5A8-4014-A14C-BC239CFFEBD1}" type="presParOf" srcId="{C2F4A653-CDA8-47DE-9D38-8EBED83DD840}" destId="{66D4AA5F-BAB1-4AD7-85C1-D7AA1F9F9B2C}" srcOrd="1" destOrd="0" presId="urn:microsoft.com/office/officeart/2005/8/layout/chevron2"/>
    <dgm:cxn modelId="{67CA59F4-C6C5-4BA7-9F3B-2D8FAE987EF2}" type="presParOf" srcId="{00C3E778-EAA5-4AE6-839F-54B729A81E63}" destId="{013D6884-902D-4D3E-8D5B-8CE882A18C63}" srcOrd="9" destOrd="0" presId="urn:microsoft.com/office/officeart/2005/8/layout/chevron2"/>
    <dgm:cxn modelId="{0E191839-C307-46C3-9072-5A1DCF77C2B5}" type="presParOf" srcId="{00C3E778-EAA5-4AE6-839F-54B729A81E63}" destId="{540E440F-A315-492D-A364-46EBD0A7151D}" srcOrd="10" destOrd="0" presId="urn:microsoft.com/office/officeart/2005/8/layout/chevron2"/>
    <dgm:cxn modelId="{0754C93D-2369-4657-AA04-99D50BDD7A7F}" type="presParOf" srcId="{540E440F-A315-492D-A364-46EBD0A7151D}" destId="{C777BE00-E50F-4C40-8B9B-690B2E913224}" srcOrd="0" destOrd="0" presId="urn:microsoft.com/office/officeart/2005/8/layout/chevron2"/>
    <dgm:cxn modelId="{44E8D733-302A-4E53-839A-2FF3532F4105}" type="presParOf" srcId="{540E440F-A315-492D-A364-46EBD0A7151D}" destId="{E3F06E7C-0708-4458-A5D9-33E7F5A9EAF9}" srcOrd="1" destOrd="0" presId="urn:microsoft.com/office/officeart/2005/8/layout/chevron2"/>
    <dgm:cxn modelId="{66B59165-C5EC-499C-A352-0E124DCD9349}" type="presParOf" srcId="{00C3E778-EAA5-4AE6-839F-54B729A81E63}" destId="{B90B332A-D3FD-4E9C-85C9-B3037593C064}" srcOrd="11" destOrd="0" presId="urn:microsoft.com/office/officeart/2005/8/layout/chevron2"/>
    <dgm:cxn modelId="{3903937F-B0DD-4F4C-9DD3-A7B72D1C377A}" type="presParOf" srcId="{00C3E778-EAA5-4AE6-839F-54B729A81E63}" destId="{FA7AC9D3-40D2-437D-ADF9-19A9229B31BC}" srcOrd="12" destOrd="0" presId="urn:microsoft.com/office/officeart/2005/8/layout/chevron2"/>
    <dgm:cxn modelId="{9B261F2A-5E0F-438E-A0FA-E76FAD48A527}" type="presParOf" srcId="{FA7AC9D3-40D2-437D-ADF9-19A9229B31BC}" destId="{7E4DA189-4764-45DC-A952-3BA6C13259CA}" srcOrd="0" destOrd="0" presId="urn:microsoft.com/office/officeart/2005/8/layout/chevron2"/>
    <dgm:cxn modelId="{33330A8D-4F6E-4A33-9AC3-5F8A6A2D2EA0}" type="presParOf" srcId="{FA7AC9D3-40D2-437D-ADF9-19A9229B31BC}" destId="{C348C55D-4E37-4EE6-A2A2-C1FCC0F540B3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186F07-5988-4F86-8027-870EAAEB405C}">
      <dsp:nvSpPr>
        <dsp:cNvPr id="0" name=""/>
        <dsp:cNvSpPr/>
      </dsp:nvSpPr>
      <dsp:spPr>
        <a:xfrm>
          <a:off x="0" y="4699070"/>
          <a:ext cx="8784976" cy="77092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Государственная программа Свердловской области «Социальная поддержка и социальное обслуживание населения Свердловской области до 2020 года»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699070"/>
        <a:ext cx="8784976" cy="770921"/>
      </dsp:txXfrm>
    </dsp:sp>
    <dsp:sp modelId="{6AAD308D-992E-436E-9BE2-BFD451CFBAF5}">
      <dsp:nvSpPr>
        <dsp:cNvPr id="0" name=""/>
        <dsp:cNvSpPr/>
      </dsp:nvSpPr>
      <dsp:spPr>
        <a:xfrm rot="10800000">
          <a:off x="0" y="3524956"/>
          <a:ext cx="8784976" cy="1185677"/>
        </a:xfrm>
        <a:prstGeom prst="upArrowCallout">
          <a:avLst/>
        </a:prstGeom>
        <a:solidFill>
          <a:schemeClr val="accent4">
            <a:hueOff val="-493895"/>
            <a:satOff val="5577"/>
            <a:lumOff val="299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Комплексная программа на период до 2030 года «Новое качество жизни уральцев»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3524956"/>
        <a:ext cx="8784976" cy="770417"/>
      </dsp:txXfrm>
    </dsp:sp>
    <dsp:sp modelId="{3BDDEDD5-8F23-4E0A-A20E-E0788A48FB11}">
      <dsp:nvSpPr>
        <dsp:cNvPr id="0" name=""/>
        <dsp:cNvSpPr/>
      </dsp:nvSpPr>
      <dsp:spPr>
        <a:xfrm rot="10800000">
          <a:off x="0" y="2350843"/>
          <a:ext cx="8784976" cy="1185677"/>
        </a:xfrm>
        <a:prstGeom prst="upArrowCallout">
          <a:avLst/>
        </a:prstGeom>
        <a:solidFill>
          <a:schemeClr val="accent4">
            <a:hueOff val="-987791"/>
            <a:satOff val="11154"/>
            <a:lumOff val="598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Программа социально-экономического развития Свердловской области на период до 2020 года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350843"/>
        <a:ext cx="8784976" cy="770417"/>
      </dsp:txXfrm>
    </dsp:sp>
    <dsp:sp modelId="{F4BC6328-39EC-496E-B905-5C7D1BCEEF27}">
      <dsp:nvSpPr>
        <dsp:cNvPr id="0" name=""/>
        <dsp:cNvSpPr/>
      </dsp:nvSpPr>
      <dsp:spPr>
        <a:xfrm rot="10800000">
          <a:off x="0" y="1176729"/>
          <a:ext cx="8784976" cy="1185677"/>
        </a:xfrm>
        <a:prstGeom prst="upArrowCallout">
          <a:avLst/>
        </a:prstGeom>
        <a:solidFill>
          <a:schemeClr val="accent4">
            <a:hueOff val="-1481686"/>
            <a:satOff val="16732"/>
            <a:lumOff val="897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Областной закон от 15.06.2015 № 45-ОЗ </a:t>
          </a:r>
          <a:b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«О стратегическом планировании в Российской Федерации, осуществляемом на территории Свердловской области»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1176729"/>
        <a:ext cx="8784976" cy="770417"/>
      </dsp:txXfrm>
    </dsp:sp>
    <dsp:sp modelId="{C9321D0F-32B6-4675-9169-EF990600D38B}">
      <dsp:nvSpPr>
        <dsp:cNvPr id="0" name=""/>
        <dsp:cNvSpPr/>
      </dsp:nvSpPr>
      <dsp:spPr>
        <a:xfrm rot="10800000">
          <a:off x="0" y="2616"/>
          <a:ext cx="8784976" cy="1185677"/>
        </a:xfrm>
        <a:prstGeom prst="upArrowCallout">
          <a:avLst/>
        </a:prstGeom>
        <a:solidFill>
          <a:schemeClr val="accent4">
            <a:hueOff val="-1975582"/>
            <a:satOff val="22309"/>
            <a:lumOff val="1196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Федеральный закон от 28.06.2014 № 172-ФЗ </a:t>
          </a:r>
          <a:b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</a:br>
          <a:r>
            <a:rPr lang="ru-RU" sz="20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«О стратегическом планировании в Российской Федерации»</a:t>
          </a:r>
          <a:endParaRPr lang="ru-RU" sz="20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10800000">
        <a:off x="0" y="2616"/>
        <a:ext cx="8784976" cy="77041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FDFB9F-3579-43C2-B015-E65A22E5B1E9}">
      <dsp:nvSpPr>
        <dsp:cNvPr id="0" name=""/>
        <dsp:cNvSpPr/>
      </dsp:nvSpPr>
      <dsp:spPr>
        <a:xfrm>
          <a:off x="0" y="926391"/>
          <a:ext cx="8640960" cy="153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47EB89-08B6-439C-BE25-7B7A39109BB0}">
      <dsp:nvSpPr>
        <dsp:cNvPr id="0" name=""/>
        <dsp:cNvSpPr/>
      </dsp:nvSpPr>
      <dsp:spPr>
        <a:xfrm>
          <a:off x="432048" y="26031"/>
          <a:ext cx="7200762" cy="18007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Развитие человеческого потенциала, повышение уровня социальной защищенности населения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9952" y="113935"/>
        <a:ext cx="7024954" cy="1624912"/>
      </dsp:txXfrm>
    </dsp:sp>
    <dsp:sp modelId="{A627A13D-1036-4B82-875D-7BD28FD8EA51}">
      <dsp:nvSpPr>
        <dsp:cNvPr id="0" name=""/>
        <dsp:cNvSpPr/>
      </dsp:nvSpPr>
      <dsp:spPr>
        <a:xfrm>
          <a:off x="0" y="3693352"/>
          <a:ext cx="8640960" cy="153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8171956"/>
              <a:satOff val="5577"/>
              <a:lumOff val="-1568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A3D1E0-2063-4F38-A09D-880CD4A7CBDD}">
      <dsp:nvSpPr>
        <dsp:cNvPr id="0" name=""/>
        <dsp:cNvSpPr/>
      </dsp:nvSpPr>
      <dsp:spPr>
        <a:xfrm>
          <a:off x="432048" y="2792992"/>
          <a:ext cx="7344781" cy="1800720"/>
        </a:xfrm>
        <a:prstGeom prst="roundRect">
          <a:avLst/>
        </a:prstGeom>
        <a:solidFill>
          <a:schemeClr val="accent5">
            <a:hueOff val="8171956"/>
            <a:satOff val="5577"/>
            <a:lumOff val="-1568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условий для самостоятельного ответственного выбора гражданами вариантов решения своих жизненных проблем с помощью государства, в сотрудничестве с государством, но не только силами государства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9952" y="2880896"/>
        <a:ext cx="7168973" cy="162491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9E59E4-E2E3-4E49-99B5-C3EBC5775EA4}">
      <dsp:nvSpPr>
        <dsp:cNvPr id="0" name=""/>
        <dsp:cNvSpPr/>
      </dsp:nvSpPr>
      <dsp:spPr>
        <a:xfrm>
          <a:off x="-7083490" y="-1082927"/>
          <a:ext cx="8430551" cy="8430551"/>
        </a:xfrm>
        <a:prstGeom prst="blockArc">
          <a:avLst>
            <a:gd name="adj1" fmla="val 18900000"/>
            <a:gd name="adj2" fmla="val 2700000"/>
            <a:gd name="adj3" fmla="val 256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807B51-ABDC-43FA-9CBC-BBE20208C8F7}">
      <dsp:nvSpPr>
        <dsp:cNvPr id="0" name=""/>
        <dsp:cNvSpPr/>
      </dsp:nvSpPr>
      <dsp:spPr>
        <a:xfrm>
          <a:off x="501488" y="329898"/>
          <a:ext cx="7978191" cy="65954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516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Инфраструктурная модернизация и повышение эффективности деятельности системы социальной политики, развитие адресных форм на основе принципа нуждаемости при предоставлении мер социальной поддержки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488" y="329898"/>
        <a:ext cx="7978191" cy="659547"/>
      </dsp:txXfrm>
    </dsp:sp>
    <dsp:sp modelId="{F68DBC37-CBD0-4547-9CE9-8F6056B3D461}">
      <dsp:nvSpPr>
        <dsp:cNvPr id="0" name=""/>
        <dsp:cNvSpPr/>
      </dsp:nvSpPr>
      <dsp:spPr>
        <a:xfrm>
          <a:off x="89271" y="247455"/>
          <a:ext cx="824433" cy="8244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07876F-B55C-45A2-9339-1BF0A5A720D2}">
      <dsp:nvSpPr>
        <dsp:cNvPr id="0" name=""/>
        <dsp:cNvSpPr/>
      </dsp:nvSpPr>
      <dsp:spPr>
        <a:xfrm>
          <a:off x="1044011" y="1319094"/>
          <a:ext cx="7435668" cy="659547"/>
        </a:xfrm>
        <a:prstGeom prst="rect">
          <a:avLst/>
        </a:prstGeom>
        <a:solidFill>
          <a:schemeClr val="accent4">
            <a:hueOff val="-395116"/>
            <a:satOff val="4462"/>
            <a:lumOff val="239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516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условий для формирования семейной среды как среды личностного саморазвития супругов, воспитания и развития детей, повышение престижа социально благополучной семьи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44011" y="1319094"/>
        <a:ext cx="7435668" cy="659547"/>
      </dsp:txXfrm>
    </dsp:sp>
    <dsp:sp modelId="{68CA276A-C8D4-4B52-9025-47B18408EFA8}">
      <dsp:nvSpPr>
        <dsp:cNvPr id="0" name=""/>
        <dsp:cNvSpPr/>
      </dsp:nvSpPr>
      <dsp:spPr>
        <a:xfrm>
          <a:off x="631794" y="1236650"/>
          <a:ext cx="824433" cy="8244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395116"/>
              <a:satOff val="4462"/>
              <a:lumOff val="239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380653-EFC8-462E-9B8D-A527A3C4E81D}">
      <dsp:nvSpPr>
        <dsp:cNvPr id="0" name=""/>
        <dsp:cNvSpPr/>
      </dsp:nvSpPr>
      <dsp:spPr>
        <a:xfrm>
          <a:off x="1292093" y="2308289"/>
          <a:ext cx="7187586" cy="659547"/>
        </a:xfrm>
        <a:prstGeom prst="rect">
          <a:avLst/>
        </a:prstGeom>
        <a:solidFill>
          <a:schemeClr val="accent4">
            <a:hueOff val="-790233"/>
            <a:satOff val="8924"/>
            <a:lumOff val="4784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516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Обеспечение приоритета семейного устройства детей-сирот и детей, оставшихся без попечения родителей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92093" y="2308289"/>
        <a:ext cx="7187586" cy="659547"/>
      </dsp:txXfrm>
    </dsp:sp>
    <dsp:sp modelId="{A1D505AB-4C47-43DC-BBA8-03722FC56931}">
      <dsp:nvSpPr>
        <dsp:cNvPr id="0" name=""/>
        <dsp:cNvSpPr/>
      </dsp:nvSpPr>
      <dsp:spPr>
        <a:xfrm>
          <a:off x="879876" y="2225846"/>
          <a:ext cx="824433" cy="8244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790233"/>
              <a:satOff val="8924"/>
              <a:lumOff val="47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27B127-47F6-4300-9C90-1CB59BF313B3}">
      <dsp:nvSpPr>
        <dsp:cNvPr id="0" name=""/>
        <dsp:cNvSpPr/>
      </dsp:nvSpPr>
      <dsp:spPr>
        <a:xfrm>
          <a:off x="1292093" y="3076800"/>
          <a:ext cx="7187586" cy="1099663"/>
        </a:xfrm>
        <a:prstGeom prst="rect">
          <a:avLst/>
        </a:prstGeom>
        <a:solidFill>
          <a:schemeClr val="accent4">
            <a:hueOff val="-1185349"/>
            <a:satOff val="13385"/>
            <a:lumOff val="7176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516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Трансформация концепции формирования доступной среды в концепцию универсального дизайна, обеспечение условий для социальной адаптации и интеграции в общественную жизнь лиц с ограниченными возможностями здоровья, а также лиц без определенного места жительства и занятий и лиц, освободившихся из мест лишения свободы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92093" y="3076800"/>
        <a:ext cx="7187586" cy="1099663"/>
      </dsp:txXfrm>
    </dsp:sp>
    <dsp:sp modelId="{09E3050F-910F-4968-A635-D46B46F28D8B}">
      <dsp:nvSpPr>
        <dsp:cNvPr id="0" name=""/>
        <dsp:cNvSpPr/>
      </dsp:nvSpPr>
      <dsp:spPr>
        <a:xfrm>
          <a:off x="879876" y="3214415"/>
          <a:ext cx="824433" cy="8244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1185349"/>
              <a:satOff val="13385"/>
              <a:lumOff val="717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16CEE3-351B-49AB-A763-BC2AD544FC50}">
      <dsp:nvSpPr>
        <dsp:cNvPr id="0" name=""/>
        <dsp:cNvSpPr/>
      </dsp:nvSpPr>
      <dsp:spPr>
        <a:xfrm>
          <a:off x="1044011" y="4286054"/>
          <a:ext cx="7435668" cy="659547"/>
        </a:xfrm>
        <a:prstGeom prst="rect">
          <a:avLst/>
        </a:prstGeom>
        <a:solidFill>
          <a:schemeClr val="accent4">
            <a:hueOff val="-1580466"/>
            <a:satOff val="17847"/>
            <a:lumOff val="956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516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Создание условий для активного долголетия граждан пожилого возраста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44011" y="4286054"/>
        <a:ext cx="7435668" cy="659547"/>
      </dsp:txXfrm>
    </dsp:sp>
    <dsp:sp modelId="{4714585A-3FB7-4D31-A66B-EB541CFCCA24}">
      <dsp:nvSpPr>
        <dsp:cNvPr id="0" name=""/>
        <dsp:cNvSpPr/>
      </dsp:nvSpPr>
      <dsp:spPr>
        <a:xfrm>
          <a:off x="631794" y="4203611"/>
          <a:ext cx="824433" cy="8244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1580466"/>
              <a:satOff val="17847"/>
              <a:lumOff val="956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851572-FF22-4E8F-BC20-83D865D1EAAB}">
      <dsp:nvSpPr>
        <dsp:cNvPr id="0" name=""/>
        <dsp:cNvSpPr/>
      </dsp:nvSpPr>
      <dsp:spPr>
        <a:xfrm>
          <a:off x="501488" y="5233381"/>
          <a:ext cx="7978191" cy="743283"/>
        </a:xfrm>
        <a:prstGeom prst="rect">
          <a:avLst/>
        </a:prstGeom>
        <a:solidFill>
          <a:schemeClr val="accent4">
            <a:hueOff val="-1975582"/>
            <a:satOff val="22309"/>
            <a:lumOff val="1196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3516" tIns="35560" rIns="35560" bIns="3556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Повышение качества и доступности социального обслуживания, развитие рынка социальных услуг, развитие трехстороннего партнерства: государство, бизнес, общество. Обеспечение соответствия системы социальных услуг современной структуре потребностей общества</a:t>
          </a:r>
          <a:endParaRPr lang="ru-RU" sz="14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488" y="5233381"/>
        <a:ext cx="7978191" cy="743283"/>
      </dsp:txXfrm>
    </dsp:sp>
    <dsp:sp modelId="{699668F8-D21C-4A04-8794-F2C4716C66FC}">
      <dsp:nvSpPr>
        <dsp:cNvPr id="0" name=""/>
        <dsp:cNvSpPr/>
      </dsp:nvSpPr>
      <dsp:spPr>
        <a:xfrm>
          <a:off x="89271" y="5192806"/>
          <a:ext cx="824433" cy="82443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B12C3-DEB9-4850-BEE5-6ADEE99B429B}">
      <dsp:nvSpPr>
        <dsp:cNvPr id="0" name=""/>
        <dsp:cNvSpPr/>
      </dsp:nvSpPr>
      <dsp:spPr>
        <a:xfrm rot="5400000">
          <a:off x="-125962" y="135575"/>
          <a:ext cx="839752" cy="58782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03527"/>
        <a:ext cx="587827" cy="251925"/>
      </dsp:txXfrm>
    </dsp:sp>
    <dsp:sp modelId="{57016495-D997-4F5A-A313-B9AD614EAA1D}">
      <dsp:nvSpPr>
        <dsp:cNvPr id="0" name=""/>
        <dsp:cNvSpPr/>
      </dsp:nvSpPr>
      <dsp:spPr>
        <a:xfrm rot="5400000">
          <a:off x="4341473" y="-3744033"/>
          <a:ext cx="545839" cy="8053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создание оптимальной территориальной функционально-структурной модели управлений социальной политики и организаций социального обслуживания населения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7827" y="36259"/>
        <a:ext cx="8026486" cy="492547"/>
      </dsp:txXfrm>
    </dsp:sp>
    <dsp:sp modelId="{DAD02F58-CE41-4098-A364-347BCE577629}">
      <dsp:nvSpPr>
        <dsp:cNvPr id="0" name=""/>
        <dsp:cNvSpPr/>
      </dsp:nvSpPr>
      <dsp:spPr>
        <a:xfrm rot="5400000">
          <a:off x="-125962" y="895238"/>
          <a:ext cx="839752" cy="587827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063190"/>
        <a:ext cx="587827" cy="251925"/>
      </dsp:txXfrm>
    </dsp:sp>
    <dsp:sp modelId="{A9B70523-1124-4ABC-9FB9-E399410ECDC2}">
      <dsp:nvSpPr>
        <dsp:cNvPr id="0" name=""/>
        <dsp:cNvSpPr/>
      </dsp:nvSpPr>
      <dsp:spPr>
        <a:xfrm rot="5400000">
          <a:off x="4341473" y="-2984371"/>
          <a:ext cx="545839" cy="8053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сохранение кадрового потенциала и обеспечение системы органов социальной защиты населения трудовыми ресурсами в достаточном количестве и надлежащей квалификации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7827" y="795921"/>
        <a:ext cx="8026486" cy="492547"/>
      </dsp:txXfrm>
    </dsp:sp>
    <dsp:sp modelId="{8BD64B7A-4447-4DF7-A6C4-9300A581D05A}">
      <dsp:nvSpPr>
        <dsp:cNvPr id="0" name=""/>
        <dsp:cNvSpPr/>
      </dsp:nvSpPr>
      <dsp:spPr>
        <a:xfrm rot="5400000">
          <a:off x="-125962" y="1654900"/>
          <a:ext cx="839752" cy="587827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22852"/>
        <a:ext cx="587827" cy="251925"/>
      </dsp:txXfrm>
    </dsp:sp>
    <dsp:sp modelId="{0691CFE0-1C5B-4330-AD46-E0BC8C31A78D}">
      <dsp:nvSpPr>
        <dsp:cNvPr id="0" name=""/>
        <dsp:cNvSpPr/>
      </dsp:nvSpPr>
      <dsp:spPr>
        <a:xfrm rot="5400000">
          <a:off x="4341473" y="-2224708"/>
          <a:ext cx="545839" cy="8053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унификация применяемых технологий социального обслуживания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7827" y="1555584"/>
        <a:ext cx="8026486" cy="492547"/>
      </dsp:txXfrm>
    </dsp:sp>
    <dsp:sp modelId="{9A4CB6BF-183C-4CB3-89AE-E8E79E03A157}">
      <dsp:nvSpPr>
        <dsp:cNvPr id="0" name=""/>
        <dsp:cNvSpPr/>
      </dsp:nvSpPr>
      <dsp:spPr>
        <a:xfrm rot="5400000">
          <a:off x="-125962" y="2414563"/>
          <a:ext cx="839752" cy="58782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582515"/>
        <a:ext cx="587827" cy="251925"/>
      </dsp:txXfrm>
    </dsp:sp>
    <dsp:sp modelId="{6BF7D208-DDB6-46BA-80D1-3FFD2AC00CA5}">
      <dsp:nvSpPr>
        <dsp:cNvPr id="0" name=""/>
        <dsp:cNvSpPr/>
      </dsp:nvSpPr>
      <dsp:spPr>
        <a:xfrm rot="5400000">
          <a:off x="4341473" y="-1465046"/>
          <a:ext cx="545839" cy="8053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smtClean="0">
              <a:latin typeface="Arial" panose="020B0604020202020204" pitchFamily="34" charset="0"/>
              <a:cs typeface="Arial" panose="020B0604020202020204" pitchFamily="34" charset="0"/>
            </a:rPr>
            <a:t>продолжение информатизации системы социальной защиты, в том числе развитие предоставления государственных услуг в электронном виде</a:t>
          </a: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7827" y="2315246"/>
        <a:ext cx="8026486" cy="492547"/>
      </dsp:txXfrm>
    </dsp:sp>
    <dsp:sp modelId="{5A9D76DA-31AA-4E28-8939-09798863457E}">
      <dsp:nvSpPr>
        <dsp:cNvPr id="0" name=""/>
        <dsp:cNvSpPr/>
      </dsp:nvSpPr>
      <dsp:spPr>
        <a:xfrm rot="5400000">
          <a:off x="-125962" y="3174225"/>
          <a:ext cx="839752" cy="587827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342177"/>
        <a:ext cx="587827" cy="251925"/>
      </dsp:txXfrm>
    </dsp:sp>
    <dsp:sp modelId="{66D4AA5F-BAB1-4AD7-85C1-D7AA1F9F9B2C}">
      <dsp:nvSpPr>
        <dsp:cNvPr id="0" name=""/>
        <dsp:cNvSpPr/>
      </dsp:nvSpPr>
      <dsp:spPr>
        <a:xfrm rot="5400000">
          <a:off x="4341473" y="-705384"/>
          <a:ext cx="545839" cy="8053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системы «социального контракта»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7827" y="3074908"/>
        <a:ext cx="8026486" cy="492547"/>
      </dsp:txXfrm>
    </dsp:sp>
    <dsp:sp modelId="{C777BE00-E50F-4C40-8B9B-690B2E913224}">
      <dsp:nvSpPr>
        <dsp:cNvPr id="0" name=""/>
        <dsp:cNvSpPr/>
      </dsp:nvSpPr>
      <dsp:spPr>
        <a:xfrm rot="5400000">
          <a:off x="-125962" y="4037610"/>
          <a:ext cx="839752" cy="58782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205562"/>
        <a:ext cx="587827" cy="251925"/>
      </dsp:txXfrm>
    </dsp:sp>
    <dsp:sp modelId="{E3F06E7C-0708-4458-A5D9-33E7F5A9EAF9}">
      <dsp:nvSpPr>
        <dsp:cNvPr id="0" name=""/>
        <dsp:cNvSpPr/>
      </dsp:nvSpPr>
      <dsp:spPr>
        <a:xfrm rot="5400000">
          <a:off x="4237750" y="158001"/>
          <a:ext cx="753285" cy="8053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осуществление эффективного межведомственного взаимодействия в работе по вопросам выявления и предупреждения социального неблагополучия, жестокого обращения с детьми, оказания помощи неблагополучным семьям и детям, находящимся в трудной жизненной ситуации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7827" y="3844696"/>
        <a:ext cx="8016360" cy="679741"/>
      </dsp:txXfrm>
    </dsp:sp>
    <dsp:sp modelId="{7E4DA189-4764-45DC-A952-3BA6C13259CA}">
      <dsp:nvSpPr>
        <dsp:cNvPr id="0" name=""/>
        <dsp:cNvSpPr/>
      </dsp:nvSpPr>
      <dsp:spPr>
        <a:xfrm rot="5400000">
          <a:off x="-125962" y="4893220"/>
          <a:ext cx="839752" cy="587827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5061172"/>
        <a:ext cx="587827" cy="251925"/>
      </dsp:txXfrm>
    </dsp:sp>
    <dsp:sp modelId="{C348C55D-4E37-4EE6-A2A2-C1FCC0F540B3}">
      <dsp:nvSpPr>
        <dsp:cNvPr id="0" name=""/>
        <dsp:cNvSpPr/>
      </dsp:nvSpPr>
      <dsp:spPr>
        <a:xfrm rot="5400000">
          <a:off x="4245526" y="1013611"/>
          <a:ext cx="737734" cy="805313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формирование единого профилактического пространства посредством создания в каждом муниципальном образовании, расположенном на территории Свердловской области, семейно-центрированной участковой службы на основе межведомственного и межуровневого взаимодействия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87828" y="4707323"/>
        <a:ext cx="8017119" cy="66570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7B12C3-DEB9-4850-BEE5-6ADEE99B429B}">
      <dsp:nvSpPr>
        <dsp:cNvPr id="0" name=""/>
        <dsp:cNvSpPr/>
      </dsp:nvSpPr>
      <dsp:spPr>
        <a:xfrm rot="5400000">
          <a:off x="-127738" y="133547"/>
          <a:ext cx="851590" cy="59611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03866"/>
        <a:ext cx="596113" cy="255477"/>
      </dsp:txXfrm>
    </dsp:sp>
    <dsp:sp modelId="{57016495-D997-4F5A-A313-B9AD614EAA1D}">
      <dsp:nvSpPr>
        <dsp:cNvPr id="0" name=""/>
        <dsp:cNvSpPr/>
      </dsp:nvSpPr>
      <dsp:spPr>
        <a:xfrm rot="5400000">
          <a:off x="4341769" y="-3739847"/>
          <a:ext cx="553533" cy="80448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совершенствование работы школ приемных родителей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6113" y="32830"/>
        <a:ext cx="8017825" cy="499491"/>
      </dsp:txXfrm>
    </dsp:sp>
    <dsp:sp modelId="{DAD02F58-CE41-4098-A364-347BCE577629}">
      <dsp:nvSpPr>
        <dsp:cNvPr id="0" name=""/>
        <dsp:cNvSpPr/>
      </dsp:nvSpPr>
      <dsp:spPr>
        <a:xfrm rot="5400000">
          <a:off x="-127738" y="901780"/>
          <a:ext cx="851590" cy="59611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072099"/>
        <a:ext cx="596113" cy="255477"/>
      </dsp:txXfrm>
    </dsp:sp>
    <dsp:sp modelId="{A9B70523-1124-4ABC-9FB9-E399410ECDC2}">
      <dsp:nvSpPr>
        <dsp:cNvPr id="0" name=""/>
        <dsp:cNvSpPr/>
      </dsp:nvSpPr>
      <dsp:spPr>
        <a:xfrm rot="5400000">
          <a:off x="4341769" y="-2971614"/>
          <a:ext cx="553533" cy="80448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системы профессионального сопровождения замещающих семей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6113" y="801063"/>
        <a:ext cx="8017825" cy="499491"/>
      </dsp:txXfrm>
    </dsp:sp>
    <dsp:sp modelId="{8BD64B7A-4447-4DF7-A6C4-9300A581D05A}">
      <dsp:nvSpPr>
        <dsp:cNvPr id="0" name=""/>
        <dsp:cNvSpPr/>
      </dsp:nvSpPr>
      <dsp:spPr>
        <a:xfrm rot="5400000">
          <a:off x="-127738" y="1670013"/>
          <a:ext cx="851590" cy="596113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1840332"/>
        <a:ext cx="596113" cy="255477"/>
      </dsp:txXfrm>
    </dsp:sp>
    <dsp:sp modelId="{0691CFE0-1C5B-4330-AD46-E0BC8C31A78D}">
      <dsp:nvSpPr>
        <dsp:cNvPr id="0" name=""/>
        <dsp:cNvSpPr/>
      </dsp:nvSpPr>
      <dsp:spPr>
        <a:xfrm rot="5400000">
          <a:off x="4341769" y="-2203381"/>
          <a:ext cx="553533" cy="80448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разработка и реализация комплексных региональных программ, направленных на формирование доступной для инвалидов среды жизнедеятельности и их интеграцию в общественную жизнь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6113" y="1569296"/>
        <a:ext cx="8017825" cy="499491"/>
      </dsp:txXfrm>
    </dsp:sp>
    <dsp:sp modelId="{9A4CB6BF-183C-4CB3-89AE-E8E79E03A157}">
      <dsp:nvSpPr>
        <dsp:cNvPr id="0" name=""/>
        <dsp:cNvSpPr/>
      </dsp:nvSpPr>
      <dsp:spPr>
        <a:xfrm rot="5400000">
          <a:off x="-127738" y="2438247"/>
          <a:ext cx="851590" cy="59611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2608566"/>
        <a:ext cx="596113" cy="255477"/>
      </dsp:txXfrm>
    </dsp:sp>
    <dsp:sp modelId="{6BF7D208-DDB6-46BA-80D1-3FFD2AC00CA5}">
      <dsp:nvSpPr>
        <dsp:cNvPr id="0" name=""/>
        <dsp:cNvSpPr/>
      </dsp:nvSpPr>
      <dsp:spPr>
        <a:xfrm rot="5400000">
          <a:off x="4341769" y="-1435147"/>
          <a:ext cx="553533" cy="80448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работы Школ пожилого возраста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6113" y="2337530"/>
        <a:ext cx="8017825" cy="499491"/>
      </dsp:txXfrm>
    </dsp:sp>
    <dsp:sp modelId="{5A9D76DA-31AA-4E28-8939-09798863457E}">
      <dsp:nvSpPr>
        <dsp:cNvPr id="0" name=""/>
        <dsp:cNvSpPr/>
      </dsp:nvSpPr>
      <dsp:spPr>
        <a:xfrm rot="5400000">
          <a:off x="-127738" y="3206480"/>
          <a:ext cx="851590" cy="596113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3376799"/>
        <a:ext cx="596113" cy="255477"/>
      </dsp:txXfrm>
    </dsp:sp>
    <dsp:sp modelId="{66D4AA5F-BAB1-4AD7-85C1-D7AA1F9F9B2C}">
      <dsp:nvSpPr>
        <dsp:cNvPr id="0" name=""/>
        <dsp:cNvSpPr/>
      </dsp:nvSpPr>
      <dsp:spPr>
        <a:xfrm rot="5400000">
          <a:off x="4341769" y="-666914"/>
          <a:ext cx="553533" cy="80448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совершенствование нормативной правовой базы, регулирующей предоставление социальных услуг негосударственными организациями социального обслуживания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6113" y="3105763"/>
        <a:ext cx="8017825" cy="499491"/>
      </dsp:txXfrm>
    </dsp:sp>
    <dsp:sp modelId="{C777BE00-E50F-4C40-8B9B-690B2E913224}">
      <dsp:nvSpPr>
        <dsp:cNvPr id="0" name=""/>
        <dsp:cNvSpPr/>
      </dsp:nvSpPr>
      <dsp:spPr>
        <a:xfrm rot="5400000">
          <a:off x="-127738" y="3974714"/>
          <a:ext cx="851590" cy="596113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145033"/>
        <a:ext cx="596113" cy="255477"/>
      </dsp:txXfrm>
    </dsp:sp>
    <dsp:sp modelId="{E3F06E7C-0708-4458-A5D9-33E7F5A9EAF9}">
      <dsp:nvSpPr>
        <dsp:cNvPr id="0" name=""/>
        <dsp:cNvSpPr/>
      </dsp:nvSpPr>
      <dsp:spPr>
        <a:xfrm rot="5400000">
          <a:off x="4341769" y="101319"/>
          <a:ext cx="553533" cy="80448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развитие системы независимой оценки качества предоставляемых гражданам социальных услуг, позволяющих оценить удовлетворённость граждан проводимой социальной политикой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6113" y="3873997"/>
        <a:ext cx="8017825" cy="499491"/>
      </dsp:txXfrm>
    </dsp:sp>
    <dsp:sp modelId="{7E4DA189-4764-45DC-A952-3BA6C13259CA}">
      <dsp:nvSpPr>
        <dsp:cNvPr id="0" name=""/>
        <dsp:cNvSpPr/>
      </dsp:nvSpPr>
      <dsp:spPr>
        <a:xfrm rot="5400000">
          <a:off x="-127738" y="4742947"/>
          <a:ext cx="851590" cy="596113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" y="4913266"/>
        <a:ext cx="596113" cy="255477"/>
      </dsp:txXfrm>
    </dsp:sp>
    <dsp:sp modelId="{C348C55D-4E37-4EE6-A2A2-C1FCC0F540B3}">
      <dsp:nvSpPr>
        <dsp:cNvPr id="0" name=""/>
        <dsp:cNvSpPr/>
      </dsp:nvSpPr>
      <dsp:spPr>
        <a:xfrm rot="5400000">
          <a:off x="4341769" y="869552"/>
          <a:ext cx="553533" cy="8044846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8890" rIns="8890" bIns="8890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совершенствование механизма конкурсного отбора социально ориентированных некоммерческих организаций, реализующих проекты и мероприятия социальной направленности</a:t>
          </a:r>
          <a:endParaRPr lang="ru-RU" sz="1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596113" y="4642230"/>
        <a:ext cx="8017825" cy="4994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t>02.09.2015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0937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t>02.09.2015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02.09.2015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Заголовок и объект над текс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4000500"/>
            <a:ext cx="8229600" cy="18669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A2CE5-65A8-4081-91D6-DA0AF4C8EE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2"/>
          </p:nvPr>
        </p:nvSpPr>
        <p:spPr>
          <a:xfrm>
            <a:off x="457200" y="6243638"/>
            <a:ext cx="21336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2137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  <p:sldLayoutId id="2147483682" r:id="rId9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6.jp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8971" y="980728"/>
            <a:ext cx="8748464" cy="2592288"/>
          </a:xfrm>
        </p:spPr>
        <p:txBody>
          <a:bodyPr anchor="t"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Общественное обсуждение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раздела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«Социальная защита»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Стратегии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социально-экономического развития Свердловской области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период до 2030 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года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026244" y="3931666"/>
            <a:ext cx="6888332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Елена Эдуардовна Лайковская,</a:t>
            </a:r>
            <a:endParaRPr lang="ru-RU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endParaRPr lang="ru-RU" sz="14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r" eaLnBrk="1" hangingPunct="1"/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Первый заместитель Министра </a:t>
            </a:r>
            <a:b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социальной политики </a:t>
            </a:r>
            <a:b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Свердловской области</a:t>
            </a:r>
            <a:endParaRPr lang="ru-RU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04 сентября 2015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188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653536" cy="576064"/>
          </a:xfrm>
        </p:spPr>
        <p:txBody>
          <a:bodyPr>
            <a:norm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Нормативно-правовое основание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0130414"/>
              </p:ext>
            </p:extLst>
          </p:nvPr>
        </p:nvGraphicFramePr>
        <p:xfrm>
          <a:off x="179512" y="1124744"/>
          <a:ext cx="8784976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19051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0" y="404664"/>
            <a:ext cx="9144000" cy="648072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Состав Стратегического </a:t>
            </a:r>
            <a:r>
              <a:rPr lang="ru-RU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совета </a:t>
            </a: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по рассмотрению приоритета «Новое качество жизни уральцев» и раздела «Социальная защита»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112924"/>
              </p:ext>
            </p:extLst>
          </p:nvPr>
        </p:nvGraphicFramePr>
        <p:xfrm>
          <a:off x="24435" y="1073831"/>
          <a:ext cx="9035847" cy="5631265"/>
        </p:xfrm>
        <a:graphic>
          <a:graphicData uri="http://schemas.openxmlformats.org/drawingml/2006/table">
            <a:tbl>
              <a:tblPr firstRow="1" firstCol="1" bandRow="1">
                <a:tableStyleId>{E8B1032C-EA38-4F05-BA0D-38AFFFC7BED3}</a:tableStyleId>
              </a:tblPr>
              <a:tblGrid>
                <a:gridCol w="370321"/>
                <a:gridCol w="2040182"/>
                <a:gridCol w="6625344"/>
              </a:tblGrid>
              <a:tr h="39271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Власов </a:t>
                      </a:r>
                      <a:b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Владимир Александрович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Первый Заместитель Председателя Правительства Свердловской области,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председатель Стратегического совета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39271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Злоказов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Андрей Владимирович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Министр социальной политики Свердловской области, заместитель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председателя Стратегического совета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43870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Герасимова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Елена Александровна 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Начальник отдела стратегического развития и информационного обеспечения Министерства социальной политики Свердловской области, секретарь Стратегического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совета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9453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Зуева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Ксения Андреевна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Начальник управления координации и стратегического развития Министерства социальной политики Свердловской области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9453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Погудин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Вячеслав Викторович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Председатель комитета Законодательного Собрания Свердловской области по социальной политике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39271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6.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Василевский </a:t>
                      </a:r>
                      <a:endParaRPr lang="ru-RU" sz="1100" b="1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Александр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Викторович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Заместитель руководителя представительства автономной некоммерческой организации «Агентство стратегических инициатив по продвижению новых проектов» в </a:t>
                      </a:r>
                      <a:r>
                        <a:rPr lang="ru-RU" sz="11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УрФО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9453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Ермаков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Дмитрий Игоревич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Министр социальной политики Молодёжного Правительства Свердловской области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9453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Селиванов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Сергей Алексеевич 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Член Правления Ассоциации «Совет муниципальных образований Свердловской области», глава Тугулымского городского округа 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54053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9.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Мокроносов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Александр Германович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Доктор экономических наук, профессор,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директор Института экономики</a:t>
                      </a:r>
                      <a:r>
                        <a:rPr lang="ru-RU" sz="11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и управления</a:t>
                      </a:r>
                      <a:r>
                        <a:rPr lang="ru-RU" sz="1100" b="1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заведующий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кафедры экономической теории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РГППУ 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9453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Петрова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Лариса Евгеньевна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Доктор социологических наук, доцент кафедры социологии и политологии Уральского государственного педагогического университета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39271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Прямикова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Елена Викторовна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Доктор социологических наук, профессор, заведующая кафедрой теоретической и прикладной социологии </a:t>
                      </a:r>
                      <a:r>
                        <a:rPr lang="ru-RU" sz="11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УрГПУ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9453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12.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Ульянова </a:t>
                      </a:r>
                      <a:endParaRPr lang="ru-RU" sz="1100" b="1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Елизавета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Андреевна  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Заместитель директора по исследованиям Аналитического центра «Эксперт-Урал»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38187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Фёдоров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Владимир Анатольевич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Доктор педагогических наук, профессор, директор Научно-образовательного центра профессионально-педагогического образования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РГППУ 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252469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14.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Черкасова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Марина Георгиевна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Председатель Общественного </a:t>
                      </a: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совета Министерства социальной политики Свердловской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области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  <a:tr h="39271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15.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Шапошников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Владислав Александрович</a:t>
                      </a:r>
                      <a:endParaRPr lang="ru-RU" sz="11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Доктор экономических наук, профессор, заведующий кафедрой менеджмента Факультета экономики и управления </a:t>
                      </a:r>
                      <a:r>
                        <a:rPr lang="ru-RU" sz="11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РГППУ </a:t>
                      </a:r>
                      <a:endParaRPr lang="ru-RU" sz="11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6352" marR="2635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43608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955576"/>
          </a:xfrm>
        </p:spPr>
        <p:txBody>
          <a:bodyPr>
            <a:norm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Граждане, имеющие право на меры социальной поддержки</a:t>
            </a:r>
          </a:p>
        </p:txBody>
      </p:sp>
      <p:sp>
        <p:nvSpPr>
          <p:cNvPr id="10" name="Заголовок 6"/>
          <p:cNvSpPr txBox="1">
            <a:spLocks/>
          </p:cNvSpPr>
          <p:nvPr/>
        </p:nvSpPr>
        <p:spPr>
          <a:xfrm>
            <a:off x="611560" y="1556792"/>
            <a:ext cx="8229600" cy="9555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  <a:defRPr/>
            </a:pPr>
            <a:r>
              <a:rPr lang="ru-RU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Динамика численности граждан, включенных в федеральный и областной регистры, тыс. человек</a:t>
            </a:r>
            <a:endParaRPr lang="ru-RU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0" y="5517232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 итогам 2014 года в Свердловской области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право на получение мер социальной поддержки имеют около 1 400 тыс. человек,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или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32,4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% жителей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Свердловской области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3314719"/>
              </p:ext>
            </p:extLst>
          </p:nvPr>
        </p:nvGraphicFramePr>
        <p:xfrm>
          <a:off x="211510" y="2511097"/>
          <a:ext cx="862965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46309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1832" y="759625"/>
            <a:ext cx="9114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Свердловской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области производится выплата порядка 140 социальных пособий </a:t>
            </a:r>
            <a:r>
              <a:rPr lang="ru-RU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 </a:t>
            </a:r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компенсаций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394164"/>
            <a:ext cx="9114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Ежегодно с 1 января в соответствии с действующим законодательством производится индексация размеров социальных выплат на уровень инфляции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2275462"/>
            <a:ext cx="91027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Доля граждан, получивших меры социальной поддержки, в общей численности граждан, имеющих право на соответствующие меры социальной поддержки и обратившихся в органы социальной политики Свердловской области, составила 100 %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130" y="3528070"/>
            <a:ext cx="91098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Охват социальными услугами пожилых людей из числа выявленных граждан, нуждающихся в социальной поддержке и социальном обслуживании составил 99,76 %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915092" y="4869160"/>
            <a:ext cx="62289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 Свердловской области на базе культурно-досуговых учреждений и учреждений социального обслуживания действует 736 клубов для граждан пожилого возраста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52" y="4503679"/>
            <a:ext cx="2712118" cy="216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1143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67879" y="692696"/>
            <a:ext cx="57071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Увеличилась до 31,5 % доля учреждений социального обслуживания населения, в которых проведено укрепление материально-технической базы для внедрения новых реабилитационных технологий, от общего количества учреждений социального обслуживания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3848788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23 мобильные бригады были оснащены автомобилями, что составляет 66 </a:t>
            </a:r>
            <a:r>
              <a:rPr lang="ru-RU" sz="20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% от </a:t>
            </a:r>
            <a:r>
              <a:rPr lang="ru-RU" sz="20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общего количества мобильных бригад, нуждающихся в оснащении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879892"/>
            <a:ext cx="2384728" cy="17885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918058"/>
            <a:ext cx="2376264" cy="178219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2229" y="4930432"/>
            <a:ext cx="2321316" cy="174098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060848"/>
            <a:ext cx="2208246" cy="165618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2107041" cy="157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060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34966" y="571168"/>
            <a:ext cx="9144000" cy="432048"/>
          </a:xfrm>
        </p:spPr>
        <p:txBody>
          <a:bodyPr>
            <a:normAutofit fontScale="90000"/>
          </a:bodyPr>
          <a:lstStyle/>
          <a:p>
            <a:r>
              <a:rPr lang="ru-RU" sz="2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Результаты реализации программы «Доступная </a:t>
            </a:r>
            <a:r>
              <a:rPr lang="ru-RU" sz="2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среда»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41"/>
          <a:stretch/>
        </p:blipFill>
        <p:spPr>
          <a:xfrm>
            <a:off x="2673749" y="4365569"/>
            <a:ext cx="3180294" cy="19114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33107" y="984037"/>
            <a:ext cx="89240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 объекта социальной инфраструктуры дооборудованы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учетом доступности для инвалидов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7642" y="1521099"/>
            <a:ext cx="861830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Закуплены: 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подъемники передвижные и стационарные, поручни различной модификации, накладные пандусы,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роллопандусы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Всего 191 </a:t>
            </a:r>
            <a:r>
              <a:rPr lang="ru-RU" sz="16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единица</a:t>
            </a:r>
            <a:endParaRPr lang="ru-RU" sz="16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53"/>
          <a:stretch/>
        </p:blipFill>
        <p:spPr>
          <a:xfrm>
            <a:off x="6392992" y="4280181"/>
            <a:ext cx="1642270" cy="20600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44741" y="2105874"/>
            <a:ext cx="88545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 библиотеки и  музеи приобретено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мультимедийное оборудование, для </a:t>
            </a: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сенсорных киосков,  программное обеспечение для создания виртуальной экскурсии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134799" y="4365569"/>
            <a:ext cx="7009201" cy="93701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Прямоугольник 15"/>
          <p:cNvSpPr/>
          <p:nvPr/>
        </p:nvSpPr>
        <p:spPr>
          <a:xfrm>
            <a:off x="346176" y="3211865"/>
            <a:ext cx="8451645" cy="937016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8" name="Прямоугольник 17"/>
          <p:cNvSpPr/>
          <p:nvPr/>
        </p:nvSpPr>
        <p:spPr>
          <a:xfrm>
            <a:off x="94920" y="2683492"/>
            <a:ext cx="8652344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Проведено комплектование фонда Свердловской областной специальной библиотеки для слепых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2750" r="37059" b="2838"/>
          <a:stretch/>
        </p:blipFill>
        <p:spPr>
          <a:xfrm>
            <a:off x="364792" y="4399608"/>
            <a:ext cx="1872208" cy="19442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1" name="Прямоугольник 20"/>
          <p:cNvSpPr/>
          <p:nvPr/>
        </p:nvSpPr>
        <p:spPr>
          <a:xfrm>
            <a:off x="346176" y="4092346"/>
            <a:ext cx="8451645" cy="2435694"/>
          </a:xfrm>
          <a:prstGeom prst="rect">
            <a:avLst/>
          </a:pr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" name="Прямоугольник 1"/>
          <p:cNvSpPr/>
          <p:nvPr/>
        </p:nvSpPr>
        <p:spPr>
          <a:xfrm>
            <a:off x="107238" y="3226797"/>
            <a:ext cx="89295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Доля объектов и услуг в приоритетных сферах жизнедеятельности инвалидов, нанесенных на карту доступности Свердловской области по результатам их паспортизации, среди всех приоритетных объектов и услуг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составляет </a:t>
            </a:r>
            <a:r>
              <a:rPr lang="ru-RU" sz="1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итогам 2014 года 67,57 </a:t>
            </a:r>
            <a:r>
              <a:rPr lang="ru-RU" sz="1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ru-RU" sz="1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499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" y="620688"/>
            <a:ext cx="5148064" cy="10833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ct val="4000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Областной материнский (семейный) капитал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827284"/>
            <a:ext cx="51480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Выдано гражданам </a:t>
            </a:r>
          </a:p>
          <a:p>
            <a:pPr lvl="0" algn="ctr"/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27 468 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сертификатов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областной материнский </a:t>
            </a:r>
            <a:endParaRPr lang="ru-RU" sz="24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ctr"/>
            <a:r>
              <a:rPr lang="ru-RU" sz="2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(семейный) капитал</a:t>
            </a:r>
            <a:endParaRPr lang="ru-RU" sz="2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294" y="4775759"/>
            <a:ext cx="2452706" cy="183953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0" y="3645024"/>
            <a:ext cx="922038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01.01.2015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вступили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силу изменения, предусматривающие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досрочное распоряжение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средствами областного материнского (семейного) капитала в случае необходимости использования средств (части средств) областного материнского (семейного) капитала 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на погашение основного долга и уплату процентов по кредитам или займам на приобретение </a:t>
            </a:r>
            <a:endPara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строительство) жилого помещения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включая ипотечные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кредиты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предоставленные гражданам по кредитному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договору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(договору займа), заключенному с организацией, </a:t>
            </a:r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том числе кредитной 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организацией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29069"/>
            <a:ext cx="3897745" cy="2598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562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123728" y="1561532"/>
            <a:ext cx="70202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40000"/>
              </a:spcBef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Многодетные семьи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>
            <a:graphicFrameLocks/>
          </p:cNvGraphicFramePr>
          <p:nvPr>
            <p:extLst/>
          </p:nvPr>
        </p:nvGraphicFramePr>
        <p:xfrm>
          <a:off x="107504" y="1949615"/>
          <a:ext cx="8928992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150" y="5085184"/>
            <a:ext cx="2206850" cy="15675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2761489" cy="207111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663280" y="620688"/>
            <a:ext cx="64807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2014 году на 13 % по сравнению с 2013 годом увеличилось число многодетных семей</a:t>
            </a:r>
          </a:p>
        </p:txBody>
      </p:sp>
    </p:spTree>
    <p:extLst>
      <p:ext uri="{BB962C8B-B14F-4D97-AF65-F5344CB8AC3E}">
        <p14:creationId xmlns:p14="http://schemas.microsoft.com/office/powerpoint/2010/main" val="626276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908720"/>
            <a:ext cx="6012160" cy="792088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</a:pPr>
            <a:r>
              <a:rPr lang="ru-RU" sz="2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Динамика количества детей, переданных на семейные формы воспитания, и детей, находящихся в банке данных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6021288"/>
            <a:ext cx="8604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2014 году рост </a:t>
            </a:r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численности детей, находящихся на воспитании </a:t>
            </a:r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 </a:t>
            </a:r>
            <a:r>
              <a:rPr lang="ru-RU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семьях граждан, по сравнению с 2013 годом составил 3,1 </a:t>
            </a:r>
            <a:r>
              <a:rPr lang="ru-RU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%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59187443"/>
              </p:ext>
            </p:extLst>
          </p:nvPr>
        </p:nvGraphicFramePr>
        <p:xfrm>
          <a:off x="-26775" y="1700808"/>
          <a:ext cx="9144000" cy="4537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4801" y="404664"/>
            <a:ext cx="2562424" cy="1963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58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27584" y="548680"/>
            <a:ext cx="7920880" cy="64807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Bef>
                <a:spcPct val="40000"/>
              </a:spcBef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Приоритетные направления деятельности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508673631"/>
              </p:ext>
            </p:extLst>
          </p:nvPr>
        </p:nvGraphicFramePr>
        <p:xfrm>
          <a:off x="251520" y="1340768"/>
          <a:ext cx="864096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86639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08912" cy="936104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Цель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реализации социальной политики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в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Свердловской области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2060848"/>
            <a:ext cx="8568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Повышение качества </a:t>
            </a:r>
            <a:r>
              <a:rPr lang="ru-RU" sz="32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жизни граждан, нуждающихся в особой поддержке государства. Обеспечение равных возможностей для реализации потенциала каждого человека на основе его способностей и таланта</a:t>
            </a:r>
          </a:p>
        </p:txBody>
      </p:sp>
    </p:spTree>
    <p:extLst>
      <p:ext uri="{BB962C8B-B14F-4D97-AF65-F5344CB8AC3E}">
        <p14:creationId xmlns:p14="http://schemas.microsoft.com/office/powerpoint/2010/main" val="2783366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99592" y="260648"/>
            <a:ext cx="7653536" cy="576064"/>
          </a:xfrm>
        </p:spPr>
        <p:txBody>
          <a:bodyPr>
            <a:norm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Основные задачи</a:t>
            </a: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294106090"/>
              </p:ext>
            </p:extLst>
          </p:nvPr>
        </p:nvGraphicFramePr>
        <p:xfrm>
          <a:off x="251520" y="548680"/>
          <a:ext cx="8568952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4729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576064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Механизмы достижения поставленных задач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66202019"/>
              </p:ext>
            </p:extLst>
          </p:nvPr>
        </p:nvGraphicFramePr>
        <p:xfrm>
          <a:off x="251520" y="1052736"/>
          <a:ext cx="8640960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772076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76672"/>
            <a:ext cx="8712968" cy="576064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Механизмы достижения поставленных задач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89738622"/>
              </p:ext>
            </p:extLst>
          </p:nvPr>
        </p:nvGraphicFramePr>
        <p:xfrm>
          <a:off x="251520" y="1124744"/>
          <a:ext cx="8640960" cy="54726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666460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1454" y="260648"/>
            <a:ext cx="9108504" cy="648072"/>
          </a:xfrm>
        </p:spPr>
        <p:txBody>
          <a:bodyPr>
            <a:noAutofit/>
          </a:bodyPr>
          <a:lstStyle/>
          <a:p>
            <a:pPr>
              <a:spcBef>
                <a:spcPct val="40000"/>
              </a:spcBef>
              <a:defRPr/>
            </a:pP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Индикаторы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+mn-ea"/>
                <a:cs typeface="Arial" pitchFamily="34" charset="0"/>
              </a:rPr>
              <a:t>развития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+mn-ea"/>
              <a:cs typeface="Arial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6045865"/>
              </p:ext>
            </p:extLst>
          </p:nvPr>
        </p:nvGraphicFramePr>
        <p:xfrm>
          <a:off x="64598" y="908720"/>
          <a:ext cx="8856982" cy="5812192"/>
        </p:xfrm>
        <a:graphic>
          <a:graphicData uri="http://schemas.openxmlformats.org/drawingml/2006/table">
            <a:tbl>
              <a:tblPr firstRow="1" firstCol="1" bandRow="1">
                <a:tableStyleId>{0E3FDE45-AF77-4B5C-9715-49D594BDF05E}</a:tableStyleId>
              </a:tblPr>
              <a:tblGrid>
                <a:gridCol w="360039"/>
                <a:gridCol w="5494906"/>
                <a:gridCol w="985814"/>
                <a:gridCol w="1008112"/>
                <a:gridCol w="1008111"/>
              </a:tblGrid>
              <a:tr h="215663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№ п/п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Целевые показатели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Этапы реализации Стратегии 2030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302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этап </a:t>
                      </a:r>
                      <a:b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(2016 – 2018)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</a:t>
                      </a: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этап </a:t>
                      </a:r>
                      <a:b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(2019 – 2024)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</a:t>
                      </a: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этап </a:t>
                      </a:r>
                      <a:b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(2025 – 2030)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  <a:tr h="107831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государственных учреждений социального обслуживания населения, в которых проведено укрепление материально-технической базы для внедрения новых технологий реабилитации, социального обслуживания, профилактики, от общего количества государственных учреждений социального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обслуживания,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процентов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59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  <a:tr h="43132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Снижение числа семей, находящихся в социально опасном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положении,</a:t>
                      </a:r>
                      <a:r>
                        <a:rPr lang="ru-RU" sz="1200" b="1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процентов по отношению к предыдущему году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менее, чем на 6,5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менее, чем на 7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менее, чем на 8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  <a:tr h="862651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детей, оставшихся без попечения родителей, переданных на воспитание в семьи граждан (на усыновление (удочерение) и под опеку (попечительство) к общей численности детей-сирот и детей, оставшихся без попечения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родителей,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процентов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82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88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  <a:tr h="862651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приоритетных объектов и услуг в приоритетных сферах жизнедеятельности инвалидов, нанесенных на карту доступности Свердловской области по результатам их паспортизации, среди всех приоритетных объектов и услуг в Свердловской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области,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процентов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90,5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92,5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  <a:tr h="431325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Увеличение количества любительских объединений и клубов по интересам для творчески активных людей старшего поколения</a:t>
                      </a:r>
                      <a:endParaRPr lang="ru-RU" sz="12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745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единиц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775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единиц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805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единиц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  <a:tr h="64698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Доля негосударственных организаций, предоставляющих социальные услуги населению, в общем количестве организаций, оказывающих социальные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услуги, </a:t>
                      </a:r>
                      <a:r>
                        <a:rPr lang="ru-RU" sz="1200" b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проценты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5 %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/>
                      </a:r>
                      <a:b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7,5 %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  <a:tr h="862651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Увеличение количества проектов и мероприятий социальной направленности, реализованных социально ориентированными некоммерческими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организациями, </a:t>
                      </a:r>
                      <a:r>
                        <a:rPr lang="ru-RU" sz="1200" b="0" baseline="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процентов по отношению к предыдущему году</a:t>
                      </a:r>
                      <a:endParaRPr lang="ru-RU" sz="12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менее, чем на 3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менее, чем на 4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менее, чем на 5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%</a:t>
                      </a:r>
                      <a:endParaRPr lang="ru-RU" sz="12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9543" marR="19543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12758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2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537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513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презентации на 14082013(2)</Template>
  <TotalTime>2482</TotalTime>
  <Words>1408</Words>
  <Application>Microsoft Office PowerPoint</Application>
  <PresentationFormat>Экран (4:3)</PresentationFormat>
  <Paragraphs>172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Arial Black</vt:lpstr>
      <vt:lpstr>Calibri</vt:lpstr>
      <vt:lpstr>Candara</vt:lpstr>
      <vt:lpstr>Symbol</vt:lpstr>
      <vt:lpstr>Times New Roman</vt:lpstr>
      <vt:lpstr>Шаблон презентации на 14082013(2)</vt:lpstr>
      <vt:lpstr>Общественное обсуждение  раздела «Социальная защита»  Стратегии социально-экономического развития Свердловской области  на период до 2030 года</vt:lpstr>
      <vt:lpstr>Нормативно-правовое основание</vt:lpstr>
      <vt:lpstr>Состав Стратегического совета по рассмотрению приоритета «Новое качество жизни уральцев» и раздела «Социальная защита»</vt:lpstr>
      <vt:lpstr>Граждане, имеющие право на меры социальной поддержки</vt:lpstr>
      <vt:lpstr>Презентация PowerPoint</vt:lpstr>
      <vt:lpstr>Презентация PowerPoint</vt:lpstr>
      <vt:lpstr>Результаты реализации программы «Доступная среда»</vt:lpstr>
      <vt:lpstr>Презентация PowerPoint</vt:lpstr>
      <vt:lpstr>Презентация PowerPoint</vt:lpstr>
      <vt:lpstr>Динамика количества детей, переданных на семейные формы воспитания, и детей, находящихся в банке данных</vt:lpstr>
      <vt:lpstr>Приоритетные направления деятельности</vt:lpstr>
      <vt:lpstr>Цель реализации социальной политики  в Свердловской области</vt:lpstr>
      <vt:lpstr>Основные задачи</vt:lpstr>
      <vt:lpstr>Механизмы достижения поставленных задач</vt:lpstr>
      <vt:lpstr>Механизмы достижения поставленных задач</vt:lpstr>
      <vt:lpstr>Индикаторы развития</vt:lpstr>
      <vt:lpstr>Благодарю за внимание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Герасимова Елена Александровна</cp:lastModifiedBy>
  <cp:revision>194</cp:revision>
  <dcterms:created xsi:type="dcterms:W3CDTF">2013-09-24T14:29:11Z</dcterms:created>
  <dcterms:modified xsi:type="dcterms:W3CDTF">2015-09-02T05:24:06Z</dcterms:modified>
</cp:coreProperties>
</file>