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3"/>
  </p:notesMasterIdLst>
  <p:handoutMasterIdLst>
    <p:handoutMasterId r:id="rId14"/>
  </p:handoutMasterIdLst>
  <p:sldIdLst>
    <p:sldId id="280" r:id="rId2"/>
    <p:sldId id="282" r:id="rId3"/>
    <p:sldId id="276" r:id="rId4"/>
    <p:sldId id="281" r:id="rId5"/>
    <p:sldId id="286" r:id="rId6"/>
    <p:sldId id="283" r:id="rId7"/>
    <p:sldId id="284" r:id="rId8"/>
    <p:sldId id="285" r:id="rId9"/>
    <p:sldId id="287" r:id="rId10"/>
    <p:sldId id="288" r:id="rId11"/>
    <p:sldId id="275" r:id="rId1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6A0D"/>
    <a:srgbClr val="2F3C0C"/>
    <a:srgbClr val="6C5200"/>
    <a:srgbClr val="600000"/>
    <a:srgbClr val="F3943B"/>
    <a:srgbClr val="954C09"/>
    <a:srgbClr val="C49500"/>
    <a:srgbClr val="EAB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690628-B963-4461-8929-7039C60B349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697C624-BB90-44C5-A596-BA1D757566CF}">
      <dgm:prSet phldrT="[Текст]"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Полномочия органов государственной власти РФ в области государственного и муниципального контроля (надзора)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B89CA-0762-4200-91F1-8F2ED5204B69}" type="parTrans" cxnId="{AE99D6B5-3765-40EB-8A7D-930DCDD5F1FA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A3BF6B-93A4-401F-BC1E-B98A0896CF63}" type="sibTrans" cxnId="{AE99D6B5-3765-40EB-8A7D-930DCDD5F1FA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7C94F8-C7E0-40E8-A446-D5B34B791BD6}">
      <dgm:prSet phldrT="[Текст]"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формирование и проведение на территории РФ единой государственной политики в сфере государственного и муниципального контроля (надзора);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D62E31-C181-49C5-A1F4-164BDE095922}" type="parTrans" cxnId="{F6A3CD63-ACF8-4498-BA74-F6ED0A5B3180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A1B577-3D21-4BC8-8263-D88E46863C76}" type="sibTrans" cxnId="{F6A3CD63-ACF8-4498-BA74-F6ED0A5B3180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A41421-335C-4AD0-B93A-B06CEB271984}">
      <dgm:prSet phldrT="[Текст]"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Полномочия органов государственной власти субъектов РФ в области государственного и муниципального контроля (надзора)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D4681D-48E8-4C38-86EF-6E85061FDF70}" type="parTrans" cxnId="{FB07B9B5-8FB2-45E6-9FB1-1B8560FBC4BC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E92422-C4FA-4F5C-BD07-4B7D7A3F979C}" type="sibTrans" cxnId="{FB07B9B5-8FB2-45E6-9FB1-1B8560FBC4BC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44EC12-C139-4EEB-A0FD-2828C9CFD5C2}">
      <dgm:prSet phldrT="[Текст]"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реализация единой государственной политики в сфере государственного и муниципального контроля (надзора), в том числе в области обеспечения прав граждан и организаций при осуществлении регионального государственного контроля (надзора);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75CF31-42C5-4990-81D6-A4F83EFF948E}" type="parTrans" cxnId="{6D688245-DF6B-4587-AFFD-7183C998E574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671D30-FBB2-45CF-B05D-46EB024AD7B3}" type="sibTrans" cxnId="{6D688245-DF6B-4587-AFFD-7183C998E574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7428A8-5E6B-4F67-A40D-4AF6E19A8B3D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Полномочия органов местного самоуправления в области муниципального контроля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274D55-7834-4461-B8EE-39E5AECE3668}" type="parTrans" cxnId="{9AFB2320-A37E-4D57-A7C9-A5295454D7D4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112A43-7C22-4B40-85DB-807EBE2A333B}" type="sibTrans" cxnId="{9AFB2320-A37E-4D57-A7C9-A5295454D7D4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277B45-C2BD-48BB-BCFB-6559BB4CC34F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реализация единой государственной политики в сфере государственного и муниципального контроля (надзора) при осуществлении муниципального контроля;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D90B24-883F-4900-A3D3-4FDE6EEDBA5E}" type="parTrans" cxnId="{14611B43-1790-42A4-9930-1D4B345BC0E6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975CE9-D3DD-45A2-A7BF-A974FE09604D}" type="sibTrans" cxnId="{14611B43-1790-42A4-9930-1D4B345BC0E6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137820-3F0D-44A4-A503-127FF5D21F64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организация и осуществление муниципального контроля в пределах территории муниципального образования;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06643-5C22-48D7-8608-186FA5CD329C}" type="parTrans" cxnId="{6CD22C6F-EFFD-4AAE-A585-E1882B71FBBF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07BAC7-3025-4DBB-AC08-24CD2AB739F8}" type="sibTrans" cxnId="{6CD22C6F-EFFD-4AAE-A585-E1882B71FBBF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00075A-DBA2-49B2-B394-9E35D0863AAB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осуществление федерального государственного контроля (надзора), регионального государственного контроля (надзора), полномочиями по осуществлению которого наделены ОМС;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1A1BF6-B869-4337-88EA-3B1761855126}" type="parTrans" cxnId="{8088CAA9-BC36-4183-84C4-8B4BF282AFAB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10FB3F-80E2-4238-980C-B697CE19AFE3}" type="sibTrans" cxnId="{8088CAA9-BC36-4183-84C4-8B4BF282AFAB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32B724-6BF4-4993-A0DB-351D7E6F332B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проведение мониторинга эффективности осуществления муниципального контроля;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5A39F8-5BBD-47C3-9788-46B4F748D381}" type="parTrans" cxnId="{851D4569-D3E2-4CC7-95E3-DAEC3577511C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009AB1-D3FC-44CB-BC32-FC37409AB0FB}" type="sibTrans" cxnId="{851D4569-D3E2-4CC7-95E3-DAEC3577511C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108424-D201-4ABF-B199-888FF9BACEAF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иные полномочия в соответствии с настоящим законом, иными нормативными правовыми актами РФ и субъектов РФ.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C3EF99-AD12-48F8-B92F-504D9DA653B0}" type="parTrans" cxnId="{2168BA45-15A8-4A52-9AE2-7E1B99A8CDB5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5B266A-CCE2-4B1C-B3B1-F10B647BFE35}" type="sibTrans" cxnId="{2168BA45-15A8-4A52-9AE2-7E1B99A8CDB5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20243E-DFFA-471A-BC84-1385C961B1C1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организация и осуществление регионального государственного контроля (надзора) в соответствующих сферах деятельности на территории соответствующего субъекта РФ с учетом разграничения полномочий федеральных органов государственной власти и органов государственной власти субъектов РФ, а также полномочий, закрепленных федеральными законами за ОМС;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CFFCDF-5CA2-4050-9486-EF823FDECE69}" type="parTrans" cxnId="{20CF20A6-581A-499A-87E7-836C8BF4A45C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624C20-544A-4844-9799-C5010DD3A41D}" type="sibTrans" cxnId="{20CF20A6-581A-499A-87E7-836C8BF4A45C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E124D6-61BC-4CF5-B0D7-CF519EF4A701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осуществление федерального государственного контроля (надзора), полномочия по осуществлению которого переданы для осуществления органам государственной власти субъектов РФ;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C18D62-8AEA-4819-AF48-66A4DE6906C6}" type="parTrans" cxnId="{8BEE1685-18EC-4F01-BF84-495FFE91F6F5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7E3764-7BC5-4110-B4B6-4A9C1674323C}" type="sibTrans" cxnId="{8BEE1685-18EC-4F01-BF84-495FFE91F6F5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2A8D6A-3A9D-45BE-BB06-4A20918ED15C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организация и проведение мониторинга эффективности регионального государственного контроля (надзора), муниципального контроля;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0B9627-67E3-4C05-80DF-CF61438B6EE6}" type="parTrans" cxnId="{6DAC7074-9A58-46E5-B8B9-054D374538E6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640459-3521-4F2D-A385-874B023A79C9}" type="sibTrans" cxnId="{6DAC7074-9A58-46E5-B8B9-054D374538E6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E40BA4-BAE2-4FBE-B0AD-A3672B270CB5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иные полномочия в соответствии с настоящим законом и иными нормативными правовыми актами РФ.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386B33-8F63-412E-8614-6DAAA33EDB26}" type="parTrans" cxnId="{2B0B556E-F874-4B8F-8715-165A392BBDBF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56611D-EEE9-4A97-88CC-6AE128FFB393}" type="sibTrans" cxnId="{2B0B556E-F874-4B8F-8715-165A392BBDBF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F3E836-E01B-4823-BD1F-33A3FA25B843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разработка и принятие федеральных законов и иных нормативных правовых актов РФ по вопросам организации и осуществления государственного и муниципального контроля (надзора) и контроль за их исполнением;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61D124-474F-454D-83CD-CE0A95D36F79}" type="parTrans" cxnId="{541822B9-1D93-46F8-83DA-25F1AED6AC73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243C99-E68C-421F-8143-7321CED159AD}" type="sibTrans" cxnId="{541822B9-1D93-46F8-83DA-25F1AED6AC73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7E2DBA-FCD4-4C30-931D-19285D2E8AFC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установление видов государственного контроля (надзора), муниципального контроля, осуществляемых в РФ;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BE43C0-C466-40C3-ADA2-717CF779B0B3}" type="parTrans" cxnId="{B2BE890A-53A9-4255-8E2D-ABAF17743D04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B9EC8C-0AA2-4CB4-B415-82394F1F0611}" type="sibTrans" cxnId="{B2BE890A-53A9-4255-8E2D-ABAF17743D04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5CD306-60DD-4D7E-943E-F51F4A918C52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организация и проведение оценки эффективности и результативности осуществления государственного и муниципального контроля (надзора) в РФ;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5F58D0-C8CB-4C6B-8177-8FF94D1A67C6}" type="parTrans" cxnId="{F1E87D8E-3BEC-41FF-B8FA-073B2AF76EEB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B57B7A-0FDA-4218-8AC7-318F29E3F7F9}" type="sibTrans" cxnId="{F1E87D8E-3BEC-41FF-B8FA-073B2AF76EEB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4FD8E5-B590-4522-9725-AB8F73C398E5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организация и осуществление федерального государственного контроля (надзора);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91D972-7F6E-4550-AEB6-CE0F9F007D47}" type="parTrans" cxnId="{6BACD69F-88D7-4CCE-9DCA-1306A89E95E5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C33EC0-4D55-47D0-BD3F-5C2C47E9C65B}" type="sibTrans" cxnId="{6BACD69F-88D7-4CCE-9DCA-1306A89E95E5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7B0AD8-F097-4676-B057-8C7C5A02760A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иные полномочия в соответствии с настоящим законом, другими федеральными законами.</a:t>
          </a:r>
          <a:endParaRPr lang="ru-RU" sz="105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F1F272-B7A7-4FC6-8C8D-8A321E8F2461}" type="parTrans" cxnId="{5B300D07-21C6-4926-B8D8-BC054E183248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012E8F-7D13-4BB4-A9AB-EA0AA3507BB5}" type="sibTrans" cxnId="{5B300D07-21C6-4926-B8D8-BC054E183248}">
      <dgm:prSet/>
      <dgm:spPr/>
      <dgm:t>
        <a:bodyPr/>
        <a:lstStyle/>
        <a:p>
          <a:endParaRPr lang="ru-RU" sz="105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96326F-9714-4745-B251-D2AC6021B549}" type="pres">
      <dgm:prSet presAssocID="{C6690628-B963-4461-8929-7039C60B349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7FC22DF-83C9-4D31-8826-4144CE287790}" type="pres">
      <dgm:prSet presAssocID="{2697C624-BB90-44C5-A596-BA1D757566C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27F97-801D-4CDC-94F1-1E40109F037B}" type="pres">
      <dgm:prSet presAssocID="{2697C624-BB90-44C5-A596-BA1D757566CF}" presName="childText" presStyleLbl="revTx" presStyleIdx="0" presStyleCnt="3" custScaleY="860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368A3C-66E1-4E62-A4C1-FA9AB4D16801}" type="pres">
      <dgm:prSet presAssocID="{B8A41421-335C-4AD0-B93A-B06CEB27198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C4DC2E-3B58-4687-AC5A-9895A2691D6B}" type="pres">
      <dgm:prSet presAssocID="{B8A41421-335C-4AD0-B93A-B06CEB271984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6F54C7-512A-4D6A-9EA7-0A94069296BD}" type="pres">
      <dgm:prSet presAssocID="{A37428A8-5E6B-4F67-A40D-4AF6E19A8B3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119F93-BE1D-42FC-BDD6-E060E4869628}" type="pres">
      <dgm:prSet presAssocID="{A37428A8-5E6B-4F67-A40D-4AF6E19A8B3D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56CC634-C6A6-4B2C-86FA-3D6EA0C671FF}" type="presOf" srcId="{A37428A8-5E6B-4F67-A40D-4AF6E19A8B3D}" destId="{6B6F54C7-512A-4D6A-9EA7-0A94069296BD}" srcOrd="0" destOrd="0" presId="urn:microsoft.com/office/officeart/2005/8/layout/vList2"/>
    <dgm:cxn modelId="{8DED6CAA-7DBC-42CB-A5E5-455BE8497B50}" type="presOf" srcId="{B8A41421-335C-4AD0-B93A-B06CEB271984}" destId="{80368A3C-66E1-4E62-A4C1-FA9AB4D16801}" srcOrd="0" destOrd="0" presId="urn:microsoft.com/office/officeart/2005/8/layout/vList2"/>
    <dgm:cxn modelId="{8088CAA9-BC36-4183-84C4-8B4BF282AFAB}" srcId="{A37428A8-5E6B-4F67-A40D-4AF6E19A8B3D}" destId="{9600075A-DBA2-49B2-B394-9E35D0863AAB}" srcOrd="2" destOrd="0" parTransId="{2D1A1BF6-B869-4337-88EA-3B1761855126}" sibTransId="{7010FB3F-80E2-4238-980C-B697CE19AFE3}"/>
    <dgm:cxn modelId="{A39483A4-17E6-4FFD-A78C-FE0DF9160649}" type="presOf" srcId="{B020243E-DFFA-471A-BC84-1385C961B1C1}" destId="{EBC4DC2E-3B58-4687-AC5A-9895A2691D6B}" srcOrd="0" destOrd="1" presId="urn:microsoft.com/office/officeart/2005/8/layout/vList2"/>
    <dgm:cxn modelId="{9AFB2320-A37E-4D57-A7C9-A5295454D7D4}" srcId="{C6690628-B963-4461-8929-7039C60B349D}" destId="{A37428A8-5E6B-4F67-A40D-4AF6E19A8B3D}" srcOrd="2" destOrd="0" parTransId="{0F274D55-7834-4461-B8EE-39E5AECE3668}" sibTransId="{BE112A43-7C22-4B40-85DB-807EBE2A333B}"/>
    <dgm:cxn modelId="{EEEAA803-BD15-456E-A2E2-D81C90202B8C}" type="presOf" srcId="{41108424-D201-4ABF-B199-888FF9BACEAF}" destId="{70119F93-BE1D-42FC-BDD6-E060E4869628}" srcOrd="0" destOrd="4" presId="urn:microsoft.com/office/officeart/2005/8/layout/vList2"/>
    <dgm:cxn modelId="{C0DA5FFA-F9AF-4274-B285-62974F02025F}" type="presOf" srcId="{54137820-3F0D-44A4-A503-127FF5D21F64}" destId="{70119F93-BE1D-42FC-BDD6-E060E4869628}" srcOrd="0" destOrd="1" presId="urn:microsoft.com/office/officeart/2005/8/layout/vList2"/>
    <dgm:cxn modelId="{851D4569-D3E2-4CC7-95E3-DAEC3577511C}" srcId="{A37428A8-5E6B-4F67-A40D-4AF6E19A8B3D}" destId="{7232B724-6BF4-4993-A0DB-351D7E6F332B}" srcOrd="3" destOrd="0" parTransId="{E15A39F8-5BBD-47C3-9788-46B4F748D381}" sibTransId="{25009AB1-D3FC-44CB-BC32-FC37409AB0FB}"/>
    <dgm:cxn modelId="{6D688245-DF6B-4587-AFFD-7183C998E574}" srcId="{B8A41421-335C-4AD0-B93A-B06CEB271984}" destId="{A744EC12-C139-4EEB-A0FD-2828C9CFD5C2}" srcOrd="0" destOrd="0" parTransId="{7475CF31-42C5-4990-81D6-A4F83EFF948E}" sibTransId="{86671D30-FBB2-45CF-B05D-46EB024AD7B3}"/>
    <dgm:cxn modelId="{1B00F538-AB1C-4EB7-972E-6C198242FBFB}" type="presOf" srcId="{805CD306-60DD-4D7E-943E-F51F4A918C52}" destId="{A2927F97-801D-4CDC-94F1-1E40109F037B}" srcOrd="0" destOrd="3" presId="urn:microsoft.com/office/officeart/2005/8/layout/vList2"/>
    <dgm:cxn modelId="{DBE40721-31FE-40F0-B5D5-C4184E7D2C4C}" type="presOf" srcId="{0BF3E836-E01B-4823-BD1F-33A3FA25B843}" destId="{A2927F97-801D-4CDC-94F1-1E40109F037B}" srcOrd="0" destOrd="1" presId="urn:microsoft.com/office/officeart/2005/8/layout/vList2"/>
    <dgm:cxn modelId="{AE98DB4C-A81F-4CBF-914A-FAE94EBF7396}" type="presOf" srcId="{C6690628-B963-4461-8929-7039C60B349D}" destId="{FB96326F-9714-4745-B251-D2AC6021B549}" srcOrd="0" destOrd="0" presId="urn:microsoft.com/office/officeart/2005/8/layout/vList2"/>
    <dgm:cxn modelId="{6CD22C6F-EFFD-4AAE-A585-E1882B71FBBF}" srcId="{A37428A8-5E6B-4F67-A40D-4AF6E19A8B3D}" destId="{54137820-3F0D-44A4-A503-127FF5D21F64}" srcOrd="1" destOrd="0" parTransId="{49A06643-5C22-48D7-8608-186FA5CD329C}" sibTransId="{0A07BAC7-3025-4DBB-AC08-24CD2AB739F8}"/>
    <dgm:cxn modelId="{5B300D07-21C6-4926-B8D8-BC054E183248}" srcId="{2697C624-BB90-44C5-A596-BA1D757566CF}" destId="{DF7B0AD8-F097-4676-B057-8C7C5A02760A}" srcOrd="5" destOrd="0" parTransId="{7CF1F272-B7A7-4FC6-8C8D-8A321E8F2461}" sibTransId="{4F012E8F-7D13-4BB4-A9AB-EA0AA3507BB5}"/>
    <dgm:cxn modelId="{F1456D26-37A0-4ADD-8A6B-104B81F32A10}" type="presOf" srcId="{CF4FD8E5-B590-4522-9725-AB8F73C398E5}" destId="{A2927F97-801D-4CDC-94F1-1E40109F037B}" srcOrd="0" destOrd="4" presId="urn:microsoft.com/office/officeart/2005/8/layout/vList2"/>
    <dgm:cxn modelId="{F1E87D8E-3BEC-41FF-B8FA-073B2AF76EEB}" srcId="{2697C624-BB90-44C5-A596-BA1D757566CF}" destId="{805CD306-60DD-4D7E-943E-F51F4A918C52}" srcOrd="3" destOrd="0" parTransId="{1D5F58D0-C8CB-4C6B-8177-8FF94D1A67C6}" sibTransId="{F2B57B7A-0FDA-4218-8AC7-318F29E3F7F9}"/>
    <dgm:cxn modelId="{F6A3CD63-ACF8-4498-BA74-F6ED0A5B3180}" srcId="{2697C624-BB90-44C5-A596-BA1D757566CF}" destId="{7B7C94F8-C7E0-40E8-A446-D5B34B791BD6}" srcOrd="0" destOrd="0" parTransId="{53D62E31-C181-49C5-A1F4-164BDE095922}" sibTransId="{EDA1B577-3D21-4BC8-8263-D88E46863C76}"/>
    <dgm:cxn modelId="{58B5AAD1-88BD-403D-8917-1900367A9A12}" type="presOf" srcId="{DF7B0AD8-F097-4676-B057-8C7C5A02760A}" destId="{A2927F97-801D-4CDC-94F1-1E40109F037B}" srcOrd="0" destOrd="5" presId="urn:microsoft.com/office/officeart/2005/8/layout/vList2"/>
    <dgm:cxn modelId="{6BACD69F-88D7-4CCE-9DCA-1306A89E95E5}" srcId="{2697C624-BB90-44C5-A596-BA1D757566CF}" destId="{CF4FD8E5-B590-4522-9725-AB8F73C398E5}" srcOrd="4" destOrd="0" parTransId="{4691D972-7F6E-4550-AEB6-CE0F9F007D47}" sibTransId="{6AC33EC0-4D55-47D0-BD3F-5C2C47E9C65B}"/>
    <dgm:cxn modelId="{DCF3839E-5B5E-4CAB-B8BE-02E7EEBBC499}" type="presOf" srcId="{2697C624-BB90-44C5-A596-BA1D757566CF}" destId="{57FC22DF-83C9-4D31-8826-4144CE287790}" srcOrd="0" destOrd="0" presId="urn:microsoft.com/office/officeart/2005/8/layout/vList2"/>
    <dgm:cxn modelId="{A8A5D825-6521-49B4-955E-FAFB77B1C4BF}" type="presOf" srcId="{0C2A8D6A-3A9D-45BE-BB06-4A20918ED15C}" destId="{EBC4DC2E-3B58-4687-AC5A-9895A2691D6B}" srcOrd="0" destOrd="3" presId="urn:microsoft.com/office/officeart/2005/8/layout/vList2"/>
    <dgm:cxn modelId="{F593A867-DD3D-4250-BEBB-40C14099F395}" type="presOf" srcId="{7B7C94F8-C7E0-40E8-A446-D5B34B791BD6}" destId="{A2927F97-801D-4CDC-94F1-1E40109F037B}" srcOrd="0" destOrd="0" presId="urn:microsoft.com/office/officeart/2005/8/layout/vList2"/>
    <dgm:cxn modelId="{B2BE890A-53A9-4255-8E2D-ABAF17743D04}" srcId="{2697C624-BB90-44C5-A596-BA1D757566CF}" destId="{807E2DBA-FCD4-4C30-931D-19285D2E8AFC}" srcOrd="2" destOrd="0" parTransId="{4CBE43C0-C466-40C3-ADA2-717CF779B0B3}" sibTransId="{13B9EC8C-0AA2-4CB4-B415-82394F1F0611}"/>
    <dgm:cxn modelId="{20CF20A6-581A-499A-87E7-836C8BF4A45C}" srcId="{B8A41421-335C-4AD0-B93A-B06CEB271984}" destId="{B020243E-DFFA-471A-BC84-1385C961B1C1}" srcOrd="1" destOrd="0" parTransId="{59CFFCDF-5CA2-4050-9486-EF823FDECE69}" sibTransId="{10624C20-544A-4844-9799-C5010DD3A41D}"/>
    <dgm:cxn modelId="{2B0B556E-F874-4B8F-8715-165A392BBDBF}" srcId="{B8A41421-335C-4AD0-B93A-B06CEB271984}" destId="{E4E40BA4-BAE2-4FBE-B0AD-A3672B270CB5}" srcOrd="4" destOrd="0" parTransId="{26386B33-8F63-412E-8614-6DAAA33EDB26}" sibTransId="{7C56611D-EEE9-4A97-88CC-6AE128FFB393}"/>
    <dgm:cxn modelId="{F5DB6F00-9D34-4794-8232-E37A1BFB7BAB}" type="presOf" srcId="{807E2DBA-FCD4-4C30-931D-19285D2E8AFC}" destId="{A2927F97-801D-4CDC-94F1-1E40109F037B}" srcOrd="0" destOrd="2" presId="urn:microsoft.com/office/officeart/2005/8/layout/vList2"/>
    <dgm:cxn modelId="{14611B43-1790-42A4-9930-1D4B345BC0E6}" srcId="{A37428A8-5E6B-4F67-A40D-4AF6E19A8B3D}" destId="{11277B45-C2BD-48BB-BCFB-6559BB4CC34F}" srcOrd="0" destOrd="0" parTransId="{65D90B24-883F-4900-A3D3-4FDE6EEDBA5E}" sibTransId="{F3975CE9-D3DD-45A2-A7BF-A974FE09604D}"/>
    <dgm:cxn modelId="{AE99D6B5-3765-40EB-8A7D-930DCDD5F1FA}" srcId="{C6690628-B963-4461-8929-7039C60B349D}" destId="{2697C624-BB90-44C5-A596-BA1D757566CF}" srcOrd="0" destOrd="0" parTransId="{C03B89CA-0762-4200-91F1-8F2ED5204B69}" sibTransId="{59A3BF6B-93A4-401F-BC1E-B98A0896CF63}"/>
    <dgm:cxn modelId="{6DAC7074-9A58-46E5-B8B9-054D374538E6}" srcId="{B8A41421-335C-4AD0-B93A-B06CEB271984}" destId="{0C2A8D6A-3A9D-45BE-BB06-4A20918ED15C}" srcOrd="3" destOrd="0" parTransId="{DD0B9627-67E3-4C05-80DF-CF61438B6EE6}" sibTransId="{5F640459-3521-4F2D-A385-874B023A79C9}"/>
    <dgm:cxn modelId="{A9EC439A-89B9-4D67-AB5B-982903A341EC}" type="presOf" srcId="{A744EC12-C139-4EEB-A0FD-2828C9CFD5C2}" destId="{EBC4DC2E-3B58-4687-AC5A-9895A2691D6B}" srcOrd="0" destOrd="0" presId="urn:microsoft.com/office/officeart/2005/8/layout/vList2"/>
    <dgm:cxn modelId="{4F792724-20A4-4D6D-BFD9-ED5B206AE1B6}" type="presOf" srcId="{9600075A-DBA2-49B2-B394-9E35D0863AAB}" destId="{70119F93-BE1D-42FC-BDD6-E060E4869628}" srcOrd="0" destOrd="2" presId="urn:microsoft.com/office/officeart/2005/8/layout/vList2"/>
    <dgm:cxn modelId="{8BEE1685-18EC-4F01-BF84-495FFE91F6F5}" srcId="{B8A41421-335C-4AD0-B93A-B06CEB271984}" destId="{ACE124D6-61BC-4CF5-B0D7-CF519EF4A701}" srcOrd="2" destOrd="0" parTransId="{EAC18D62-8AEA-4819-AF48-66A4DE6906C6}" sibTransId="{317E3764-7BC5-4110-B4B6-4A9C1674323C}"/>
    <dgm:cxn modelId="{C9888135-6EC3-4BBD-8847-38F9121BC731}" type="presOf" srcId="{7232B724-6BF4-4993-A0DB-351D7E6F332B}" destId="{70119F93-BE1D-42FC-BDD6-E060E4869628}" srcOrd="0" destOrd="3" presId="urn:microsoft.com/office/officeart/2005/8/layout/vList2"/>
    <dgm:cxn modelId="{541822B9-1D93-46F8-83DA-25F1AED6AC73}" srcId="{2697C624-BB90-44C5-A596-BA1D757566CF}" destId="{0BF3E836-E01B-4823-BD1F-33A3FA25B843}" srcOrd="1" destOrd="0" parTransId="{1B61D124-474F-454D-83CD-CE0A95D36F79}" sibTransId="{24243C99-E68C-421F-8143-7321CED159AD}"/>
    <dgm:cxn modelId="{5DE5C6E9-29D4-4B55-8F96-32887D86CDF8}" type="presOf" srcId="{ACE124D6-61BC-4CF5-B0D7-CF519EF4A701}" destId="{EBC4DC2E-3B58-4687-AC5A-9895A2691D6B}" srcOrd="0" destOrd="2" presId="urn:microsoft.com/office/officeart/2005/8/layout/vList2"/>
    <dgm:cxn modelId="{86794FF8-34D9-4983-B193-F65F6023DD60}" type="presOf" srcId="{11277B45-C2BD-48BB-BCFB-6559BB4CC34F}" destId="{70119F93-BE1D-42FC-BDD6-E060E4869628}" srcOrd="0" destOrd="0" presId="urn:microsoft.com/office/officeart/2005/8/layout/vList2"/>
    <dgm:cxn modelId="{FB07B9B5-8FB2-45E6-9FB1-1B8560FBC4BC}" srcId="{C6690628-B963-4461-8929-7039C60B349D}" destId="{B8A41421-335C-4AD0-B93A-B06CEB271984}" srcOrd="1" destOrd="0" parTransId="{56D4681D-48E8-4C38-86EF-6E85061FDF70}" sibTransId="{C9E92422-C4FA-4F5C-BD07-4B7D7A3F979C}"/>
    <dgm:cxn modelId="{8628395A-6585-4231-B194-94C418B06586}" type="presOf" srcId="{E4E40BA4-BAE2-4FBE-B0AD-A3672B270CB5}" destId="{EBC4DC2E-3B58-4687-AC5A-9895A2691D6B}" srcOrd="0" destOrd="4" presId="urn:microsoft.com/office/officeart/2005/8/layout/vList2"/>
    <dgm:cxn modelId="{2168BA45-15A8-4A52-9AE2-7E1B99A8CDB5}" srcId="{A37428A8-5E6B-4F67-A40D-4AF6E19A8B3D}" destId="{41108424-D201-4ABF-B199-888FF9BACEAF}" srcOrd="4" destOrd="0" parTransId="{2CC3EF99-AD12-48F8-B92F-504D9DA653B0}" sibTransId="{DC5B266A-CCE2-4B1C-B3B1-F10B647BFE35}"/>
    <dgm:cxn modelId="{755B5683-7E79-492F-AAAF-991803A0D45F}" type="presParOf" srcId="{FB96326F-9714-4745-B251-D2AC6021B549}" destId="{57FC22DF-83C9-4D31-8826-4144CE287790}" srcOrd="0" destOrd="0" presId="urn:microsoft.com/office/officeart/2005/8/layout/vList2"/>
    <dgm:cxn modelId="{0B4DA21B-62E3-46CC-9AC0-1F189D397945}" type="presParOf" srcId="{FB96326F-9714-4745-B251-D2AC6021B549}" destId="{A2927F97-801D-4CDC-94F1-1E40109F037B}" srcOrd="1" destOrd="0" presId="urn:microsoft.com/office/officeart/2005/8/layout/vList2"/>
    <dgm:cxn modelId="{8223ED15-37FC-4F1C-BB0A-DCE65E56D40D}" type="presParOf" srcId="{FB96326F-9714-4745-B251-D2AC6021B549}" destId="{80368A3C-66E1-4E62-A4C1-FA9AB4D16801}" srcOrd="2" destOrd="0" presId="urn:microsoft.com/office/officeart/2005/8/layout/vList2"/>
    <dgm:cxn modelId="{92251300-E14F-42EC-8A45-FEA47ADB4E4C}" type="presParOf" srcId="{FB96326F-9714-4745-B251-D2AC6021B549}" destId="{EBC4DC2E-3B58-4687-AC5A-9895A2691D6B}" srcOrd="3" destOrd="0" presId="urn:microsoft.com/office/officeart/2005/8/layout/vList2"/>
    <dgm:cxn modelId="{28657B81-8199-470B-96D3-4472E59676D5}" type="presParOf" srcId="{FB96326F-9714-4745-B251-D2AC6021B549}" destId="{6B6F54C7-512A-4D6A-9EA7-0A94069296BD}" srcOrd="4" destOrd="0" presId="urn:microsoft.com/office/officeart/2005/8/layout/vList2"/>
    <dgm:cxn modelId="{F3C1A075-A604-41B8-9688-FD6D8ECC3E36}" type="presParOf" srcId="{FB96326F-9714-4745-B251-D2AC6021B549}" destId="{70119F93-BE1D-42FC-BDD6-E060E4869628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EA5B27-6C43-488B-9437-8AFA831537E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2E44183-ACC4-4845-9892-EBA921041DC9}">
      <dgm:prSet phldrT="[Текст]" custT="1"/>
      <dgm:spPr/>
      <dgm:t>
        <a:bodyPr vert="vert270" anchor="ctr"/>
        <a:lstStyle/>
        <a:p>
          <a:pPr algn="ctr"/>
          <a:r>
            <a:rPr lang="ru-RU" sz="1800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rPr>
            <a:t>Обязательные требования</a:t>
          </a:r>
          <a:endParaRPr lang="ru-RU" sz="1800" b="1" dirty="0">
            <a:solidFill>
              <a:srgbClr val="7030A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792691-6B84-49D9-9BF4-E7A5F434D68B}" type="parTrans" cxnId="{7F35F852-8CD5-4C4D-9508-9189ED91476E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A1EEB3-A707-4692-961F-41E5D12E73DE}" type="sibTrans" cxnId="{7F35F852-8CD5-4C4D-9508-9189ED91476E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9EE091-54EE-47E7-A7F9-A725F544A4C7}">
      <dgm:prSet phldrT="[Текст]" custT="1"/>
      <dgm:spPr/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научная, правовая, экономическая обоснованность и объективность, предполагающие соответствие обязательных требований уровню развития экономики, развития материально-технической базы, уровню научно-технического развития, а также международному опыту нормативно-правового регулирования в соответствующей сфере деятельности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FB39BF-C143-45D5-9A45-217E6E3D2444}" type="parTrans" cxnId="{D698BFF1-EB7B-4BE6-88C6-26B5BCC09F7E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BD6248-A0EC-4514-AFA2-AA14BE3F8644}" type="sibTrans" cxnId="{D698BFF1-EB7B-4BE6-88C6-26B5BCC09F7E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316F1C-B9BF-4974-AAC3-208F0757E89F}">
      <dgm:prSet custT="1"/>
      <dgm:spPr/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минимально необходимая достаточность и полнота обязательных требований, обеспечивающие предотвращение, сокращение или устранение риска причинения вреда при осуществлении управленческой, хозяйственной или профессиональной деятельности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4F6219-D101-4F83-824D-83BA766311BF}" type="parTrans" cxnId="{0B3578AA-B88E-4FF0-9D9D-B15B98FE1C55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EBAD8C-8A49-4C01-AF0D-DEE35B4F05C3}" type="sibTrans" cxnId="{0B3578AA-B88E-4FF0-9D9D-B15B98FE1C55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EDC50-2B8E-4DE8-BD4B-7F6795D4E6DE}">
      <dgm:prSet custT="1"/>
      <dgm:spPr/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дифференциация обязательных требований по уровням потенциальной опасности на основе оценки риска причинения вреда, связанного с несоблюдением таких требований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9B0274-4525-4004-8DBE-B42FCA05D536}" type="parTrans" cxnId="{D28DADFB-C0AC-4C90-9AF1-F452130F118F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25DBF9-1645-4E6B-90C7-0CA72062A601}" type="sibTrans" cxnId="{D28DADFB-C0AC-4C90-9AF1-F452130F118F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910C2F-6B6B-43E3-82E5-D0A57C334107}">
      <dgm:prSet custT="1"/>
      <dgm:spPr/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недопустимость установления обязательных требований, дублирующих, противоречащих и (или) исключающих обязательные требования, установленные нормативными правовыми актами в иных сферах деятельности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6903EB-6786-4CCC-AE69-4F1FA341747B}" type="parTrans" cxnId="{6368221B-907F-4F14-9AE9-EB7A584F8B34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35C203-D670-41BA-BB2A-060DA2B307D9}" type="sibTrans" cxnId="{6368221B-907F-4F14-9AE9-EB7A584F8B34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6C08EF-0502-4001-87CD-0F1626A2FC2F}">
      <dgm:prSet custT="1"/>
      <dgm:spPr/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измеримость обязательных требований, предусматривающая установление таких требований преимущественно в параметрических и измеряемых величинах и исключающая неопределенность описания таких требований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7B2034-9D2C-44D7-936B-50BCCF26D683}" type="parTrans" cxnId="{F07D3325-019C-428E-8147-5A2CD9E913D9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FEF398-CC6E-4D1B-A7AB-BA2D11C1A915}" type="sibTrans" cxnId="{F07D3325-019C-428E-8147-5A2CD9E913D9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55B73A-7B8D-47D0-8C57-EEEAB9299DAD}">
      <dgm:prSet custT="1"/>
      <dgm:spPr/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контролируемость обязательных требований, предусматривающая возможность внедрения и использования преимущественно автоматизированных, дистанционных, инструментальных методов, способов и средств измерения, наблюдения и их систем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A5415A-852B-4E9C-803F-16EF147C09C6}" type="parTrans" cxnId="{FE15B729-553D-4FD1-B118-B7ECF0CB757D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A21EED-478C-4484-BFB5-8EA99E6F861D}" type="sibTrans" cxnId="{FE15B729-553D-4FD1-B118-B7ECF0CB757D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A00740-B1D8-4578-B4DB-BBC030423830}">
      <dgm:prSet custT="1"/>
      <dgm:spPr/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доступность для граждан и организаций, на которых возлагается обязанность соблюдения обязательных требований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349CCD-939F-44CB-B9D8-BD30500BD75E}" type="parTrans" cxnId="{E52E8D66-1B6C-463C-BE60-512B2ED12E23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14930A-F8A2-4E2E-A741-F20E97318D31}" type="sibTrans" cxnId="{E52E8D66-1B6C-463C-BE60-512B2ED12E23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F6A7D1-4CE4-435E-976E-EEDABB5A318F}">
      <dgm:prSet custT="1"/>
      <dgm:spPr/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возможность (техническая, технологическая, экономическая) исполнения обязательных требований гражданами и организациями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5DB26B-0C83-40D1-A590-241F4DE777DE}" type="parTrans" cxnId="{811C61D9-7D66-49E3-AB70-FC242937C31C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B17BA1-0006-4184-A3C7-305C192FF760}" type="sibTrans" cxnId="{811C61D9-7D66-49E3-AB70-FC242937C31C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F81620-18A3-4704-A201-DDB10407F16E}">
      <dgm:prSet custT="1"/>
      <dgm:spPr/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возможность проверки исполнения обязательных требований при осуществлении государственного и муниципального контроля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D1CD57-E9EF-4E9C-A7C9-4AC4181145AC}" type="parTrans" cxnId="{2BB410A7-79BC-48E6-81F1-49A3AE169444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440B33-33F4-4F93-9225-5FD38C1FA3C0}" type="sibTrans" cxnId="{2BB410A7-79BC-48E6-81F1-49A3AE169444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310DA5-8ABB-490B-994D-BF8766E6BEA1}">
      <dgm:prSet custT="1"/>
      <dgm:spPr/>
      <dgm:t>
        <a:bodyPr/>
        <a:lstStyle/>
        <a:p>
          <a:r>
            <a:rPr lang="ru-RU" sz="1100" b="1" dirty="0" smtClean="0">
              <a:latin typeface="Arial" panose="020B0604020202020204" pitchFamily="34" charset="0"/>
              <a:cs typeface="Arial" panose="020B0604020202020204" pitchFamily="34" charset="0"/>
            </a:rPr>
            <a:t>отсутствие признаков коррупциогенности обязательных требований</a:t>
          </a:r>
          <a:endParaRPr lang="ru-RU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06AD03-523D-44C1-8C33-0BB5A98729A4}" type="parTrans" cxnId="{F41725F5-665A-4FA8-AB87-DFD5E17DAE7C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3C0A14-3374-4B9F-9F94-B814A9EDF591}" type="sibTrans" cxnId="{F41725F5-665A-4FA8-AB87-DFD5E17DAE7C}">
      <dgm:prSet/>
      <dgm:spPr/>
      <dgm:t>
        <a:bodyPr/>
        <a:lstStyle/>
        <a:p>
          <a:endParaRPr lang="ru-RU" sz="11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AA851D-D3B3-440F-A3B3-10819A3567E4}" type="pres">
      <dgm:prSet presAssocID="{BBEA5B27-6C43-488B-9437-8AFA831537E8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947F556-15EF-4393-BA0B-7204D8641946}" type="pres">
      <dgm:prSet presAssocID="{42E44183-ACC4-4845-9892-EBA921041DC9}" presName="thickLine" presStyleLbl="alignNode1" presStyleIdx="0" presStyleCnt="1"/>
      <dgm:spPr/>
    </dgm:pt>
    <dgm:pt modelId="{8C748577-3EDE-4C3C-8600-0FCBF88F73B5}" type="pres">
      <dgm:prSet presAssocID="{42E44183-ACC4-4845-9892-EBA921041DC9}" presName="horz1" presStyleCnt="0"/>
      <dgm:spPr/>
    </dgm:pt>
    <dgm:pt modelId="{6FF3A349-9163-40C1-8EBE-D736E6E6A95A}" type="pres">
      <dgm:prSet presAssocID="{42E44183-ACC4-4845-9892-EBA921041DC9}" presName="tx1" presStyleLbl="revTx" presStyleIdx="0" presStyleCnt="11" custScaleX="24955"/>
      <dgm:spPr/>
      <dgm:t>
        <a:bodyPr/>
        <a:lstStyle/>
        <a:p>
          <a:endParaRPr lang="ru-RU"/>
        </a:p>
      </dgm:t>
    </dgm:pt>
    <dgm:pt modelId="{7314984B-A468-47E9-ABD6-CA983E4CC2DA}" type="pres">
      <dgm:prSet presAssocID="{42E44183-ACC4-4845-9892-EBA921041DC9}" presName="vert1" presStyleCnt="0"/>
      <dgm:spPr/>
    </dgm:pt>
    <dgm:pt modelId="{9C966596-0C22-443E-807B-44A15F9DB1ED}" type="pres">
      <dgm:prSet presAssocID="{219EE091-54EE-47E7-A7F9-A725F544A4C7}" presName="vertSpace2a" presStyleCnt="0"/>
      <dgm:spPr/>
    </dgm:pt>
    <dgm:pt modelId="{2ED1A90B-C2E6-4FB1-BAB1-A1177CDBA369}" type="pres">
      <dgm:prSet presAssocID="{219EE091-54EE-47E7-A7F9-A725F544A4C7}" presName="horz2" presStyleCnt="0"/>
      <dgm:spPr/>
    </dgm:pt>
    <dgm:pt modelId="{C9069BDA-8403-44E1-A39D-84E12F7FBBC1}" type="pres">
      <dgm:prSet presAssocID="{219EE091-54EE-47E7-A7F9-A725F544A4C7}" presName="horzSpace2" presStyleCnt="0"/>
      <dgm:spPr/>
    </dgm:pt>
    <dgm:pt modelId="{88F0556C-4356-4EA4-9BAD-29409D0A40B5}" type="pres">
      <dgm:prSet presAssocID="{219EE091-54EE-47E7-A7F9-A725F544A4C7}" presName="tx2" presStyleLbl="revTx" presStyleIdx="1" presStyleCnt="11" custScaleX="122380" custScaleY="197241"/>
      <dgm:spPr/>
      <dgm:t>
        <a:bodyPr/>
        <a:lstStyle/>
        <a:p>
          <a:endParaRPr lang="ru-RU"/>
        </a:p>
      </dgm:t>
    </dgm:pt>
    <dgm:pt modelId="{EFBE744D-7A10-4BA4-B8EF-9035D41DFA65}" type="pres">
      <dgm:prSet presAssocID="{219EE091-54EE-47E7-A7F9-A725F544A4C7}" presName="vert2" presStyleCnt="0"/>
      <dgm:spPr/>
    </dgm:pt>
    <dgm:pt modelId="{47576B06-1926-4BE3-A66D-CF690914C786}" type="pres">
      <dgm:prSet presAssocID="{219EE091-54EE-47E7-A7F9-A725F544A4C7}" presName="thinLine2b" presStyleLbl="callout" presStyleIdx="0" presStyleCnt="10"/>
      <dgm:spPr/>
    </dgm:pt>
    <dgm:pt modelId="{4611E248-0AF2-4BE5-A3B2-621FF4F0FF00}" type="pres">
      <dgm:prSet presAssocID="{219EE091-54EE-47E7-A7F9-A725F544A4C7}" presName="vertSpace2b" presStyleCnt="0"/>
      <dgm:spPr/>
    </dgm:pt>
    <dgm:pt modelId="{36F66F4F-E44F-431C-BD55-DF61A0BDBB1F}" type="pres">
      <dgm:prSet presAssocID="{79316F1C-B9BF-4974-AAC3-208F0757E89F}" presName="horz2" presStyleCnt="0"/>
      <dgm:spPr/>
    </dgm:pt>
    <dgm:pt modelId="{4E0D5E94-1B70-4C9D-A077-C0A7BCF70842}" type="pres">
      <dgm:prSet presAssocID="{79316F1C-B9BF-4974-AAC3-208F0757E89F}" presName="horzSpace2" presStyleCnt="0"/>
      <dgm:spPr/>
    </dgm:pt>
    <dgm:pt modelId="{8D873253-E861-4733-A65D-D47C5439F825}" type="pres">
      <dgm:prSet presAssocID="{79316F1C-B9BF-4974-AAC3-208F0757E89F}" presName="tx2" presStyleLbl="revTx" presStyleIdx="2" presStyleCnt="11" custScaleX="116985" custScaleY="144181"/>
      <dgm:spPr/>
      <dgm:t>
        <a:bodyPr/>
        <a:lstStyle/>
        <a:p>
          <a:endParaRPr lang="ru-RU"/>
        </a:p>
      </dgm:t>
    </dgm:pt>
    <dgm:pt modelId="{D6601657-DCED-4CB8-8D6D-F6EAD3EA4150}" type="pres">
      <dgm:prSet presAssocID="{79316F1C-B9BF-4974-AAC3-208F0757E89F}" presName="vert2" presStyleCnt="0"/>
      <dgm:spPr/>
    </dgm:pt>
    <dgm:pt modelId="{5371A5FE-8A47-4D5B-A259-34E3910B744E}" type="pres">
      <dgm:prSet presAssocID="{79316F1C-B9BF-4974-AAC3-208F0757E89F}" presName="thinLine2b" presStyleLbl="callout" presStyleIdx="1" presStyleCnt="10"/>
      <dgm:spPr/>
    </dgm:pt>
    <dgm:pt modelId="{634A4056-2F45-42BF-B4A4-050BB19CAC96}" type="pres">
      <dgm:prSet presAssocID="{79316F1C-B9BF-4974-AAC3-208F0757E89F}" presName="vertSpace2b" presStyleCnt="0"/>
      <dgm:spPr/>
    </dgm:pt>
    <dgm:pt modelId="{EEB145A8-2C4C-4E29-92E0-35B886D13D4C}" type="pres">
      <dgm:prSet presAssocID="{A43EDC50-2B8E-4DE8-BD4B-7F6795D4E6DE}" presName="horz2" presStyleCnt="0"/>
      <dgm:spPr/>
    </dgm:pt>
    <dgm:pt modelId="{9D28F81F-84CA-4990-8B62-DD3CB1043904}" type="pres">
      <dgm:prSet presAssocID="{A43EDC50-2B8E-4DE8-BD4B-7F6795D4E6DE}" presName="horzSpace2" presStyleCnt="0"/>
      <dgm:spPr/>
    </dgm:pt>
    <dgm:pt modelId="{CDD9041E-CCBE-445B-9ED0-1168B3AD9A19}" type="pres">
      <dgm:prSet presAssocID="{A43EDC50-2B8E-4DE8-BD4B-7F6795D4E6DE}" presName="tx2" presStyleLbl="revTx" presStyleIdx="3" presStyleCnt="11" custScaleX="120562"/>
      <dgm:spPr/>
      <dgm:t>
        <a:bodyPr/>
        <a:lstStyle/>
        <a:p>
          <a:endParaRPr lang="ru-RU"/>
        </a:p>
      </dgm:t>
    </dgm:pt>
    <dgm:pt modelId="{3A3352A5-0C8E-4D3D-957D-D6375DCD564C}" type="pres">
      <dgm:prSet presAssocID="{A43EDC50-2B8E-4DE8-BD4B-7F6795D4E6DE}" presName="vert2" presStyleCnt="0"/>
      <dgm:spPr/>
    </dgm:pt>
    <dgm:pt modelId="{51E56E34-0779-4588-ADC9-5F47A18B4064}" type="pres">
      <dgm:prSet presAssocID="{A43EDC50-2B8E-4DE8-BD4B-7F6795D4E6DE}" presName="thinLine2b" presStyleLbl="callout" presStyleIdx="2" presStyleCnt="10"/>
      <dgm:spPr/>
    </dgm:pt>
    <dgm:pt modelId="{2F58BF2D-F7BF-45B8-8DFF-749E19314277}" type="pres">
      <dgm:prSet presAssocID="{A43EDC50-2B8E-4DE8-BD4B-7F6795D4E6DE}" presName="vertSpace2b" presStyleCnt="0"/>
      <dgm:spPr/>
    </dgm:pt>
    <dgm:pt modelId="{90E05EC1-143F-4D2A-88E3-3909D652DDD6}" type="pres">
      <dgm:prSet presAssocID="{C2910C2F-6B6B-43E3-82E5-D0A57C334107}" presName="horz2" presStyleCnt="0"/>
      <dgm:spPr/>
    </dgm:pt>
    <dgm:pt modelId="{EA420351-36BE-406E-890A-D72E45BD6546}" type="pres">
      <dgm:prSet presAssocID="{C2910C2F-6B6B-43E3-82E5-D0A57C334107}" presName="horzSpace2" presStyleCnt="0"/>
      <dgm:spPr/>
    </dgm:pt>
    <dgm:pt modelId="{93778D31-2BF5-4A74-B26D-25EF532D0CE2}" type="pres">
      <dgm:prSet presAssocID="{C2910C2F-6B6B-43E3-82E5-D0A57C334107}" presName="tx2" presStyleLbl="revTx" presStyleIdx="4" presStyleCnt="11" custScaleX="120744" custScaleY="110059"/>
      <dgm:spPr/>
      <dgm:t>
        <a:bodyPr/>
        <a:lstStyle/>
        <a:p>
          <a:endParaRPr lang="ru-RU"/>
        </a:p>
      </dgm:t>
    </dgm:pt>
    <dgm:pt modelId="{5AAE1BEB-8362-4820-B619-B4A79D3745AA}" type="pres">
      <dgm:prSet presAssocID="{C2910C2F-6B6B-43E3-82E5-D0A57C334107}" presName="vert2" presStyleCnt="0"/>
      <dgm:spPr/>
    </dgm:pt>
    <dgm:pt modelId="{45C3F91B-2812-4583-ACBF-CD7C42A3D62E}" type="pres">
      <dgm:prSet presAssocID="{C2910C2F-6B6B-43E3-82E5-D0A57C334107}" presName="thinLine2b" presStyleLbl="callout" presStyleIdx="3" presStyleCnt="10"/>
      <dgm:spPr/>
    </dgm:pt>
    <dgm:pt modelId="{1208EB19-6B1E-432D-890F-D8C54FE27C53}" type="pres">
      <dgm:prSet presAssocID="{C2910C2F-6B6B-43E3-82E5-D0A57C334107}" presName="vertSpace2b" presStyleCnt="0"/>
      <dgm:spPr/>
    </dgm:pt>
    <dgm:pt modelId="{5E022966-D56A-48D3-A6BB-603CD12AA627}" type="pres">
      <dgm:prSet presAssocID="{E36C08EF-0502-4001-87CD-0F1626A2FC2F}" presName="horz2" presStyleCnt="0"/>
      <dgm:spPr/>
    </dgm:pt>
    <dgm:pt modelId="{5368079D-EFF8-4873-AED4-B85ED5C789F5}" type="pres">
      <dgm:prSet presAssocID="{E36C08EF-0502-4001-87CD-0F1626A2FC2F}" presName="horzSpace2" presStyleCnt="0"/>
      <dgm:spPr/>
    </dgm:pt>
    <dgm:pt modelId="{DDE5C8C9-472A-42B8-B23B-F4A652515EDD}" type="pres">
      <dgm:prSet presAssocID="{E36C08EF-0502-4001-87CD-0F1626A2FC2F}" presName="tx2" presStyleLbl="revTx" presStyleIdx="5" presStyleCnt="11" custScaleX="116723" custScaleY="142348"/>
      <dgm:spPr/>
      <dgm:t>
        <a:bodyPr/>
        <a:lstStyle/>
        <a:p>
          <a:endParaRPr lang="ru-RU"/>
        </a:p>
      </dgm:t>
    </dgm:pt>
    <dgm:pt modelId="{10DB0B53-AE8F-43E9-A3D1-B57FA8AE2FD9}" type="pres">
      <dgm:prSet presAssocID="{E36C08EF-0502-4001-87CD-0F1626A2FC2F}" presName="vert2" presStyleCnt="0"/>
      <dgm:spPr/>
    </dgm:pt>
    <dgm:pt modelId="{634D2F76-4980-43D8-A69F-63F02D222D80}" type="pres">
      <dgm:prSet presAssocID="{E36C08EF-0502-4001-87CD-0F1626A2FC2F}" presName="thinLine2b" presStyleLbl="callout" presStyleIdx="4" presStyleCnt="10"/>
      <dgm:spPr/>
    </dgm:pt>
    <dgm:pt modelId="{A46D304E-F800-4392-9CF4-B1A017D698F6}" type="pres">
      <dgm:prSet presAssocID="{E36C08EF-0502-4001-87CD-0F1626A2FC2F}" presName="vertSpace2b" presStyleCnt="0"/>
      <dgm:spPr/>
    </dgm:pt>
    <dgm:pt modelId="{1CC2DB8D-857B-43AE-90CE-EEFFC549ACF3}" type="pres">
      <dgm:prSet presAssocID="{F155B73A-7B8D-47D0-8C57-EEEAB9299DAD}" presName="horz2" presStyleCnt="0"/>
      <dgm:spPr/>
    </dgm:pt>
    <dgm:pt modelId="{9F69DA48-7103-4ECF-BB6F-544AFCBD4DB2}" type="pres">
      <dgm:prSet presAssocID="{F155B73A-7B8D-47D0-8C57-EEEAB9299DAD}" presName="horzSpace2" presStyleCnt="0"/>
      <dgm:spPr/>
    </dgm:pt>
    <dgm:pt modelId="{0579D1F2-74DA-4CCB-B154-966ABF013062}" type="pres">
      <dgm:prSet presAssocID="{F155B73A-7B8D-47D0-8C57-EEEAB9299DAD}" presName="tx2" presStyleLbl="revTx" presStyleIdx="6" presStyleCnt="11" custScaleX="116723" custScaleY="158499"/>
      <dgm:spPr/>
      <dgm:t>
        <a:bodyPr/>
        <a:lstStyle/>
        <a:p>
          <a:endParaRPr lang="ru-RU"/>
        </a:p>
      </dgm:t>
    </dgm:pt>
    <dgm:pt modelId="{40B4C3D8-0977-45BD-B99D-4D20771D1FAB}" type="pres">
      <dgm:prSet presAssocID="{F155B73A-7B8D-47D0-8C57-EEEAB9299DAD}" presName="vert2" presStyleCnt="0"/>
      <dgm:spPr/>
    </dgm:pt>
    <dgm:pt modelId="{CD7E5FAE-0413-4B63-9967-F62978C9B5AA}" type="pres">
      <dgm:prSet presAssocID="{F155B73A-7B8D-47D0-8C57-EEEAB9299DAD}" presName="thinLine2b" presStyleLbl="callout" presStyleIdx="5" presStyleCnt="10"/>
      <dgm:spPr/>
    </dgm:pt>
    <dgm:pt modelId="{B6478AF6-8CDB-4137-9C64-2BC663096751}" type="pres">
      <dgm:prSet presAssocID="{F155B73A-7B8D-47D0-8C57-EEEAB9299DAD}" presName="vertSpace2b" presStyleCnt="0"/>
      <dgm:spPr/>
    </dgm:pt>
    <dgm:pt modelId="{162A5C4A-A391-45DD-B554-E343280E5F3D}" type="pres">
      <dgm:prSet presAssocID="{CFA00740-B1D8-4578-B4DB-BBC030423830}" presName="horz2" presStyleCnt="0"/>
      <dgm:spPr/>
    </dgm:pt>
    <dgm:pt modelId="{F77169AC-2639-4E5F-AD62-57BED2FC2768}" type="pres">
      <dgm:prSet presAssocID="{CFA00740-B1D8-4578-B4DB-BBC030423830}" presName="horzSpace2" presStyleCnt="0"/>
      <dgm:spPr/>
    </dgm:pt>
    <dgm:pt modelId="{33147323-7749-4301-8E6D-46C4FCB87BAD}" type="pres">
      <dgm:prSet presAssocID="{CFA00740-B1D8-4578-B4DB-BBC030423830}" presName="tx2" presStyleLbl="revTx" presStyleIdx="7" presStyleCnt="11" custScaleX="116723"/>
      <dgm:spPr/>
      <dgm:t>
        <a:bodyPr/>
        <a:lstStyle/>
        <a:p>
          <a:endParaRPr lang="ru-RU"/>
        </a:p>
      </dgm:t>
    </dgm:pt>
    <dgm:pt modelId="{3C3AA51F-03EC-4B95-8733-41D22BE52362}" type="pres">
      <dgm:prSet presAssocID="{CFA00740-B1D8-4578-B4DB-BBC030423830}" presName="vert2" presStyleCnt="0"/>
      <dgm:spPr/>
    </dgm:pt>
    <dgm:pt modelId="{CEC98758-F970-444A-B584-EC1C85FB59C9}" type="pres">
      <dgm:prSet presAssocID="{CFA00740-B1D8-4578-B4DB-BBC030423830}" presName="thinLine2b" presStyleLbl="callout" presStyleIdx="6" presStyleCnt="10"/>
      <dgm:spPr/>
    </dgm:pt>
    <dgm:pt modelId="{8D80AF43-ADF4-4E1C-9ED2-C3E7283FD77D}" type="pres">
      <dgm:prSet presAssocID="{CFA00740-B1D8-4578-B4DB-BBC030423830}" presName="vertSpace2b" presStyleCnt="0"/>
      <dgm:spPr/>
    </dgm:pt>
    <dgm:pt modelId="{B787F472-19CB-431A-B412-8A0507FA244B}" type="pres">
      <dgm:prSet presAssocID="{35F6A7D1-4CE4-435E-976E-EEDABB5A318F}" presName="horz2" presStyleCnt="0"/>
      <dgm:spPr/>
    </dgm:pt>
    <dgm:pt modelId="{4D79E3F8-6EAC-4EA0-84DB-F12F2BC20B93}" type="pres">
      <dgm:prSet presAssocID="{35F6A7D1-4CE4-435E-976E-EEDABB5A318F}" presName="horzSpace2" presStyleCnt="0"/>
      <dgm:spPr/>
    </dgm:pt>
    <dgm:pt modelId="{309E1FC0-5349-4BDB-82F0-BE7E26F24CBB}" type="pres">
      <dgm:prSet presAssocID="{35F6A7D1-4CE4-435E-976E-EEDABB5A318F}" presName="tx2" presStyleLbl="revTx" presStyleIdx="8" presStyleCnt="11" custScaleX="116723"/>
      <dgm:spPr/>
      <dgm:t>
        <a:bodyPr/>
        <a:lstStyle/>
        <a:p>
          <a:endParaRPr lang="ru-RU"/>
        </a:p>
      </dgm:t>
    </dgm:pt>
    <dgm:pt modelId="{6EC33E5B-E053-44F3-9225-E1827BCE9B24}" type="pres">
      <dgm:prSet presAssocID="{35F6A7D1-4CE4-435E-976E-EEDABB5A318F}" presName="vert2" presStyleCnt="0"/>
      <dgm:spPr/>
    </dgm:pt>
    <dgm:pt modelId="{4C77794B-0936-441F-8D7E-F145650B529A}" type="pres">
      <dgm:prSet presAssocID="{35F6A7D1-4CE4-435E-976E-EEDABB5A318F}" presName="thinLine2b" presStyleLbl="callout" presStyleIdx="7" presStyleCnt="10"/>
      <dgm:spPr/>
    </dgm:pt>
    <dgm:pt modelId="{F3AA6869-5BFB-410F-A51D-F2C0BAF83772}" type="pres">
      <dgm:prSet presAssocID="{35F6A7D1-4CE4-435E-976E-EEDABB5A318F}" presName="vertSpace2b" presStyleCnt="0"/>
      <dgm:spPr/>
    </dgm:pt>
    <dgm:pt modelId="{BA10D186-1ACD-4101-9BFD-E5A83CDE3A4E}" type="pres">
      <dgm:prSet presAssocID="{F9F81620-18A3-4704-A201-DDB10407F16E}" presName="horz2" presStyleCnt="0"/>
      <dgm:spPr/>
    </dgm:pt>
    <dgm:pt modelId="{14D95779-C2CD-47B1-809C-18C4599D66F1}" type="pres">
      <dgm:prSet presAssocID="{F9F81620-18A3-4704-A201-DDB10407F16E}" presName="horzSpace2" presStyleCnt="0"/>
      <dgm:spPr/>
    </dgm:pt>
    <dgm:pt modelId="{97A5E1BE-DA1E-4EA6-A49D-032ACB27C2CB}" type="pres">
      <dgm:prSet presAssocID="{F9F81620-18A3-4704-A201-DDB10407F16E}" presName="tx2" presStyleLbl="revTx" presStyleIdx="9" presStyleCnt="11" custScaleX="117497"/>
      <dgm:spPr/>
      <dgm:t>
        <a:bodyPr/>
        <a:lstStyle/>
        <a:p>
          <a:endParaRPr lang="ru-RU"/>
        </a:p>
      </dgm:t>
    </dgm:pt>
    <dgm:pt modelId="{5776FD73-617E-40C5-B9E4-EFE21C91A08E}" type="pres">
      <dgm:prSet presAssocID="{F9F81620-18A3-4704-A201-DDB10407F16E}" presName="vert2" presStyleCnt="0"/>
      <dgm:spPr/>
    </dgm:pt>
    <dgm:pt modelId="{3C244E33-12AA-4A44-8E27-7C15E1DA7DE8}" type="pres">
      <dgm:prSet presAssocID="{F9F81620-18A3-4704-A201-DDB10407F16E}" presName="thinLine2b" presStyleLbl="callout" presStyleIdx="8" presStyleCnt="10"/>
      <dgm:spPr/>
    </dgm:pt>
    <dgm:pt modelId="{D522E02D-B129-4A29-9A2B-C02FF5C0548D}" type="pres">
      <dgm:prSet presAssocID="{F9F81620-18A3-4704-A201-DDB10407F16E}" presName="vertSpace2b" presStyleCnt="0"/>
      <dgm:spPr/>
    </dgm:pt>
    <dgm:pt modelId="{D5BA7538-1295-4EBB-BE73-6F20E83FC08D}" type="pres">
      <dgm:prSet presAssocID="{98310DA5-8ABB-490B-994D-BF8766E6BEA1}" presName="horz2" presStyleCnt="0"/>
      <dgm:spPr/>
    </dgm:pt>
    <dgm:pt modelId="{E4FA7D71-4A20-401D-B00D-4D9EC43F6742}" type="pres">
      <dgm:prSet presAssocID="{98310DA5-8ABB-490B-994D-BF8766E6BEA1}" presName="horzSpace2" presStyleCnt="0"/>
      <dgm:spPr/>
    </dgm:pt>
    <dgm:pt modelId="{7D1A0EA5-2720-49ED-AA64-DFDA1D81C425}" type="pres">
      <dgm:prSet presAssocID="{98310DA5-8ABB-490B-994D-BF8766E6BEA1}" presName="tx2" presStyleLbl="revTx" presStyleIdx="10" presStyleCnt="11" custScaleX="118888"/>
      <dgm:spPr/>
      <dgm:t>
        <a:bodyPr/>
        <a:lstStyle/>
        <a:p>
          <a:endParaRPr lang="ru-RU"/>
        </a:p>
      </dgm:t>
    </dgm:pt>
    <dgm:pt modelId="{5D75764C-D6CD-4E91-8795-FBEED556B377}" type="pres">
      <dgm:prSet presAssocID="{98310DA5-8ABB-490B-994D-BF8766E6BEA1}" presName="vert2" presStyleCnt="0"/>
      <dgm:spPr/>
    </dgm:pt>
    <dgm:pt modelId="{8EA7036C-2CA1-4B71-B543-ACFC9296317D}" type="pres">
      <dgm:prSet presAssocID="{98310DA5-8ABB-490B-994D-BF8766E6BEA1}" presName="thinLine2b" presStyleLbl="callout" presStyleIdx="9" presStyleCnt="10"/>
      <dgm:spPr/>
    </dgm:pt>
    <dgm:pt modelId="{188D8C20-CB02-4D72-9808-E92FFEC63DD4}" type="pres">
      <dgm:prSet presAssocID="{98310DA5-8ABB-490B-994D-BF8766E6BEA1}" presName="vertSpace2b" presStyleCnt="0"/>
      <dgm:spPr/>
    </dgm:pt>
  </dgm:ptLst>
  <dgm:cxnLst>
    <dgm:cxn modelId="{2BB410A7-79BC-48E6-81F1-49A3AE169444}" srcId="{42E44183-ACC4-4845-9892-EBA921041DC9}" destId="{F9F81620-18A3-4704-A201-DDB10407F16E}" srcOrd="8" destOrd="0" parTransId="{40D1CD57-E9EF-4E9C-A7C9-4AC4181145AC}" sibTransId="{B9440B33-33F4-4F93-9225-5FD38C1FA3C0}"/>
    <dgm:cxn modelId="{D698BFF1-EB7B-4BE6-88C6-26B5BCC09F7E}" srcId="{42E44183-ACC4-4845-9892-EBA921041DC9}" destId="{219EE091-54EE-47E7-A7F9-A725F544A4C7}" srcOrd="0" destOrd="0" parTransId="{89FB39BF-C143-45D5-9A45-217E6E3D2444}" sibTransId="{E9BD6248-A0EC-4514-AFA2-AA14BE3F8644}"/>
    <dgm:cxn modelId="{7F35F852-8CD5-4C4D-9508-9189ED91476E}" srcId="{BBEA5B27-6C43-488B-9437-8AFA831537E8}" destId="{42E44183-ACC4-4845-9892-EBA921041DC9}" srcOrd="0" destOrd="0" parTransId="{FC792691-6B84-49D9-9BF4-E7A5F434D68B}" sibTransId="{5CA1EEB3-A707-4692-961F-41E5D12E73DE}"/>
    <dgm:cxn modelId="{D28DADFB-C0AC-4C90-9AF1-F452130F118F}" srcId="{42E44183-ACC4-4845-9892-EBA921041DC9}" destId="{A43EDC50-2B8E-4DE8-BD4B-7F6795D4E6DE}" srcOrd="2" destOrd="0" parTransId="{F99B0274-4525-4004-8DBE-B42FCA05D536}" sibTransId="{E525DBF9-1645-4E6B-90C7-0CA72062A601}"/>
    <dgm:cxn modelId="{6B0B4764-7133-4653-AE23-5AA7F2E049B2}" type="presOf" srcId="{E36C08EF-0502-4001-87CD-0F1626A2FC2F}" destId="{DDE5C8C9-472A-42B8-B23B-F4A652515EDD}" srcOrd="0" destOrd="0" presId="urn:microsoft.com/office/officeart/2008/layout/LinedList"/>
    <dgm:cxn modelId="{8D7BBB78-6437-4541-8546-71FB2BCC58EF}" type="presOf" srcId="{C2910C2F-6B6B-43E3-82E5-D0A57C334107}" destId="{93778D31-2BF5-4A74-B26D-25EF532D0CE2}" srcOrd="0" destOrd="0" presId="urn:microsoft.com/office/officeart/2008/layout/LinedList"/>
    <dgm:cxn modelId="{9D94091E-DED8-4751-B14C-7B2E33CE2658}" type="presOf" srcId="{42E44183-ACC4-4845-9892-EBA921041DC9}" destId="{6FF3A349-9163-40C1-8EBE-D736E6E6A95A}" srcOrd="0" destOrd="0" presId="urn:microsoft.com/office/officeart/2008/layout/LinedList"/>
    <dgm:cxn modelId="{F41725F5-665A-4FA8-AB87-DFD5E17DAE7C}" srcId="{42E44183-ACC4-4845-9892-EBA921041DC9}" destId="{98310DA5-8ABB-490B-994D-BF8766E6BEA1}" srcOrd="9" destOrd="0" parTransId="{F606AD03-523D-44C1-8C33-0BB5A98729A4}" sibTransId="{AC3C0A14-3374-4B9F-9F94-B814A9EDF591}"/>
    <dgm:cxn modelId="{02727809-F96E-4FE5-8995-7217A623B71B}" type="presOf" srcId="{A43EDC50-2B8E-4DE8-BD4B-7F6795D4E6DE}" destId="{CDD9041E-CCBE-445B-9ED0-1168B3AD9A19}" srcOrd="0" destOrd="0" presId="urn:microsoft.com/office/officeart/2008/layout/LinedList"/>
    <dgm:cxn modelId="{5C5ED3E5-A02C-4138-9C03-5738FDD3C240}" type="presOf" srcId="{98310DA5-8ABB-490B-994D-BF8766E6BEA1}" destId="{7D1A0EA5-2720-49ED-AA64-DFDA1D81C425}" srcOrd="0" destOrd="0" presId="urn:microsoft.com/office/officeart/2008/layout/LinedList"/>
    <dgm:cxn modelId="{E31B01B4-E912-4BCC-A966-0FE85D388A36}" type="presOf" srcId="{219EE091-54EE-47E7-A7F9-A725F544A4C7}" destId="{88F0556C-4356-4EA4-9BAD-29409D0A40B5}" srcOrd="0" destOrd="0" presId="urn:microsoft.com/office/officeart/2008/layout/LinedList"/>
    <dgm:cxn modelId="{7498B34E-44E5-43DA-B77B-046B88A60D5B}" type="presOf" srcId="{BBEA5B27-6C43-488B-9437-8AFA831537E8}" destId="{59AA851D-D3B3-440F-A3B3-10819A3567E4}" srcOrd="0" destOrd="0" presId="urn:microsoft.com/office/officeart/2008/layout/LinedList"/>
    <dgm:cxn modelId="{00D105E2-9550-4E42-93D0-552C82AEA344}" type="presOf" srcId="{F155B73A-7B8D-47D0-8C57-EEEAB9299DAD}" destId="{0579D1F2-74DA-4CCB-B154-966ABF013062}" srcOrd="0" destOrd="0" presId="urn:microsoft.com/office/officeart/2008/layout/LinedList"/>
    <dgm:cxn modelId="{C94DC0F2-3182-42FD-AA41-962E4A4E80D2}" type="presOf" srcId="{35F6A7D1-4CE4-435E-976E-EEDABB5A318F}" destId="{309E1FC0-5349-4BDB-82F0-BE7E26F24CBB}" srcOrd="0" destOrd="0" presId="urn:microsoft.com/office/officeart/2008/layout/LinedList"/>
    <dgm:cxn modelId="{811C61D9-7D66-49E3-AB70-FC242937C31C}" srcId="{42E44183-ACC4-4845-9892-EBA921041DC9}" destId="{35F6A7D1-4CE4-435E-976E-EEDABB5A318F}" srcOrd="7" destOrd="0" parTransId="{0F5DB26B-0C83-40D1-A590-241F4DE777DE}" sibTransId="{E8B17BA1-0006-4184-A3C7-305C192FF760}"/>
    <dgm:cxn modelId="{6A1B23FA-A199-4AFB-9339-D5365B274CF3}" type="presOf" srcId="{F9F81620-18A3-4704-A201-DDB10407F16E}" destId="{97A5E1BE-DA1E-4EA6-A49D-032ACB27C2CB}" srcOrd="0" destOrd="0" presId="urn:microsoft.com/office/officeart/2008/layout/LinedList"/>
    <dgm:cxn modelId="{F07D3325-019C-428E-8147-5A2CD9E913D9}" srcId="{42E44183-ACC4-4845-9892-EBA921041DC9}" destId="{E36C08EF-0502-4001-87CD-0F1626A2FC2F}" srcOrd="4" destOrd="0" parTransId="{727B2034-9D2C-44D7-936B-50BCCF26D683}" sibTransId="{4EFEF398-CC6E-4D1B-A7AB-BA2D11C1A915}"/>
    <dgm:cxn modelId="{E52E8D66-1B6C-463C-BE60-512B2ED12E23}" srcId="{42E44183-ACC4-4845-9892-EBA921041DC9}" destId="{CFA00740-B1D8-4578-B4DB-BBC030423830}" srcOrd="6" destOrd="0" parTransId="{D3349CCD-939F-44CB-B9D8-BD30500BD75E}" sibTransId="{4014930A-F8A2-4E2E-A741-F20E97318D31}"/>
    <dgm:cxn modelId="{6368221B-907F-4F14-9AE9-EB7A584F8B34}" srcId="{42E44183-ACC4-4845-9892-EBA921041DC9}" destId="{C2910C2F-6B6B-43E3-82E5-D0A57C334107}" srcOrd="3" destOrd="0" parTransId="{406903EB-6786-4CCC-AE69-4F1FA341747B}" sibTransId="{2C35C203-D670-41BA-BB2A-060DA2B307D9}"/>
    <dgm:cxn modelId="{165D123C-0489-4B6F-98C9-F5804EAB8EAE}" type="presOf" srcId="{CFA00740-B1D8-4578-B4DB-BBC030423830}" destId="{33147323-7749-4301-8E6D-46C4FCB87BAD}" srcOrd="0" destOrd="0" presId="urn:microsoft.com/office/officeart/2008/layout/LinedList"/>
    <dgm:cxn modelId="{FE15B729-553D-4FD1-B118-B7ECF0CB757D}" srcId="{42E44183-ACC4-4845-9892-EBA921041DC9}" destId="{F155B73A-7B8D-47D0-8C57-EEEAB9299DAD}" srcOrd="5" destOrd="0" parTransId="{C3A5415A-852B-4E9C-803F-16EF147C09C6}" sibTransId="{F3A21EED-478C-4484-BFB5-8EA99E6F861D}"/>
    <dgm:cxn modelId="{80CC464C-3992-4A29-BD95-5C90009FF3AE}" type="presOf" srcId="{79316F1C-B9BF-4974-AAC3-208F0757E89F}" destId="{8D873253-E861-4733-A65D-D47C5439F825}" srcOrd="0" destOrd="0" presId="urn:microsoft.com/office/officeart/2008/layout/LinedList"/>
    <dgm:cxn modelId="{0B3578AA-B88E-4FF0-9D9D-B15B98FE1C55}" srcId="{42E44183-ACC4-4845-9892-EBA921041DC9}" destId="{79316F1C-B9BF-4974-AAC3-208F0757E89F}" srcOrd="1" destOrd="0" parTransId="{414F6219-D101-4F83-824D-83BA766311BF}" sibTransId="{47EBAD8C-8A49-4C01-AF0D-DEE35B4F05C3}"/>
    <dgm:cxn modelId="{00BCC828-E838-4D79-B55A-F8E9D39D7CA7}" type="presParOf" srcId="{59AA851D-D3B3-440F-A3B3-10819A3567E4}" destId="{5947F556-15EF-4393-BA0B-7204D8641946}" srcOrd="0" destOrd="0" presId="urn:microsoft.com/office/officeart/2008/layout/LinedList"/>
    <dgm:cxn modelId="{F1F628D0-46A7-4336-A6C1-D9A55706638A}" type="presParOf" srcId="{59AA851D-D3B3-440F-A3B3-10819A3567E4}" destId="{8C748577-3EDE-4C3C-8600-0FCBF88F73B5}" srcOrd="1" destOrd="0" presId="urn:microsoft.com/office/officeart/2008/layout/LinedList"/>
    <dgm:cxn modelId="{8B4D2935-661D-4D3B-A6EB-2E1ED06B29FC}" type="presParOf" srcId="{8C748577-3EDE-4C3C-8600-0FCBF88F73B5}" destId="{6FF3A349-9163-40C1-8EBE-D736E6E6A95A}" srcOrd="0" destOrd="0" presId="urn:microsoft.com/office/officeart/2008/layout/LinedList"/>
    <dgm:cxn modelId="{5EEC5A5F-D8CD-4631-AA33-B06D0E5E83F5}" type="presParOf" srcId="{8C748577-3EDE-4C3C-8600-0FCBF88F73B5}" destId="{7314984B-A468-47E9-ABD6-CA983E4CC2DA}" srcOrd="1" destOrd="0" presId="urn:microsoft.com/office/officeart/2008/layout/LinedList"/>
    <dgm:cxn modelId="{2D25C0A1-10E6-40DA-A5C4-C1C22EFD9BA7}" type="presParOf" srcId="{7314984B-A468-47E9-ABD6-CA983E4CC2DA}" destId="{9C966596-0C22-443E-807B-44A15F9DB1ED}" srcOrd="0" destOrd="0" presId="urn:microsoft.com/office/officeart/2008/layout/LinedList"/>
    <dgm:cxn modelId="{C4080EC2-189E-4608-A280-48AEE19E1FD2}" type="presParOf" srcId="{7314984B-A468-47E9-ABD6-CA983E4CC2DA}" destId="{2ED1A90B-C2E6-4FB1-BAB1-A1177CDBA369}" srcOrd="1" destOrd="0" presId="urn:microsoft.com/office/officeart/2008/layout/LinedList"/>
    <dgm:cxn modelId="{2CF2EEA9-2309-4FC3-8366-2EB6925E801E}" type="presParOf" srcId="{2ED1A90B-C2E6-4FB1-BAB1-A1177CDBA369}" destId="{C9069BDA-8403-44E1-A39D-84E12F7FBBC1}" srcOrd="0" destOrd="0" presId="urn:microsoft.com/office/officeart/2008/layout/LinedList"/>
    <dgm:cxn modelId="{BF13B6D7-BD51-4D91-BAF3-69890DE5652D}" type="presParOf" srcId="{2ED1A90B-C2E6-4FB1-BAB1-A1177CDBA369}" destId="{88F0556C-4356-4EA4-9BAD-29409D0A40B5}" srcOrd="1" destOrd="0" presId="urn:microsoft.com/office/officeart/2008/layout/LinedList"/>
    <dgm:cxn modelId="{6E899BD2-1EE2-46EE-B403-CC25D4CF911E}" type="presParOf" srcId="{2ED1A90B-C2E6-4FB1-BAB1-A1177CDBA369}" destId="{EFBE744D-7A10-4BA4-B8EF-9035D41DFA65}" srcOrd="2" destOrd="0" presId="urn:microsoft.com/office/officeart/2008/layout/LinedList"/>
    <dgm:cxn modelId="{F22BE303-DF9E-4C21-83A0-12C21592AC16}" type="presParOf" srcId="{7314984B-A468-47E9-ABD6-CA983E4CC2DA}" destId="{47576B06-1926-4BE3-A66D-CF690914C786}" srcOrd="2" destOrd="0" presId="urn:microsoft.com/office/officeart/2008/layout/LinedList"/>
    <dgm:cxn modelId="{B2AE3943-478E-4ABD-A484-2ABFAC5F7E3D}" type="presParOf" srcId="{7314984B-A468-47E9-ABD6-CA983E4CC2DA}" destId="{4611E248-0AF2-4BE5-A3B2-621FF4F0FF00}" srcOrd="3" destOrd="0" presId="urn:microsoft.com/office/officeart/2008/layout/LinedList"/>
    <dgm:cxn modelId="{CE706881-F359-42F3-8E44-516DED11BFF4}" type="presParOf" srcId="{7314984B-A468-47E9-ABD6-CA983E4CC2DA}" destId="{36F66F4F-E44F-431C-BD55-DF61A0BDBB1F}" srcOrd="4" destOrd="0" presId="urn:microsoft.com/office/officeart/2008/layout/LinedList"/>
    <dgm:cxn modelId="{DD3CFF76-CD47-4897-A651-FED6084ACDEB}" type="presParOf" srcId="{36F66F4F-E44F-431C-BD55-DF61A0BDBB1F}" destId="{4E0D5E94-1B70-4C9D-A077-C0A7BCF70842}" srcOrd="0" destOrd="0" presId="urn:microsoft.com/office/officeart/2008/layout/LinedList"/>
    <dgm:cxn modelId="{06695F6F-2BBA-47F4-BBF8-317FBB5CD54A}" type="presParOf" srcId="{36F66F4F-E44F-431C-BD55-DF61A0BDBB1F}" destId="{8D873253-E861-4733-A65D-D47C5439F825}" srcOrd="1" destOrd="0" presId="urn:microsoft.com/office/officeart/2008/layout/LinedList"/>
    <dgm:cxn modelId="{DE035BB9-8468-4FFA-B97E-8D2981C6601D}" type="presParOf" srcId="{36F66F4F-E44F-431C-BD55-DF61A0BDBB1F}" destId="{D6601657-DCED-4CB8-8D6D-F6EAD3EA4150}" srcOrd="2" destOrd="0" presId="urn:microsoft.com/office/officeart/2008/layout/LinedList"/>
    <dgm:cxn modelId="{630DF6FC-045C-45A4-9011-23DF4E506332}" type="presParOf" srcId="{7314984B-A468-47E9-ABD6-CA983E4CC2DA}" destId="{5371A5FE-8A47-4D5B-A259-34E3910B744E}" srcOrd="5" destOrd="0" presId="urn:microsoft.com/office/officeart/2008/layout/LinedList"/>
    <dgm:cxn modelId="{2BA8F113-F92E-4887-BD50-7AAE7D640B00}" type="presParOf" srcId="{7314984B-A468-47E9-ABD6-CA983E4CC2DA}" destId="{634A4056-2F45-42BF-B4A4-050BB19CAC96}" srcOrd="6" destOrd="0" presId="urn:microsoft.com/office/officeart/2008/layout/LinedList"/>
    <dgm:cxn modelId="{067DD627-67C0-4BC9-9687-AF14004A9E69}" type="presParOf" srcId="{7314984B-A468-47E9-ABD6-CA983E4CC2DA}" destId="{EEB145A8-2C4C-4E29-92E0-35B886D13D4C}" srcOrd="7" destOrd="0" presId="urn:microsoft.com/office/officeart/2008/layout/LinedList"/>
    <dgm:cxn modelId="{725441AD-DD70-401B-BFE4-7AC213EA86A1}" type="presParOf" srcId="{EEB145A8-2C4C-4E29-92E0-35B886D13D4C}" destId="{9D28F81F-84CA-4990-8B62-DD3CB1043904}" srcOrd="0" destOrd="0" presId="urn:microsoft.com/office/officeart/2008/layout/LinedList"/>
    <dgm:cxn modelId="{1F9FDD23-7168-4FDD-AA1D-90B3A6844477}" type="presParOf" srcId="{EEB145A8-2C4C-4E29-92E0-35B886D13D4C}" destId="{CDD9041E-CCBE-445B-9ED0-1168B3AD9A19}" srcOrd="1" destOrd="0" presId="urn:microsoft.com/office/officeart/2008/layout/LinedList"/>
    <dgm:cxn modelId="{BAAB0C47-323E-4245-84A5-2E576C4B3667}" type="presParOf" srcId="{EEB145A8-2C4C-4E29-92E0-35B886D13D4C}" destId="{3A3352A5-0C8E-4D3D-957D-D6375DCD564C}" srcOrd="2" destOrd="0" presId="urn:microsoft.com/office/officeart/2008/layout/LinedList"/>
    <dgm:cxn modelId="{55FDC5F1-10FE-4F28-B7B9-81A77E1FE6CD}" type="presParOf" srcId="{7314984B-A468-47E9-ABD6-CA983E4CC2DA}" destId="{51E56E34-0779-4588-ADC9-5F47A18B4064}" srcOrd="8" destOrd="0" presId="urn:microsoft.com/office/officeart/2008/layout/LinedList"/>
    <dgm:cxn modelId="{9E68AA04-E1FC-4B8E-A9BF-0FC433B12D0B}" type="presParOf" srcId="{7314984B-A468-47E9-ABD6-CA983E4CC2DA}" destId="{2F58BF2D-F7BF-45B8-8DFF-749E19314277}" srcOrd="9" destOrd="0" presId="urn:microsoft.com/office/officeart/2008/layout/LinedList"/>
    <dgm:cxn modelId="{AA3F1912-D82A-4B4F-948F-AA85301641BD}" type="presParOf" srcId="{7314984B-A468-47E9-ABD6-CA983E4CC2DA}" destId="{90E05EC1-143F-4D2A-88E3-3909D652DDD6}" srcOrd="10" destOrd="0" presId="urn:microsoft.com/office/officeart/2008/layout/LinedList"/>
    <dgm:cxn modelId="{35376DE2-5FAB-42F9-900A-2D0846E81F60}" type="presParOf" srcId="{90E05EC1-143F-4D2A-88E3-3909D652DDD6}" destId="{EA420351-36BE-406E-890A-D72E45BD6546}" srcOrd="0" destOrd="0" presId="urn:microsoft.com/office/officeart/2008/layout/LinedList"/>
    <dgm:cxn modelId="{B824D31E-14D9-4599-B522-EF73D4F700CC}" type="presParOf" srcId="{90E05EC1-143F-4D2A-88E3-3909D652DDD6}" destId="{93778D31-2BF5-4A74-B26D-25EF532D0CE2}" srcOrd="1" destOrd="0" presId="urn:microsoft.com/office/officeart/2008/layout/LinedList"/>
    <dgm:cxn modelId="{A0671763-5D26-40C0-8C33-996C35B6F196}" type="presParOf" srcId="{90E05EC1-143F-4D2A-88E3-3909D652DDD6}" destId="{5AAE1BEB-8362-4820-B619-B4A79D3745AA}" srcOrd="2" destOrd="0" presId="urn:microsoft.com/office/officeart/2008/layout/LinedList"/>
    <dgm:cxn modelId="{247F8890-3518-4E98-B41C-9B22D7E566AB}" type="presParOf" srcId="{7314984B-A468-47E9-ABD6-CA983E4CC2DA}" destId="{45C3F91B-2812-4583-ACBF-CD7C42A3D62E}" srcOrd="11" destOrd="0" presId="urn:microsoft.com/office/officeart/2008/layout/LinedList"/>
    <dgm:cxn modelId="{6867E2E4-057E-4AB1-A200-FB193A6991CD}" type="presParOf" srcId="{7314984B-A468-47E9-ABD6-CA983E4CC2DA}" destId="{1208EB19-6B1E-432D-890F-D8C54FE27C53}" srcOrd="12" destOrd="0" presId="urn:microsoft.com/office/officeart/2008/layout/LinedList"/>
    <dgm:cxn modelId="{291D01DB-500A-44CA-914C-E89D6600B57A}" type="presParOf" srcId="{7314984B-A468-47E9-ABD6-CA983E4CC2DA}" destId="{5E022966-D56A-48D3-A6BB-603CD12AA627}" srcOrd="13" destOrd="0" presId="urn:microsoft.com/office/officeart/2008/layout/LinedList"/>
    <dgm:cxn modelId="{BD62CC9C-5A91-485F-A206-47ABB1E95607}" type="presParOf" srcId="{5E022966-D56A-48D3-A6BB-603CD12AA627}" destId="{5368079D-EFF8-4873-AED4-B85ED5C789F5}" srcOrd="0" destOrd="0" presId="urn:microsoft.com/office/officeart/2008/layout/LinedList"/>
    <dgm:cxn modelId="{EACC5172-4BB9-4987-9641-B29B5C4D9095}" type="presParOf" srcId="{5E022966-D56A-48D3-A6BB-603CD12AA627}" destId="{DDE5C8C9-472A-42B8-B23B-F4A652515EDD}" srcOrd="1" destOrd="0" presId="urn:microsoft.com/office/officeart/2008/layout/LinedList"/>
    <dgm:cxn modelId="{BC024D5B-E19A-4207-B0F9-9E77151661B7}" type="presParOf" srcId="{5E022966-D56A-48D3-A6BB-603CD12AA627}" destId="{10DB0B53-AE8F-43E9-A3D1-B57FA8AE2FD9}" srcOrd="2" destOrd="0" presId="urn:microsoft.com/office/officeart/2008/layout/LinedList"/>
    <dgm:cxn modelId="{F1D37E09-D768-4EAE-8D1D-2CD208286C6A}" type="presParOf" srcId="{7314984B-A468-47E9-ABD6-CA983E4CC2DA}" destId="{634D2F76-4980-43D8-A69F-63F02D222D80}" srcOrd="14" destOrd="0" presId="urn:microsoft.com/office/officeart/2008/layout/LinedList"/>
    <dgm:cxn modelId="{2AE0D59C-C5AD-47A0-BC53-C3BF61025DE8}" type="presParOf" srcId="{7314984B-A468-47E9-ABD6-CA983E4CC2DA}" destId="{A46D304E-F800-4392-9CF4-B1A017D698F6}" srcOrd="15" destOrd="0" presId="urn:microsoft.com/office/officeart/2008/layout/LinedList"/>
    <dgm:cxn modelId="{820DFB9A-B210-448E-AE1B-BFC716AFEE7E}" type="presParOf" srcId="{7314984B-A468-47E9-ABD6-CA983E4CC2DA}" destId="{1CC2DB8D-857B-43AE-90CE-EEFFC549ACF3}" srcOrd="16" destOrd="0" presId="urn:microsoft.com/office/officeart/2008/layout/LinedList"/>
    <dgm:cxn modelId="{543D4B56-F557-40C6-B599-EEFE75ACDF4C}" type="presParOf" srcId="{1CC2DB8D-857B-43AE-90CE-EEFFC549ACF3}" destId="{9F69DA48-7103-4ECF-BB6F-544AFCBD4DB2}" srcOrd="0" destOrd="0" presId="urn:microsoft.com/office/officeart/2008/layout/LinedList"/>
    <dgm:cxn modelId="{2EA84CF2-C490-4332-8079-7D1B66F3179D}" type="presParOf" srcId="{1CC2DB8D-857B-43AE-90CE-EEFFC549ACF3}" destId="{0579D1F2-74DA-4CCB-B154-966ABF013062}" srcOrd="1" destOrd="0" presId="urn:microsoft.com/office/officeart/2008/layout/LinedList"/>
    <dgm:cxn modelId="{52509541-13BB-4C59-8949-9BBEB7D00875}" type="presParOf" srcId="{1CC2DB8D-857B-43AE-90CE-EEFFC549ACF3}" destId="{40B4C3D8-0977-45BD-B99D-4D20771D1FAB}" srcOrd="2" destOrd="0" presId="urn:microsoft.com/office/officeart/2008/layout/LinedList"/>
    <dgm:cxn modelId="{2959AD69-D503-4848-96B0-E259B9C87924}" type="presParOf" srcId="{7314984B-A468-47E9-ABD6-CA983E4CC2DA}" destId="{CD7E5FAE-0413-4B63-9967-F62978C9B5AA}" srcOrd="17" destOrd="0" presId="urn:microsoft.com/office/officeart/2008/layout/LinedList"/>
    <dgm:cxn modelId="{E05477F8-D118-44E0-A405-EF614C2E325C}" type="presParOf" srcId="{7314984B-A468-47E9-ABD6-CA983E4CC2DA}" destId="{B6478AF6-8CDB-4137-9C64-2BC663096751}" srcOrd="18" destOrd="0" presId="urn:microsoft.com/office/officeart/2008/layout/LinedList"/>
    <dgm:cxn modelId="{D278390D-46F2-43C9-8872-5D056477384A}" type="presParOf" srcId="{7314984B-A468-47E9-ABD6-CA983E4CC2DA}" destId="{162A5C4A-A391-45DD-B554-E343280E5F3D}" srcOrd="19" destOrd="0" presId="urn:microsoft.com/office/officeart/2008/layout/LinedList"/>
    <dgm:cxn modelId="{B4003D1F-6DE8-4DF2-9106-E5E8B96ED2F7}" type="presParOf" srcId="{162A5C4A-A391-45DD-B554-E343280E5F3D}" destId="{F77169AC-2639-4E5F-AD62-57BED2FC2768}" srcOrd="0" destOrd="0" presId="urn:microsoft.com/office/officeart/2008/layout/LinedList"/>
    <dgm:cxn modelId="{8FB5B497-F277-4272-BD2A-14DE831FBBD8}" type="presParOf" srcId="{162A5C4A-A391-45DD-B554-E343280E5F3D}" destId="{33147323-7749-4301-8E6D-46C4FCB87BAD}" srcOrd="1" destOrd="0" presId="urn:microsoft.com/office/officeart/2008/layout/LinedList"/>
    <dgm:cxn modelId="{FCB6AB9B-1AA8-483A-B6F4-B9268F7BC4C3}" type="presParOf" srcId="{162A5C4A-A391-45DD-B554-E343280E5F3D}" destId="{3C3AA51F-03EC-4B95-8733-41D22BE52362}" srcOrd="2" destOrd="0" presId="urn:microsoft.com/office/officeart/2008/layout/LinedList"/>
    <dgm:cxn modelId="{E7FE5550-632E-4F04-AC3C-6874D426D843}" type="presParOf" srcId="{7314984B-A468-47E9-ABD6-CA983E4CC2DA}" destId="{CEC98758-F970-444A-B584-EC1C85FB59C9}" srcOrd="20" destOrd="0" presId="urn:microsoft.com/office/officeart/2008/layout/LinedList"/>
    <dgm:cxn modelId="{DEFE60B0-D528-44CB-9D73-27129D6426F1}" type="presParOf" srcId="{7314984B-A468-47E9-ABD6-CA983E4CC2DA}" destId="{8D80AF43-ADF4-4E1C-9ED2-C3E7283FD77D}" srcOrd="21" destOrd="0" presId="urn:microsoft.com/office/officeart/2008/layout/LinedList"/>
    <dgm:cxn modelId="{838DDBA8-FFF7-4C42-B3AA-C909E70C2902}" type="presParOf" srcId="{7314984B-A468-47E9-ABD6-CA983E4CC2DA}" destId="{B787F472-19CB-431A-B412-8A0507FA244B}" srcOrd="22" destOrd="0" presId="urn:microsoft.com/office/officeart/2008/layout/LinedList"/>
    <dgm:cxn modelId="{9E1690FF-9C1F-4C7A-8A96-004CC311FA13}" type="presParOf" srcId="{B787F472-19CB-431A-B412-8A0507FA244B}" destId="{4D79E3F8-6EAC-4EA0-84DB-F12F2BC20B93}" srcOrd="0" destOrd="0" presId="urn:microsoft.com/office/officeart/2008/layout/LinedList"/>
    <dgm:cxn modelId="{E4A4713E-4227-419E-B756-401A7E31A3E0}" type="presParOf" srcId="{B787F472-19CB-431A-B412-8A0507FA244B}" destId="{309E1FC0-5349-4BDB-82F0-BE7E26F24CBB}" srcOrd="1" destOrd="0" presId="urn:microsoft.com/office/officeart/2008/layout/LinedList"/>
    <dgm:cxn modelId="{1D052B16-69C7-4DFD-968A-6B12C7FECCEA}" type="presParOf" srcId="{B787F472-19CB-431A-B412-8A0507FA244B}" destId="{6EC33E5B-E053-44F3-9225-E1827BCE9B24}" srcOrd="2" destOrd="0" presId="urn:microsoft.com/office/officeart/2008/layout/LinedList"/>
    <dgm:cxn modelId="{0289E066-3909-44B3-9A47-C3B16B3C3F91}" type="presParOf" srcId="{7314984B-A468-47E9-ABD6-CA983E4CC2DA}" destId="{4C77794B-0936-441F-8D7E-F145650B529A}" srcOrd="23" destOrd="0" presId="urn:microsoft.com/office/officeart/2008/layout/LinedList"/>
    <dgm:cxn modelId="{59D19189-09A4-4198-8EB3-01127E5D7B10}" type="presParOf" srcId="{7314984B-A468-47E9-ABD6-CA983E4CC2DA}" destId="{F3AA6869-5BFB-410F-A51D-F2C0BAF83772}" srcOrd="24" destOrd="0" presId="urn:microsoft.com/office/officeart/2008/layout/LinedList"/>
    <dgm:cxn modelId="{80B14168-E940-43D0-ADF4-E2598E54002F}" type="presParOf" srcId="{7314984B-A468-47E9-ABD6-CA983E4CC2DA}" destId="{BA10D186-1ACD-4101-9BFD-E5A83CDE3A4E}" srcOrd="25" destOrd="0" presId="urn:microsoft.com/office/officeart/2008/layout/LinedList"/>
    <dgm:cxn modelId="{121016A8-834E-4C01-9EE3-6ED937D5FC3F}" type="presParOf" srcId="{BA10D186-1ACD-4101-9BFD-E5A83CDE3A4E}" destId="{14D95779-C2CD-47B1-809C-18C4599D66F1}" srcOrd="0" destOrd="0" presId="urn:microsoft.com/office/officeart/2008/layout/LinedList"/>
    <dgm:cxn modelId="{9768FDB4-DEF9-4D01-86B9-E15AAAEE830C}" type="presParOf" srcId="{BA10D186-1ACD-4101-9BFD-E5A83CDE3A4E}" destId="{97A5E1BE-DA1E-4EA6-A49D-032ACB27C2CB}" srcOrd="1" destOrd="0" presId="urn:microsoft.com/office/officeart/2008/layout/LinedList"/>
    <dgm:cxn modelId="{8CBE5E96-10A1-441C-9237-056BA346F804}" type="presParOf" srcId="{BA10D186-1ACD-4101-9BFD-E5A83CDE3A4E}" destId="{5776FD73-617E-40C5-B9E4-EFE21C91A08E}" srcOrd="2" destOrd="0" presId="urn:microsoft.com/office/officeart/2008/layout/LinedList"/>
    <dgm:cxn modelId="{4FFB2C14-1BF6-4C50-AD1F-8438B09D253C}" type="presParOf" srcId="{7314984B-A468-47E9-ABD6-CA983E4CC2DA}" destId="{3C244E33-12AA-4A44-8E27-7C15E1DA7DE8}" srcOrd="26" destOrd="0" presId="urn:microsoft.com/office/officeart/2008/layout/LinedList"/>
    <dgm:cxn modelId="{57E3FFCA-EEA1-416E-94DC-FCACA37A4987}" type="presParOf" srcId="{7314984B-A468-47E9-ABD6-CA983E4CC2DA}" destId="{D522E02D-B129-4A29-9A2B-C02FF5C0548D}" srcOrd="27" destOrd="0" presId="urn:microsoft.com/office/officeart/2008/layout/LinedList"/>
    <dgm:cxn modelId="{5CAF6140-482B-41B0-911E-C4808FC3FA11}" type="presParOf" srcId="{7314984B-A468-47E9-ABD6-CA983E4CC2DA}" destId="{D5BA7538-1295-4EBB-BE73-6F20E83FC08D}" srcOrd="28" destOrd="0" presId="urn:microsoft.com/office/officeart/2008/layout/LinedList"/>
    <dgm:cxn modelId="{4C420D8C-0E0D-440C-8381-024B6EADE408}" type="presParOf" srcId="{D5BA7538-1295-4EBB-BE73-6F20E83FC08D}" destId="{E4FA7D71-4A20-401D-B00D-4D9EC43F6742}" srcOrd="0" destOrd="0" presId="urn:microsoft.com/office/officeart/2008/layout/LinedList"/>
    <dgm:cxn modelId="{2814A3F9-8BC2-4014-B205-CD2BAE490FE8}" type="presParOf" srcId="{D5BA7538-1295-4EBB-BE73-6F20E83FC08D}" destId="{7D1A0EA5-2720-49ED-AA64-DFDA1D81C425}" srcOrd="1" destOrd="0" presId="urn:microsoft.com/office/officeart/2008/layout/LinedList"/>
    <dgm:cxn modelId="{7FE253AF-308B-4145-BD9A-42EE48041154}" type="presParOf" srcId="{D5BA7538-1295-4EBB-BE73-6F20E83FC08D}" destId="{5D75764C-D6CD-4E91-8795-FBEED556B377}" srcOrd="2" destOrd="0" presId="urn:microsoft.com/office/officeart/2008/layout/LinedList"/>
    <dgm:cxn modelId="{6A613B4B-C853-4C0F-84A6-701B0121752F}" type="presParOf" srcId="{7314984B-A468-47E9-ABD6-CA983E4CC2DA}" destId="{8EA7036C-2CA1-4B71-B543-ACFC9296317D}" srcOrd="29" destOrd="0" presId="urn:microsoft.com/office/officeart/2008/layout/LinedList"/>
    <dgm:cxn modelId="{CC1EE3A0-A5AE-4816-9E68-8385F93D37A8}" type="presParOf" srcId="{7314984B-A468-47E9-ABD6-CA983E4CC2DA}" destId="{188D8C20-CB02-4D72-9808-E92FFEC63DD4}" srcOrd="30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64D9D3-7F9A-4D35-9042-0132084D4264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5319A3C-E347-404C-AE13-7FB9F5128727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Проверка 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A1BF3E-2552-4D8D-AF02-5ED7E8AE91DB}" type="parTrans" cxnId="{2783B781-1B9D-4945-8EF9-2FC992705100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A64B31-67BF-4320-A15B-78F1D5C532A7}" type="sibTrans" cxnId="{2783B781-1B9D-4945-8EF9-2FC992705100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4F960F-931F-4CFB-A88F-CDDAF49CD4C8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Рейдовый осмотр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555F20-C979-4FDC-8FFF-E61595CBE1C2}" type="parTrans" cxnId="{4CB07166-E68F-480E-8A55-535BB60715C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AAC07E-EE9C-44C6-885B-76605D4A5EFE}" type="sibTrans" cxnId="{4CB07166-E68F-480E-8A55-535BB60715C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36CFEA-D326-4322-A0B7-0A04F734E920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Наблюдение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62CED0-E037-4064-868E-668526B15A0F}" type="parTrans" cxnId="{FEAD9C62-2F01-4AB8-B11C-E0F9083A3B7C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BFB266-E3FA-4519-8EA4-CF472B97A548}" type="sibTrans" cxnId="{FEAD9C62-2F01-4AB8-B11C-E0F9083A3B7C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83E40C-D2E1-40EE-8533-34A47EA80599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Мониторинг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C733B4-BD75-4A83-8B1B-FD63F1893A37}" type="parTrans" cxnId="{54F1AB65-B5A0-4BA0-AB80-5A2EF5353713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41F267-55F5-4724-9AC3-DD571065858F}" type="sibTrans" cxnId="{54F1AB65-B5A0-4BA0-AB80-5A2EF5353713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863D4A-9281-412C-8B1C-09BADA7AEB13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Контрольная закупка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F65321-8A0E-47E3-AB19-28D712E33B33}" type="parTrans" cxnId="{064BD09B-611C-4523-9363-5D6D19FCF7AA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B303E1-4BF0-4506-A144-DD8EAC824DA2}" type="sibTrans" cxnId="{064BD09B-611C-4523-9363-5D6D19FCF7AA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469433-CDEE-4130-8554-C9B4BD6E3CBC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Иные формы, установленные федеральными законами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A9DB8D-D28B-458E-9B93-04D39FF0936A}" type="parTrans" cxnId="{0E8BDB69-BD66-4FF8-89C9-63DDA084306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66190C-48A7-499C-9A87-049C05678BC1}" type="sibTrans" cxnId="{0E8BDB69-BD66-4FF8-89C9-63DDA084306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B14534-1F9F-4848-86E3-15E1822628DD}" type="pres">
      <dgm:prSet presAssocID="{8264D9D3-7F9A-4D35-9042-0132084D426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0E52F27-0CC4-4BB1-9ADD-AAB171186CF8}" type="pres">
      <dgm:prSet presAssocID="{8264D9D3-7F9A-4D35-9042-0132084D4264}" presName="Name1" presStyleCnt="0"/>
      <dgm:spPr/>
    </dgm:pt>
    <dgm:pt modelId="{9667F033-B0FB-42FD-A8AD-FC9F10513297}" type="pres">
      <dgm:prSet presAssocID="{8264D9D3-7F9A-4D35-9042-0132084D4264}" presName="cycle" presStyleCnt="0"/>
      <dgm:spPr/>
    </dgm:pt>
    <dgm:pt modelId="{61ECC623-2E41-4384-810E-65DB12B49FBB}" type="pres">
      <dgm:prSet presAssocID="{8264D9D3-7F9A-4D35-9042-0132084D4264}" presName="srcNode" presStyleLbl="node1" presStyleIdx="0" presStyleCnt="6"/>
      <dgm:spPr/>
    </dgm:pt>
    <dgm:pt modelId="{6336ACA7-71CF-4848-A2B4-85F4F4AD5AB4}" type="pres">
      <dgm:prSet presAssocID="{8264D9D3-7F9A-4D35-9042-0132084D4264}" presName="conn" presStyleLbl="parChTrans1D2" presStyleIdx="0" presStyleCnt="1"/>
      <dgm:spPr/>
      <dgm:t>
        <a:bodyPr/>
        <a:lstStyle/>
        <a:p>
          <a:endParaRPr lang="ru-RU"/>
        </a:p>
      </dgm:t>
    </dgm:pt>
    <dgm:pt modelId="{F58724AE-943C-4BB4-AAD5-B25A5CD5E036}" type="pres">
      <dgm:prSet presAssocID="{8264D9D3-7F9A-4D35-9042-0132084D4264}" presName="extraNode" presStyleLbl="node1" presStyleIdx="0" presStyleCnt="6"/>
      <dgm:spPr/>
    </dgm:pt>
    <dgm:pt modelId="{C68C0988-84CB-48DE-8DB1-B9A3157B4FF4}" type="pres">
      <dgm:prSet presAssocID="{8264D9D3-7F9A-4D35-9042-0132084D4264}" presName="dstNode" presStyleLbl="node1" presStyleIdx="0" presStyleCnt="6"/>
      <dgm:spPr/>
    </dgm:pt>
    <dgm:pt modelId="{81D6EAA2-59A3-4081-A91D-B07179F78950}" type="pres">
      <dgm:prSet presAssocID="{15319A3C-E347-404C-AE13-7FB9F5128727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A57A1F-BF7C-43E5-AF7F-7C1FFD16B52F}" type="pres">
      <dgm:prSet presAssocID="{15319A3C-E347-404C-AE13-7FB9F5128727}" presName="accent_1" presStyleCnt="0"/>
      <dgm:spPr/>
    </dgm:pt>
    <dgm:pt modelId="{F21523C9-9054-4741-B911-77E4973A6B4A}" type="pres">
      <dgm:prSet presAssocID="{15319A3C-E347-404C-AE13-7FB9F5128727}" presName="accentRepeatNode" presStyleLbl="solidFgAcc1" presStyleIdx="0" presStyleCnt="6"/>
      <dgm:spPr/>
    </dgm:pt>
    <dgm:pt modelId="{1005C775-6E5A-4C62-A373-846D98F57738}" type="pres">
      <dgm:prSet presAssocID="{B14F960F-931F-4CFB-A88F-CDDAF49CD4C8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CBB8E5-55B9-4B8F-8622-15782E9213F5}" type="pres">
      <dgm:prSet presAssocID="{B14F960F-931F-4CFB-A88F-CDDAF49CD4C8}" presName="accent_2" presStyleCnt="0"/>
      <dgm:spPr/>
    </dgm:pt>
    <dgm:pt modelId="{301B4916-4EFC-4B36-B9A4-B606A037F696}" type="pres">
      <dgm:prSet presAssocID="{B14F960F-931F-4CFB-A88F-CDDAF49CD4C8}" presName="accentRepeatNode" presStyleLbl="solidFgAcc1" presStyleIdx="1" presStyleCnt="6"/>
      <dgm:spPr/>
    </dgm:pt>
    <dgm:pt modelId="{B978CDB5-BA6C-407A-AF02-60F7D205CEFF}" type="pres">
      <dgm:prSet presAssocID="{6436CFEA-D326-4322-A0B7-0A04F734E920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AEB042-9782-478A-BD27-B41CDAE3C8D8}" type="pres">
      <dgm:prSet presAssocID="{6436CFEA-D326-4322-A0B7-0A04F734E920}" presName="accent_3" presStyleCnt="0"/>
      <dgm:spPr/>
    </dgm:pt>
    <dgm:pt modelId="{CCB43C96-F092-4872-A1F7-554C71A5E4FE}" type="pres">
      <dgm:prSet presAssocID="{6436CFEA-D326-4322-A0B7-0A04F734E920}" presName="accentRepeatNode" presStyleLbl="solidFgAcc1" presStyleIdx="2" presStyleCnt="6"/>
      <dgm:spPr/>
    </dgm:pt>
    <dgm:pt modelId="{4BF99E1B-0686-4430-8B7C-E7C90917C560}" type="pres">
      <dgm:prSet presAssocID="{3E83E40C-D2E1-40EE-8533-34A47EA80599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F38100-0EE4-4808-905E-BE8841931D74}" type="pres">
      <dgm:prSet presAssocID="{3E83E40C-D2E1-40EE-8533-34A47EA80599}" presName="accent_4" presStyleCnt="0"/>
      <dgm:spPr/>
    </dgm:pt>
    <dgm:pt modelId="{8AC42C8C-9059-446A-9604-201092958C0A}" type="pres">
      <dgm:prSet presAssocID="{3E83E40C-D2E1-40EE-8533-34A47EA80599}" presName="accentRepeatNode" presStyleLbl="solidFgAcc1" presStyleIdx="3" presStyleCnt="6"/>
      <dgm:spPr/>
    </dgm:pt>
    <dgm:pt modelId="{A0841EDA-7764-4D74-B954-7D3C7AEAD238}" type="pres">
      <dgm:prSet presAssocID="{14863D4A-9281-412C-8B1C-09BADA7AEB13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59F6C9-F5C2-4855-A9FF-02BEDBCEB2ED}" type="pres">
      <dgm:prSet presAssocID="{14863D4A-9281-412C-8B1C-09BADA7AEB13}" presName="accent_5" presStyleCnt="0"/>
      <dgm:spPr/>
    </dgm:pt>
    <dgm:pt modelId="{DA97C899-4C22-451F-BEAE-5549B36A40C3}" type="pres">
      <dgm:prSet presAssocID="{14863D4A-9281-412C-8B1C-09BADA7AEB13}" presName="accentRepeatNode" presStyleLbl="solidFgAcc1" presStyleIdx="4" presStyleCnt="6"/>
      <dgm:spPr/>
    </dgm:pt>
    <dgm:pt modelId="{93A8E865-4955-4BB4-AC0B-AC6658FC78A5}" type="pres">
      <dgm:prSet presAssocID="{D1469433-CDEE-4130-8554-C9B4BD6E3CBC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96527C-B80D-4356-AFD0-F86F827A1B4E}" type="pres">
      <dgm:prSet presAssocID="{D1469433-CDEE-4130-8554-C9B4BD6E3CBC}" presName="accent_6" presStyleCnt="0"/>
      <dgm:spPr/>
    </dgm:pt>
    <dgm:pt modelId="{27ED2C30-3360-4548-8D39-C14A9D04EC4F}" type="pres">
      <dgm:prSet presAssocID="{D1469433-CDEE-4130-8554-C9B4BD6E3CBC}" presName="accentRepeatNode" presStyleLbl="solidFgAcc1" presStyleIdx="5" presStyleCnt="6"/>
      <dgm:spPr/>
    </dgm:pt>
  </dgm:ptLst>
  <dgm:cxnLst>
    <dgm:cxn modelId="{AD68566C-1C08-4E53-90EC-4E72E352EB48}" type="presOf" srcId="{15319A3C-E347-404C-AE13-7FB9F5128727}" destId="{81D6EAA2-59A3-4081-A91D-B07179F78950}" srcOrd="0" destOrd="0" presId="urn:microsoft.com/office/officeart/2008/layout/VerticalCurvedList"/>
    <dgm:cxn modelId="{5606B903-63A9-4F06-A648-0AD7A96AF149}" type="presOf" srcId="{01A64B31-67BF-4320-A15B-78F1D5C532A7}" destId="{6336ACA7-71CF-4848-A2B4-85F4F4AD5AB4}" srcOrd="0" destOrd="0" presId="urn:microsoft.com/office/officeart/2008/layout/VerticalCurvedList"/>
    <dgm:cxn modelId="{5554BD50-DEF8-4C3D-AA9B-3CCB690116F8}" type="presOf" srcId="{B14F960F-931F-4CFB-A88F-CDDAF49CD4C8}" destId="{1005C775-6E5A-4C62-A373-846D98F57738}" srcOrd="0" destOrd="0" presId="urn:microsoft.com/office/officeart/2008/layout/VerticalCurvedList"/>
    <dgm:cxn modelId="{774D7C24-47FE-4A28-A729-7C86B6C0995D}" type="presOf" srcId="{D1469433-CDEE-4130-8554-C9B4BD6E3CBC}" destId="{93A8E865-4955-4BB4-AC0B-AC6658FC78A5}" srcOrd="0" destOrd="0" presId="urn:microsoft.com/office/officeart/2008/layout/VerticalCurvedList"/>
    <dgm:cxn modelId="{54F1AB65-B5A0-4BA0-AB80-5A2EF5353713}" srcId="{8264D9D3-7F9A-4D35-9042-0132084D4264}" destId="{3E83E40C-D2E1-40EE-8533-34A47EA80599}" srcOrd="3" destOrd="0" parTransId="{A7C733B4-BD75-4A83-8B1B-FD63F1893A37}" sibTransId="{1041F267-55F5-4724-9AC3-DD571065858F}"/>
    <dgm:cxn modelId="{E8F61EAB-301A-4F3E-8D17-FA56CEFE42C3}" type="presOf" srcId="{6436CFEA-D326-4322-A0B7-0A04F734E920}" destId="{B978CDB5-BA6C-407A-AF02-60F7D205CEFF}" srcOrd="0" destOrd="0" presId="urn:microsoft.com/office/officeart/2008/layout/VerticalCurvedList"/>
    <dgm:cxn modelId="{4CB07166-E68F-480E-8A55-535BB60715CE}" srcId="{8264D9D3-7F9A-4D35-9042-0132084D4264}" destId="{B14F960F-931F-4CFB-A88F-CDDAF49CD4C8}" srcOrd="1" destOrd="0" parTransId="{AC555F20-C979-4FDC-8FFF-E61595CBE1C2}" sibTransId="{17AAC07E-EE9C-44C6-885B-76605D4A5EFE}"/>
    <dgm:cxn modelId="{2A4D6C58-24EC-4F13-8747-F0DED0291EFF}" type="presOf" srcId="{8264D9D3-7F9A-4D35-9042-0132084D4264}" destId="{7FB14534-1F9F-4848-86E3-15E1822628DD}" srcOrd="0" destOrd="0" presId="urn:microsoft.com/office/officeart/2008/layout/VerticalCurvedList"/>
    <dgm:cxn modelId="{2783B781-1B9D-4945-8EF9-2FC992705100}" srcId="{8264D9D3-7F9A-4D35-9042-0132084D4264}" destId="{15319A3C-E347-404C-AE13-7FB9F5128727}" srcOrd="0" destOrd="0" parTransId="{03A1BF3E-2552-4D8D-AF02-5ED7E8AE91DB}" sibTransId="{01A64B31-67BF-4320-A15B-78F1D5C532A7}"/>
    <dgm:cxn modelId="{0E8BDB69-BD66-4FF8-89C9-63DDA0843066}" srcId="{8264D9D3-7F9A-4D35-9042-0132084D4264}" destId="{D1469433-CDEE-4130-8554-C9B4BD6E3CBC}" srcOrd="5" destOrd="0" parTransId="{2FA9DB8D-D28B-458E-9B93-04D39FF0936A}" sibTransId="{0166190C-48A7-499C-9A87-049C05678BC1}"/>
    <dgm:cxn modelId="{29770618-72D7-4FE2-B77D-B99726FC175F}" type="presOf" srcId="{3E83E40C-D2E1-40EE-8533-34A47EA80599}" destId="{4BF99E1B-0686-4430-8B7C-E7C90917C560}" srcOrd="0" destOrd="0" presId="urn:microsoft.com/office/officeart/2008/layout/VerticalCurvedList"/>
    <dgm:cxn modelId="{064BD09B-611C-4523-9363-5D6D19FCF7AA}" srcId="{8264D9D3-7F9A-4D35-9042-0132084D4264}" destId="{14863D4A-9281-412C-8B1C-09BADA7AEB13}" srcOrd="4" destOrd="0" parTransId="{E9F65321-8A0E-47E3-AB19-28D712E33B33}" sibTransId="{B0B303E1-4BF0-4506-A144-DD8EAC824DA2}"/>
    <dgm:cxn modelId="{5AC3AE16-5515-4517-9819-10DD2DAAD26C}" type="presOf" srcId="{14863D4A-9281-412C-8B1C-09BADA7AEB13}" destId="{A0841EDA-7764-4D74-B954-7D3C7AEAD238}" srcOrd="0" destOrd="0" presId="urn:microsoft.com/office/officeart/2008/layout/VerticalCurvedList"/>
    <dgm:cxn modelId="{FEAD9C62-2F01-4AB8-B11C-E0F9083A3B7C}" srcId="{8264D9D3-7F9A-4D35-9042-0132084D4264}" destId="{6436CFEA-D326-4322-A0B7-0A04F734E920}" srcOrd="2" destOrd="0" parTransId="{5B62CED0-E037-4064-868E-668526B15A0F}" sibTransId="{22BFB266-E3FA-4519-8EA4-CF472B97A548}"/>
    <dgm:cxn modelId="{0C8E40BF-A02A-4B24-961F-B77004B15B2C}" type="presParOf" srcId="{7FB14534-1F9F-4848-86E3-15E1822628DD}" destId="{40E52F27-0CC4-4BB1-9ADD-AAB171186CF8}" srcOrd="0" destOrd="0" presId="urn:microsoft.com/office/officeart/2008/layout/VerticalCurvedList"/>
    <dgm:cxn modelId="{41343072-2AA6-42EC-BA7B-3E8E08459F10}" type="presParOf" srcId="{40E52F27-0CC4-4BB1-9ADD-AAB171186CF8}" destId="{9667F033-B0FB-42FD-A8AD-FC9F10513297}" srcOrd="0" destOrd="0" presId="urn:microsoft.com/office/officeart/2008/layout/VerticalCurvedList"/>
    <dgm:cxn modelId="{0D6E2BF3-6282-469F-8ED7-54FAA051165D}" type="presParOf" srcId="{9667F033-B0FB-42FD-A8AD-FC9F10513297}" destId="{61ECC623-2E41-4384-810E-65DB12B49FBB}" srcOrd="0" destOrd="0" presId="urn:microsoft.com/office/officeart/2008/layout/VerticalCurvedList"/>
    <dgm:cxn modelId="{E787ED50-658D-470E-AF42-F27679C5CB2F}" type="presParOf" srcId="{9667F033-B0FB-42FD-A8AD-FC9F10513297}" destId="{6336ACA7-71CF-4848-A2B4-85F4F4AD5AB4}" srcOrd="1" destOrd="0" presId="urn:microsoft.com/office/officeart/2008/layout/VerticalCurvedList"/>
    <dgm:cxn modelId="{FA0F4456-9315-49D8-A8F7-AC3E5B03AF30}" type="presParOf" srcId="{9667F033-B0FB-42FD-A8AD-FC9F10513297}" destId="{F58724AE-943C-4BB4-AAD5-B25A5CD5E036}" srcOrd="2" destOrd="0" presId="urn:microsoft.com/office/officeart/2008/layout/VerticalCurvedList"/>
    <dgm:cxn modelId="{56968906-57DB-4425-8705-464678854B2B}" type="presParOf" srcId="{9667F033-B0FB-42FD-A8AD-FC9F10513297}" destId="{C68C0988-84CB-48DE-8DB1-B9A3157B4FF4}" srcOrd="3" destOrd="0" presId="urn:microsoft.com/office/officeart/2008/layout/VerticalCurvedList"/>
    <dgm:cxn modelId="{0F5ACB49-256D-42BB-8F14-990C00553B57}" type="presParOf" srcId="{40E52F27-0CC4-4BB1-9ADD-AAB171186CF8}" destId="{81D6EAA2-59A3-4081-A91D-B07179F78950}" srcOrd="1" destOrd="0" presId="urn:microsoft.com/office/officeart/2008/layout/VerticalCurvedList"/>
    <dgm:cxn modelId="{06C51DAA-A45C-4D21-90E7-D5DA41CF3191}" type="presParOf" srcId="{40E52F27-0CC4-4BB1-9ADD-AAB171186CF8}" destId="{BDA57A1F-BF7C-43E5-AF7F-7C1FFD16B52F}" srcOrd="2" destOrd="0" presId="urn:microsoft.com/office/officeart/2008/layout/VerticalCurvedList"/>
    <dgm:cxn modelId="{09C92CCD-180B-4DE5-A277-69E6B442028D}" type="presParOf" srcId="{BDA57A1F-BF7C-43E5-AF7F-7C1FFD16B52F}" destId="{F21523C9-9054-4741-B911-77E4973A6B4A}" srcOrd="0" destOrd="0" presId="urn:microsoft.com/office/officeart/2008/layout/VerticalCurvedList"/>
    <dgm:cxn modelId="{9D427F6F-205C-4F5C-8520-13B2214FCB5E}" type="presParOf" srcId="{40E52F27-0CC4-4BB1-9ADD-AAB171186CF8}" destId="{1005C775-6E5A-4C62-A373-846D98F57738}" srcOrd="3" destOrd="0" presId="urn:microsoft.com/office/officeart/2008/layout/VerticalCurvedList"/>
    <dgm:cxn modelId="{A6FD4EAC-4E19-4B8D-A8BF-624E4F41E139}" type="presParOf" srcId="{40E52F27-0CC4-4BB1-9ADD-AAB171186CF8}" destId="{1BCBB8E5-55B9-4B8F-8622-15782E9213F5}" srcOrd="4" destOrd="0" presId="urn:microsoft.com/office/officeart/2008/layout/VerticalCurvedList"/>
    <dgm:cxn modelId="{F090DD24-D302-4BD9-B32A-8A375F12F3B2}" type="presParOf" srcId="{1BCBB8E5-55B9-4B8F-8622-15782E9213F5}" destId="{301B4916-4EFC-4B36-B9A4-B606A037F696}" srcOrd="0" destOrd="0" presId="urn:microsoft.com/office/officeart/2008/layout/VerticalCurvedList"/>
    <dgm:cxn modelId="{4CE6604B-8331-493B-9385-2490DF91E2DA}" type="presParOf" srcId="{40E52F27-0CC4-4BB1-9ADD-AAB171186CF8}" destId="{B978CDB5-BA6C-407A-AF02-60F7D205CEFF}" srcOrd="5" destOrd="0" presId="urn:microsoft.com/office/officeart/2008/layout/VerticalCurvedList"/>
    <dgm:cxn modelId="{58422F31-AEE3-4E30-89C7-D98B55EB0E6A}" type="presParOf" srcId="{40E52F27-0CC4-4BB1-9ADD-AAB171186CF8}" destId="{D4AEB042-9782-478A-BD27-B41CDAE3C8D8}" srcOrd="6" destOrd="0" presId="urn:microsoft.com/office/officeart/2008/layout/VerticalCurvedList"/>
    <dgm:cxn modelId="{5E755A3A-F6B9-4C95-8D6B-5BEA6786BCF6}" type="presParOf" srcId="{D4AEB042-9782-478A-BD27-B41CDAE3C8D8}" destId="{CCB43C96-F092-4872-A1F7-554C71A5E4FE}" srcOrd="0" destOrd="0" presId="urn:microsoft.com/office/officeart/2008/layout/VerticalCurvedList"/>
    <dgm:cxn modelId="{911BA794-2EB5-4FF3-A8B1-A30B720716C7}" type="presParOf" srcId="{40E52F27-0CC4-4BB1-9ADD-AAB171186CF8}" destId="{4BF99E1B-0686-4430-8B7C-E7C90917C560}" srcOrd="7" destOrd="0" presId="urn:microsoft.com/office/officeart/2008/layout/VerticalCurvedList"/>
    <dgm:cxn modelId="{D3055EB0-4AFA-47BA-A2AD-A3AFE3FD3E76}" type="presParOf" srcId="{40E52F27-0CC4-4BB1-9ADD-AAB171186CF8}" destId="{A6F38100-0EE4-4808-905E-BE8841931D74}" srcOrd="8" destOrd="0" presId="urn:microsoft.com/office/officeart/2008/layout/VerticalCurvedList"/>
    <dgm:cxn modelId="{3BF1A3A0-D68A-418C-B893-D4F03F23D809}" type="presParOf" srcId="{A6F38100-0EE4-4808-905E-BE8841931D74}" destId="{8AC42C8C-9059-446A-9604-201092958C0A}" srcOrd="0" destOrd="0" presId="urn:microsoft.com/office/officeart/2008/layout/VerticalCurvedList"/>
    <dgm:cxn modelId="{AAF9642B-BCCD-4945-9AB5-72DEE663D0C6}" type="presParOf" srcId="{40E52F27-0CC4-4BB1-9ADD-AAB171186CF8}" destId="{A0841EDA-7764-4D74-B954-7D3C7AEAD238}" srcOrd="9" destOrd="0" presId="urn:microsoft.com/office/officeart/2008/layout/VerticalCurvedList"/>
    <dgm:cxn modelId="{2BA7E24E-E7BF-4DD2-93F2-EF4B511E5C5D}" type="presParOf" srcId="{40E52F27-0CC4-4BB1-9ADD-AAB171186CF8}" destId="{6859F6C9-F5C2-4855-A9FF-02BEDBCEB2ED}" srcOrd="10" destOrd="0" presId="urn:microsoft.com/office/officeart/2008/layout/VerticalCurvedList"/>
    <dgm:cxn modelId="{03D1C82A-43D6-4B24-90F1-AB0085CBD93C}" type="presParOf" srcId="{6859F6C9-F5C2-4855-A9FF-02BEDBCEB2ED}" destId="{DA97C899-4C22-451F-BEAE-5549B36A40C3}" srcOrd="0" destOrd="0" presId="urn:microsoft.com/office/officeart/2008/layout/VerticalCurvedList"/>
    <dgm:cxn modelId="{E8B4372E-A492-4589-B944-57F563FC4F53}" type="presParOf" srcId="{40E52F27-0CC4-4BB1-9ADD-AAB171186CF8}" destId="{93A8E865-4955-4BB4-AC0B-AC6658FC78A5}" srcOrd="11" destOrd="0" presId="urn:microsoft.com/office/officeart/2008/layout/VerticalCurvedList"/>
    <dgm:cxn modelId="{624901CD-8B47-4210-8A5A-6A68CEEAE0FE}" type="presParOf" srcId="{40E52F27-0CC4-4BB1-9ADD-AAB171186CF8}" destId="{9F96527C-B80D-4356-AFD0-F86F827A1B4E}" srcOrd="12" destOrd="0" presId="urn:microsoft.com/office/officeart/2008/layout/VerticalCurvedList"/>
    <dgm:cxn modelId="{90740F3C-7D53-4BA2-A651-821ECA30A29A}" type="presParOf" srcId="{9F96527C-B80D-4356-AFD0-F86F827A1B4E}" destId="{27ED2C30-3360-4548-8D39-C14A9D04EC4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A041D19-508D-44F3-9ACA-8290F18146E2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AD122DD-020D-4DC4-BF44-0DBC2A263C02}">
      <dgm:prSet phldrT="[Текст]" phldr="1" custT="1"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AA1BD8-43DC-43D4-B753-0E6A143999D7}" type="parTrans" cxnId="{CED4311D-9C2E-4616-9412-3847089F557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30908F-368F-45ED-8CF3-282EE03D07BE}" type="sibTrans" cxnId="{CED4311D-9C2E-4616-9412-3847089F5574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D1E818-C8BD-4A5C-B80D-2B748B930132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Обеспечит ли принятие законопроекта устранение причин возникновения существующих на данный момент проблем в сфере правового регулирования государственного и муниципального контроля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5A23F5-6774-4814-A5AD-4FB0512D7895}" type="parTrans" cxnId="{E20E7F06-0ADA-463F-B586-DB0EBC9BA56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A18E1A-EF81-45E9-8AD8-F3B96681ECCB}" type="sibTrans" cxnId="{E20E7F06-0ADA-463F-B586-DB0EBC9BA56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318A68-F785-4810-9265-86FC9A7D5E03}">
      <dgm:prSet phldrT="[Текст]" phldr="1" custT="1"/>
      <dgm:spPr/>
      <dgm:t>
        <a:bodyPr/>
        <a:lstStyle/>
        <a:p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D11FEB-8073-4625-987D-0B296CEE65F9}" type="parTrans" cxnId="{1EA317F5-F4B5-49D1-A867-4898EA67966A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820BF6-15BF-440D-A213-F67935F0A821}" type="sibTrans" cxnId="{1EA317F5-F4B5-49D1-A867-4898EA67966A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D99F25-F3A3-4CA9-8F87-AD247D982F42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Затрагивает ли законопроект смежные (по отношению к основной) сферы деятельности и не приведет ли его принятие к побочным отрицательным социальным последствиям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D4C51B-78EF-4FB5-B7CD-2CE3EBAF499A}" type="parTrans" cxnId="{DE0F2E09-7E09-4B56-8A22-9A33EF246E8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4561D7-A4F3-4458-9E01-8C396EF802D0}" type="sibTrans" cxnId="{DE0F2E09-7E09-4B56-8A22-9A33EF246E8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F8C2C2-FDD7-4921-A841-023E0CC1372F}">
      <dgm:prSet phldrT="[Текст]" phldr="1" custT="1"/>
      <dgm:spPr/>
      <dgm:t>
        <a:bodyPr/>
        <a:lstStyle/>
        <a:p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5937D2-92B5-4A60-8A05-B4D46F090954}" type="parTrans" cxnId="{D4625C39-D7E1-41FD-8316-8E978151838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997314-8902-47BD-BD69-C432BB9C84F5}" type="sibTrans" cxnId="{D4625C39-D7E1-41FD-8316-8E978151838E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33734E-BD3B-4E77-A070-F159FDF1EAFD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Имеются ли вопросы в сфере государственного и муниципального контроля, требующие урегулирования, но не получившие своего отражения в законопроекте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E1B1EE-619D-4614-8270-05FD83C7177F}" type="parTrans" cxnId="{12B4C068-D3D9-43E3-A6BC-5F9760DBEE9F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FDCDC4-6DA9-4FBD-A426-8B1FE20FC994}" type="sibTrans" cxnId="{12B4C068-D3D9-43E3-A6BC-5F9760DBEE9F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4C34D5-B33F-46F3-B7A2-257A73207BE4}">
      <dgm:prSet custT="1"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919F4F-4301-4EBB-A02B-98949FA6F7EB}" type="parTrans" cxnId="{2552BEB6-D317-4D63-8CF2-883974291F9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E61808-4EA6-4B97-83F6-8837DEB5A1A1}" type="sibTrans" cxnId="{2552BEB6-D317-4D63-8CF2-883974291F97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9F82F7-B055-41AF-B881-2E1A70307313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Исполнимы ли положения законопроекта; имеются ли противоречия в законопроекте; не противоречит ли законопроект другим нормативным правовым актам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7CD254-7726-42A5-8750-6EA1BD8D819E}" type="parTrans" cxnId="{1B11E751-9311-4217-8CDF-CDC4AA7372DC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715870-17CF-40C6-BC25-D66742DF0DC1}" type="sibTrans" cxnId="{1B11E751-9311-4217-8CDF-CDC4AA7372DC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018960-B5F0-4655-A128-D3D5E5BDADD4}">
      <dgm:prSet custT="1"/>
      <dgm:spPr/>
      <dgm:t>
        <a:bodyPr/>
        <a:lstStyle/>
        <a:p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D27845-41E2-4CA9-A951-5B6B1E4BAB04}" type="parTrans" cxnId="{B21970B6-D446-4174-BE0E-0CCD03BFC8F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8470D9-E267-4631-88EB-D598D2C31496}" type="sibTrans" cxnId="{B21970B6-D446-4174-BE0E-0CCD03BFC8F6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C298E5-0F5B-4EAE-BF8C-7AA0E1096F9E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Содержаться ли в законопроекте положения, допускающие множественность толкований, предоставляющие </a:t>
          </a:r>
          <a:r>
            <a:rPr lang="ru-RU" sz="1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правоприменителю</a:t>
          </a:r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 широкие дискреционные полномочия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F2C1E4-39CC-4DB8-B54D-9F47243C2A63}" type="parTrans" cxnId="{19C9ECE8-39C3-4F12-B3CF-CA645CC0CB11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370A88-B1BB-425E-9E0A-C24ED82DA939}" type="sibTrans" cxnId="{19C9ECE8-39C3-4F12-B3CF-CA645CC0CB11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E9510F-1A63-498F-B764-F40B1207E99C}">
      <dgm:prSet custT="1"/>
      <dgm:spPr/>
      <dgm:t>
        <a:bodyPr/>
        <a:lstStyle/>
        <a:p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7829CF-9E58-4F6F-9FFC-AA3E0931A01A}" type="parTrans" cxnId="{75047F54-01F3-4B94-B047-F2F27C03EDC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E8B692-7E60-47B5-9A84-8061E0ECB535}" type="sibTrans" cxnId="{75047F54-01F3-4B94-B047-F2F27C03EDC8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F9D322-DA11-4F4D-94FD-F7E6068F5BBB}">
      <dgm:prSet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Содержаться ли в законопроекте коррупционные факторы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006326-8B6C-44C3-A500-C3BCBB49F41F}" type="parTrans" cxnId="{80E5464E-8457-4D3D-8776-8FDEEDF7000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148046-A3BE-4161-A0EE-BF4F2B5A5B35}" type="sibTrans" cxnId="{80E5464E-8457-4D3D-8776-8FDEEDF70000}">
      <dgm:prSet/>
      <dgm:spPr/>
      <dgm:t>
        <a:bodyPr/>
        <a:lstStyle/>
        <a:p>
          <a:endParaRPr lang="ru-RU" sz="16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7414-9933-47B1-8736-11FC6605CF7B}" type="pres">
      <dgm:prSet presAssocID="{6A041D19-508D-44F3-9ACA-8290F18146E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8E0F1D-DC0B-4D7D-8A87-4B4A77266EBD}" type="pres">
      <dgm:prSet presAssocID="{7AD122DD-020D-4DC4-BF44-0DBC2A263C02}" presName="composite" presStyleCnt="0"/>
      <dgm:spPr/>
    </dgm:pt>
    <dgm:pt modelId="{9B0B9D3C-0DFF-4188-8663-9916088AA41D}" type="pres">
      <dgm:prSet presAssocID="{7AD122DD-020D-4DC4-BF44-0DBC2A263C02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420896-CE7F-4895-8633-6645C8D1173B}" type="pres">
      <dgm:prSet presAssocID="{7AD122DD-020D-4DC4-BF44-0DBC2A263C02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DBEDCA-0BC0-475B-96BF-C3E2337DB1D4}" type="pres">
      <dgm:prSet presAssocID="{8730908F-368F-45ED-8CF3-282EE03D07BE}" presName="sp" presStyleCnt="0"/>
      <dgm:spPr/>
    </dgm:pt>
    <dgm:pt modelId="{C002A939-07E2-43B8-B4D3-69254E4AF688}" type="pres">
      <dgm:prSet presAssocID="{66318A68-F785-4810-9265-86FC9A7D5E03}" presName="composite" presStyleCnt="0"/>
      <dgm:spPr/>
    </dgm:pt>
    <dgm:pt modelId="{BEC29208-664C-4920-9C4F-7F86D23EFFE1}" type="pres">
      <dgm:prSet presAssocID="{66318A68-F785-4810-9265-86FC9A7D5E03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69B73B-7FA6-4BFE-AA67-CD1F8102E8E1}" type="pres">
      <dgm:prSet presAssocID="{66318A68-F785-4810-9265-86FC9A7D5E03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C90537-7926-418F-8233-3D263837F975}" type="pres">
      <dgm:prSet presAssocID="{D1820BF6-15BF-440D-A213-F67935F0A821}" presName="sp" presStyleCnt="0"/>
      <dgm:spPr/>
    </dgm:pt>
    <dgm:pt modelId="{75CB7475-3553-4628-9960-1FA047D77E37}" type="pres">
      <dgm:prSet presAssocID="{B5F8C2C2-FDD7-4921-A841-023E0CC1372F}" presName="composite" presStyleCnt="0"/>
      <dgm:spPr/>
    </dgm:pt>
    <dgm:pt modelId="{037A6168-5B91-48BF-BF46-3B9403A366F1}" type="pres">
      <dgm:prSet presAssocID="{B5F8C2C2-FDD7-4921-A841-023E0CC1372F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C3D1D1-FCC9-4186-9E6A-768D8B994CC8}" type="pres">
      <dgm:prSet presAssocID="{B5F8C2C2-FDD7-4921-A841-023E0CC1372F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40C3B1-8C2F-43DE-8D97-7B987DE22BD8}" type="pres">
      <dgm:prSet presAssocID="{0B997314-8902-47BD-BD69-C432BB9C84F5}" presName="sp" presStyleCnt="0"/>
      <dgm:spPr/>
    </dgm:pt>
    <dgm:pt modelId="{2E275C5F-56F1-4CEB-8296-137B82FCDC41}" type="pres">
      <dgm:prSet presAssocID="{104C34D5-B33F-46F3-B7A2-257A73207BE4}" presName="composite" presStyleCnt="0"/>
      <dgm:spPr/>
    </dgm:pt>
    <dgm:pt modelId="{511D821C-AE1F-4E09-9990-19F0A78A1D94}" type="pres">
      <dgm:prSet presAssocID="{104C34D5-B33F-46F3-B7A2-257A73207BE4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7874E5-40B1-482E-BC7D-DA080CEC0E28}" type="pres">
      <dgm:prSet presAssocID="{104C34D5-B33F-46F3-B7A2-257A73207BE4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AA481D-40BA-4246-880F-3EF0D7867563}" type="pres">
      <dgm:prSet presAssocID="{12E61808-4EA6-4B97-83F6-8837DEB5A1A1}" presName="sp" presStyleCnt="0"/>
      <dgm:spPr/>
    </dgm:pt>
    <dgm:pt modelId="{EFBEB02B-429D-4E23-96F6-03CC751A042A}" type="pres">
      <dgm:prSet presAssocID="{3C018960-B5F0-4655-A128-D3D5E5BDADD4}" presName="composite" presStyleCnt="0"/>
      <dgm:spPr/>
    </dgm:pt>
    <dgm:pt modelId="{19E67B9C-5F16-4761-A8A2-DA946E48770A}" type="pres">
      <dgm:prSet presAssocID="{3C018960-B5F0-4655-A128-D3D5E5BDADD4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00FEC-0039-4D12-9466-936FB1D956BA}" type="pres">
      <dgm:prSet presAssocID="{3C018960-B5F0-4655-A128-D3D5E5BDADD4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45E964-D746-48FF-A002-F84B075B23BD}" type="pres">
      <dgm:prSet presAssocID="{F08470D9-E267-4631-88EB-D598D2C31496}" presName="sp" presStyleCnt="0"/>
      <dgm:spPr/>
    </dgm:pt>
    <dgm:pt modelId="{1FBC19D3-7BC7-4A90-ABF1-45FE86446206}" type="pres">
      <dgm:prSet presAssocID="{D8E9510F-1A63-498F-B764-F40B1207E99C}" presName="composite" presStyleCnt="0"/>
      <dgm:spPr/>
    </dgm:pt>
    <dgm:pt modelId="{FDBB193A-7DE2-4761-BF49-71DCFEA4D980}" type="pres">
      <dgm:prSet presAssocID="{D8E9510F-1A63-498F-B764-F40B1207E99C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C862A1-47D2-4BA0-BA2F-1FFEA356FB66}" type="pres">
      <dgm:prSet presAssocID="{D8E9510F-1A63-498F-B764-F40B1207E99C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DA9EEE-9FEC-4663-B85C-1910D421D789}" type="presOf" srcId="{FEF9D322-DA11-4F4D-94FD-F7E6068F5BBB}" destId="{89C862A1-47D2-4BA0-BA2F-1FFEA356FB66}" srcOrd="0" destOrd="0" presId="urn:microsoft.com/office/officeart/2005/8/layout/chevron2"/>
    <dgm:cxn modelId="{0BFD2899-D37D-4952-868D-B8441F975CB3}" type="presOf" srcId="{44C298E5-0F5B-4EAE-BF8C-7AA0E1096F9E}" destId="{C9800FEC-0039-4D12-9466-936FB1D956BA}" srcOrd="0" destOrd="0" presId="urn:microsoft.com/office/officeart/2005/8/layout/chevron2"/>
    <dgm:cxn modelId="{12B4C068-D3D9-43E3-A6BC-5F9760DBEE9F}" srcId="{B5F8C2C2-FDD7-4921-A841-023E0CC1372F}" destId="{F233734E-BD3B-4E77-A070-F159FDF1EAFD}" srcOrd="0" destOrd="0" parTransId="{CFE1B1EE-619D-4614-8270-05FD83C7177F}" sibTransId="{95FDCDC4-6DA9-4FBD-A426-8B1FE20FC994}"/>
    <dgm:cxn modelId="{19C9ECE8-39C3-4F12-B3CF-CA645CC0CB11}" srcId="{3C018960-B5F0-4655-A128-D3D5E5BDADD4}" destId="{44C298E5-0F5B-4EAE-BF8C-7AA0E1096F9E}" srcOrd="0" destOrd="0" parTransId="{A1F2C1E4-39CC-4DB8-B54D-9F47243C2A63}" sibTransId="{CA370A88-B1BB-425E-9E0A-C24ED82DA939}"/>
    <dgm:cxn modelId="{2293E25A-0B18-49B7-A98F-855E79E33DD3}" type="presOf" srcId="{7AD122DD-020D-4DC4-BF44-0DBC2A263C02}" destId="{9B0B9D3C-0DFF-4188-8663-9916088AA41D}" srcOrd="0" destOrd="0" presId="urn:microsoft.com/office/officeart/2005/8/layout/chevron2"/>
    <dgm:cxn modelId="{E20E7F06-0ADA-463F-B586-DB0EBC9BA567}" srcId="{7AD122DD-020D-4DC4-BF44-0DBC2A263C02}" destId="{78D1E818-C8BD-4A5C-B80D-2B748B930132}" srcOrd="0" destOrd="0" parTransId="{0E5A23F5-6774-4814-A5AD-4FB0512D7895}" sibTransId="{77A18E1A-EF81-45E9-8AD8-F3B96681ECCB}"/>
    <dgm:cxn modelId="{61E6406B-0FE4-44B4-A6E1-67611F02EB78}" type="presOf" srcId="{79D99F25-F3A3-4CA9-8F87-AD247D982F42}" destId="{9A69B73B-7FA6-4BFE-AA67-CD1F8102E8E1}" srcOrd="0" destOrd="0" presId="urn:microsoft.com/office/officeart/2005/8/layout/chevron2"/>
    <dgm:cxn modelId="{FC1BA987-F823-496C-8ACF-49F20F73F68A}" type="presOf" srcId="{F233734E-BD3B-4E77-A070-F159FDF1EAFD}" destId="{31C3D1D1-FCC9-4186-9E6A-768D8B994CC8}" srcOrd="0" destOrd="0" presId="urn:microsoft.com/office/officeart/2005/8/layout/chevron2"/>
    <dgm:cxn modelId="{2552BEB6-D317-4D63-8CF2-883974291F97}" srcId="{6A041D19-508D-44F3-9ACA-8290F18146E2}" destId="{104C34D5-B33F-46F3-B7A2-257A73207BE4}" srcOrd="3" destOrd="0" parTransId="{E0919F4F-4301-4EBB-A02B-98949FA6F7EB}" sibTransId="{12E61808-4EA6-4B97-83F6-8837DEB5A1A1}"/>
    <dgm:cxn modelId="{CED4311D-9C2E-4616-9412-3847089F5574}" srcId="{6A041D19-508D-44F3-9ACA-8290F18146E2}" destId="{7AD122DD-020D-4DC4-BF44-0DBC2A263C02}" srcOrd="0" destOrd="0" parTransId="{7FAA1BD8-43DC-43D4-B753-0E6A143999D7}" sibTransId="{8730908F-368F-45ED-8CF3-282EE03D07BE}"/>
    <dgm:cxn modelId="{980AB3A5-75E6-4613-8C9B-CB9AC3A95DE4}" type="presOf" srcId="{B5F8C2C2-FDD7-4921-A841-023E0CC1372F}" destId="{037A6168-5B91-48BF-BF46-3B9403A366F1}" srcOrd="0" destOrd="0" presId="urn:microsoft.com/office/officeart/2005/8/layout/chevron2"/>
    <dgm:cxn modelId="{0FB660E7-9D34-4FA9-913C-866C21C8C061}" type="presOf" srcId="{A49F82F7-B055-41AF-B881-2E1A70307313}" destId="{EE7874E5-40B1-482E-BC7D-DA080CEC0E28}" srcOrd="0" destOrd="0" presId="urn:microsoft.com/office/officeart/2005/8/layout/chevron2"/>
    <dgm:cxn modelId="{6E1D6813-25AC-4F1E-8028-AF39FB5DAC52}" type="presOf" srcId="{3C018960-B5F0-4655-A128-D3D5E5BDADD4}" destId="{19E67B9C-5F16-4761-A8A2-DA946E48770A}" srcOrd="0" destOrd="0" presId="urn:microsoft.com/office/officeart/2005/8/layout/chevron2"/>
    <dgm:cxn modelId="{22EBD5C2-1306-441C-A6F5-4F224D727B41}" type="presOf" srcId="{6A041D19-508D-44F3-9ACA-8290F18146E2}" destId="{F1C27414-9933-47B1-8736-11FC6605CF7B}" srcOrd="0" destOrd="0" presId="urn:microsoft.com/office/officeart/2005/8/layout/chevron2"/>
    <dgm:cxn modelId="{146D7417-85F3-4EF9-B843-BA617D078FB0}" type="presOf" srcId="{D8E9510F-1A63-498F-B764-F40B1207E99C}" destId="{FDBB193A-7DE2-4761-BF49-71DCFEA4D980}" srcOrd="0" destOrd="0" presId="urn:microsoft.com/office/officeart/2005/8/layout/chevron2"/>
    <dgm:cxn modelId="{766F8C2F-4272-4EDF-B9BD-F3CFB5227626}" type="presOf" srcId="{66318A68-F785-4810-9265-86FC9A7D5E03}" destId="{BEC29208-664C-4920-9C4F-7F86D23EFFE1}" srcOrd="0" destOrd="0" presId="urn:microsoft.com/office/officeart/2005/8/layout/chevron2"/>
    <dgm:cxn modelId="{80E5464E-8457-4D3D-8776-8FDEEDF70000}" srcId="{D8E9510F-1A63-498F-B764-F40B1207E99C}" destId="{FEF9D322-DA11-4F4D-94FD-F7E6068F5BBB}" srcOrd="0" destOrd="0" parTransId="{96006326-8B6C-44C3-A500-C3BCBB49F41F}" sibTransId="{CC148046-A3BE-4161-A0EE-BF4F2B5A5B35}"/>
    <dgm:cxn modelId="{1EA317F5-F4B5-49D1-A867-4898EA67966A}" srcId="{6A041D19-508D-44F3-9ACA-8290F18146E2}" destId="{66318A68-F785-4810-9265-86FC9A7D5E03}" srcOrd="1" destOrd="0" parTransId="{ADD11FEB-8073-4625-987D-0B296CEE65F9}" sibTransId="{D1820BF6-15BF-440D-A213-F67935F0A821}"/>
    <dgm:cxn modelId="{593550F0-7CF8-44C3-8CF9-8513BD5BE15B}" type="presOf" srcId="{104C34D5-B33F-46F3-B7A2-257A73207BE4}" destId="{511D821C-AE1F-4E09-9990-19F0A78A1D94}" srcOrd="0" destOrd="0" presId="urn:microsoft.com/office/officeart/2005/8/layout/chevron2"/>
    <dgm:cxn modelId="{1B11E751-9311-4217-8CDF-CDC4AA7372DC}" srcId="{104C34D5-B33F-46F3-B7A2-257A73207BE4}" destId="{A49F82F7-B055-41AF-B881-2E1A70307313}" srcOrd="0" destOrd="0" parTransId="{7C7CD254-7726-42A5-8750-6EA1BD8D819E}" sibTransId="{AE715870-17CF-40C6-BC25-D66742DF0DC1}"/>
    <dgm:cxn modelId="{75047F54-01F3-4B94-B047-F2F27C03EDC8}" srcId="{6A041D19-508D-44F3-9ACA-8290F18146E2}" destId="{D8E9510F-1A63-498F-B764-F40B1207E99C}" srcOrd="5" destOrd="0" parTransId="{707829CF-9E58-4F6F-9FFC-AA3E0931A01A}" sibTransId="{DEE8B692-7E60-47B5-9A84-8061E0ECB535}"/>
    <dgm:cxn modelId="{D4625C39-D7E1-41FD-8316-8E978151838E}" srcId="{6A041D19-508D-44F3-9ACA-8290F18146E2}" destId="{B5F8C2C2-FDD7-4921-A841-023E0CC1372F}" srcOrd="2" destOrd="0" parTransId="{BD5937D2-92B5-4A60-8A05-B4D46F090954}" sibTransId="{0B997314-8902-47BD-BD69-C432BB9C84F5}"/>
    <dgm:cxn modelId="{B21970B6-D446-4174-BE0E-0CCD03BFC8F6}" srcId="{6A041D19-508D-44F3-9ACA-8290F18146E2}" destId="{3C018960-B5F0-4655-A128-D3D5E5BDADD4}" srcOrd="4" destOrd="0" parTransId="{B7D27845-41E2-4CA9-A951-5B6B1E4BAB04}" sibTransId="{F08470D9-E267-4631-88EB-D598D2C31496}"/>
    <dgm:cxn modelId="{95937BB3-2CBC-4507-90F8-13B3515A5B60}" type="presOf" srcId="{78D1E818-C8BD-4A5C-B80D-2B748B930132}" destId="{F0420896-CE7F-4895-8633-6645C8D1173B}" srcOrd="0" destOrd="0" presId="urn:microsoft.com/office/officeart/2005/8/layout/chevron2"/>
    <dgm:cxn modelId="{DE0F2E09-7E09-4B56-8A22-9A33EF246E87}" srcId="{66318A68-F785-4810-9265-86FC9A7D5E03}" destId="{79D99F25-F3A3-4CA9-8F87-AD247D982F42}" srcOrd="0" destOrd="0" parTransId="{6AD4C51B-78EF-4FB5-B7CD-2CE3EBAF499A}" sibTransId="{A34561D7-A4F3-4458-9E01-8C396EF802D0}"/>
    <dgm:cxn modelId="{BCFEA0B3-17E6-4B03-8AED-217609758426}" type="presParOf" srcId="{F1C27414-9933-47B1-8736-11FC6605CF7B}" destId="{6B8E0F1D-DC0B-4D7D-8A87-4B4A77266EBD}" srcOrd="0" destOrd="0" presId="urn:microsoft.com/office/officeart/2005/8/layout/chevron2"/>
    <dgm:cxn modelId="{5CC5B0ED-B140-4DBE-9808-F17B611285DF}" type="presParOf" srcId="{6B8E0F1D-DC0B-4D7D-8A87-4B4A77266EBD}" destId="{9B0B9D3C-0DFF-4188-8663-9916088AA41D}" srcOrd="0" destOrd="0" presId="urn:microsoft.com/office/officeart/2005/8/layout/chevron2"/>
    <dgm:cxn modelId="{530C10C6-46ED-4D01-95C8-D1E2EE0CF5D4}" type="presParOf" srcId="{6B8E0F1D-DC0B-4D7D-8A87-4B4A77266EBD}" destId="{F0420896-CE7F-4895-8633-6645C8D1173B}" srcOrd="1" destOrd="0" presId="urn:microsoft.com/office/officeart/2005/8/layout/chevron2"/>
    <dgm:cxn modelId="{65868689-0F65-43C8-B86C-48A4B0D10BC4}" type="presParOf" srcId="{F1C27414-9933-47B1-8736-11FC6605CF7B}" destId="{B0DBEDCA-0BC0-475B-96BF-C3E2337DB1D4}" srcOrd="1" destOrd="0" presId="urn:microsoft.com/office/officeart/2005/8/layout/chevron2"/>
    <dgm:cxn modelId="{B8F1C8DE-D086-4262-8E5F-A6D56406F9AE}" type="presParOf" srcId="{F1C27414-9933-47B1-8736-11FC6605CF7B}" destId="{C002A939-07E2-43B8-B4D3-69254E4AF688}" srcOrd="2" destOrd="0" presId="urn:microsoft.com/office/officeart/2005/8/layout/chevron2"/>
    <dgm:cxn modelId="{C3957CD4-81DE-4931-B5E5-946E66789E39}" type="presParOf" srcId="{C002A939-07E2-43B8-B4D3-69254E4AF688}" destId="{BEC29208-664C-4920-9C4F-7F86D23EFFE1}" srcOrd="0" destOrd="0" presId="urn:microsoft.com/office/officeart/2005/8/layout/chevron2"/>
    <dgm:cxn modelId="{2F35125E-8618-44C5-BBAA-9EE03AE62507}" type="presParOf" srcId="{C002A939-07E2-43B8-B4D3-69254E4AF688}" destId="{9A69B73B-7FA6-4BFE-AA67-CD1F8102E8E1}" srcOrd="1" destOrd="0" presId="urn:microsoft.com/office/officeart/2005/8/layout/chevron2"/>
    <dgm:cxn modelId="{8466F2FC-172A-447B-B73F-B38A06B9E886}" type="presParOf" srcId="{F1C27414-9933-47B1-8736-11FC6605CF7B}" destId="{5BC90537-7926-418F-8233-3D263837F975}" srcOrd="3" destOrd="0" presId="urn:microsoft.com/office/officeart/2005/8/layout/chevron2"/>
    <dgm:cxn modelId="{255A70DA-359A-40B8-95FE-435FB3B6615B}" type="presParOf" srcId="{F1C27414-9933-47B1-8736-11FC6605CF7B}" destId="{75CB7475-3553-4628-9960-1FA047D77E37}" srcOrd="4" destOrd="0" presId="urn:microsoft.com/office/officeart/2005/8/layout/chevron2"/>
    <dgm:cxn modelId="{816EC0BD-217D-4DC8-B463-CA4E468D0A61}" type="presParOf" srcId="{75CB7475-3553-4628-9960-1FA047D77E37}" destId="{037A6168-5B91-48BF-BF46-3B9403A366F1}" srcOrd="0" destOrd="0" presId="urn:microsoft.com/office/officeart/2005/8/layout/chevron2"/>
    <dgm:cxn modelId="{74E1A47F-1C8A-4596-82FB-DF0D87E1DF35}" type="presParOf" srcId="{75CB7475-3553-4628-9960-1FA047D77E37}" destId="{31C3D1D1-FCC9-4186-9E6A-768D8B994CC8}" srcOrd="1" destOrd="0" presId="urn:microsoft.com/office/officeart/2005/8/layout/chevron2"/>
    <dgm:cxn modelId="{1BAD50E6-9AFC-45A2-8778-7983EBC1DFE9}" type="presParOf" srcId="{F1C27414-9933-47B1-8736-11FC6605CF7B}" destId="{2540C3B1-8C2F-43DE-8D97-7B987DE22BD8}" srcOrd="5" destOrd="0" presId="urn:microsoft.com/office/officeart/2005/8/layout/chevron2"/>
    <dgm:cxn modelId="{C0FBF5BB-6C75-4683-AA0C-FB4F33321B26}" type="presParOf" srcId="{F1C27414-9933-47B1-8736-11FC6605CF7B}" destId="{2E275C5F-56F1-4CEB-8296-137B82FCDC41}" srcOrd="6" destOrd="0" presId="urn:microsoft.com/office/officeart/2005/8/layout/chevron2"/>
    <dgm:cxn modelId="{127B3D99-F507-4BCE-8FB9-C88BAA8F445E}" type="presParOf" srcId="{2E275C5F-56F1-4CEB-8296-137B82FCDC41}" destId="{511D821C-AE1F-4E09-9990-19F0A78A1D94}" srcOrd="0" destOrd="0" presId="urn:microsoft.com/office/officeart/2005/8/layout/chevron2"/>
    <dgm:cxn modelId="{D297AC73-5891-4562-ACD7-EDDC0AE13C41}" type="presParOf" srcId="{2E275C5F-56F1-4CEB-8296-137B82FCDC41}" destId="{EE7874E5-40B1-482E-BC7D-DA080CEC0E28}" srcOrd="1" destOrd="0" presId="urn:microsoft.com/office/officeart/2005/8/layout/chevron2"/>
    <dgm:cxn modelId="{7CA2DE3F-EE6B-4EB9-B595-A20E21543A6D}" type="presParOf" srcId="{F1C27414-9933-47B1-8736-11FC6605CF7B}" destId="{32AA481D-40BA-4246-880F-3EF0D7867563}" srcOrd="7" destOrd="0" presId="urn:microsoft.com/office/officeart/2005/8/layout/chevron2"/>
    <dgm:cxn modelId="{24B6AC0A-7D7B-43DD-818D-F346E9989768}" type="presParOf" srcId="{F1C27414-9933-47B1-8736-11FC6605CF7B}" destId="{EFBEB02B-429D-4E23-96F6-03CC751A042A}" srcOrd="8" destOrd="0" presId="urn:microsoft.com/office/officeart/2005/8/layout/chevron2"/>
    <dgm:cxn modelId="{DE3D872F-BCEA-4526-8108-5BBDD0DFBE84}" type="presParOf" srcId="{EFBEB02B-429D-4E23-96F6-03CC751A042A}" destId="{19E67B9C-5F16-4761-A8A2-DA946E48770A}" srcOrd="0" destOrd="0" presId="urn:microsoft.com/office/officeart/2005/8/layout/chevron2"/>
    <dgm:cxn modelId="{6473B14A-8661-4665-B7C1-2233C838E837}" type="presParOf" srcId="{EFBEB02B-429D-4E23-96F6-03CC751A042A}" destId="{C9800FEC-0039-4D12-9466-936FB1D956BA}" srcOrd="1" destOrd="0" presId="urn:microsoft.com/office/officeart/2005/8/layout/chevron2"/>
    <dgm:cxn modelId="{2ABDC938-BA59-4A39-B799-99E9D68D3D75}" type="presParOf" srcId="{F1C27414-9933-47B1-8736-11FC6605CF7B}" destId="{6545E964-D746-48FF-A002-F84B075B23BD}" srcOrd="9" destOrd="0" presId="urn:microsoft.com/office/officeart/2005/8/layout/chevron2"/>
    <dgm:cxn modelId="{54051C70-5EC3-4E99-A33E-23026CD9E98A}" type="presParOf" srcId="{F1C27414-9933-47B1-8736-11FC6605CF7B}" destId="{1FBC19D3-7BC7-4A90-ABF1-45FE86446206}" srcOrd="10" destOrd="0" presId="urn:microsoft.com/office/officeart/2005/8/layout/chevron2"/>
    <dgm:cxn modelId="{8ECE4596-6F6D-4B97-900B-BB7374104762}" type="presParOf" srcId="{1FBC19D3-7BC7-4A90-ABF1-45FE86446206}" destId="{FDBB193A-7DE2-4761-BF49-71DCFEA4D980}" srcOrd="0" destOrd="0" presId="urn:microsoft.com/office/officeart/2005/8/layout/chevron2"/>
    <dgm:cxn modelId="{25FF4232-FB20-400C-9EAA-E2CB34A7C71D}" type="presParOf" srcId="{1FBC19D3-7BC7-4A90-ABF1-45FE86446206}" destId="{89C862A1-47D2-4BA0-BA2F-1FFEA356FB6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E5AE8-677C-4E29-B13E-2560EC22AB2A}" type="datetimeFigureOut">
              <a:rPr lang="ru-RU" smtClean="0"/>
              <a:t>02.09.2015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29F0F6-9002-4348-824C-5A50A3286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0819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4D674-C681-485F-949B-7690AFD62749}" type="datetimeFigureOut">
              <a:rPr lang="ru-RU" smtClean="0"/>
              <a:t>02.09.2015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73CBAC-BF28-407D-8148-D375577A7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263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3CBAC-BF28-407D-8148-D375577A728F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889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7949" y="2060848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4192" y="4077072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7" name="Freeform 22"/>
          <p:cNvSpPr>
            <a:spLocks/>
          </p:cNvSpPr>
          <p:nvPr userDrawn="1"/>
        </p:nvSpPr>
        <p:spPr bwMode="hidden">
          <a:xfrm rot="10800000">
            <a:off x="757941" y="5805264"/>
            <a:ext cx="5571656" cy="124287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2" name="Group 15"/>
          <p:cNvGrpSpPr>
            <a:grpSpLocks noChangeAspect="1"/>
          </p:cNvGrpSpPr>
          <p:nvPr userDrawn="1"/>
        </p:nvGrpSpPr>
        <p:grpSpPr bwMode="hidden">
          <a:xfrm>
            <a:off x="647932" y="1435474"/>
            <a:ext cx="7471903" cy="543425"/>
            <a:chOff x="-3905251" y="4219078"/>
            <a:chExt cx="13027839" cy="1892300"/>
          </a:xfrm>
        </p:grpSpPr>
        <p:sp>
          <p:nvSpPr>
            <p:cNvPr id="25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23" name="Picture 9" descr="C:\Users\korkin\Pictures\Безымянный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619672" y="332656"/>
            <a:ext cx="7056784" cy="1008112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332656"/>
            <a:ext cx="7056784" cy="1008112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484784"/>
            <a:ext cx="3822192" cy="5040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4008" y="1484784"/>
            <a:ext cx="3822192" cy="5040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404664"/>
            <a:ext cx="7221488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7624" y="148478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7624" y="2204864"/>
            <a:ext cx="3820055" cy="43204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6056" y="148478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76056" y="2204864"/>
            <a:ext cx="3822192" cy="43204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24" y="718428"/>
            <a:ext cx="3812645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88025" y="2276873"/>
            <a:ext cx="3898776" cy="396044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2060848"/>
            <a:ext cx="4008824" cy="4104456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pic>
        <p:nvPicPr>
          <p:cNvPr id="26" name="Picture 9" descr="C:\Users\korkin\Pictures\Безымянный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1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908720"/>
            <a:ext cx="7437512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7" y="1916832"/>
            <a:ext cx="7408333" cy="4392488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emf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6929" y="376056"/>
            <a:ext cx="6714238" cy="9108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7725" y="1412776"/>
            <a:ext cx="7684715" cy="5112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1033" name="Picture 9" descr="C:\Users\korkin\Pictures\Безымянный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9.jp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1484784"/>
            <a:ext cx="8064896" cy="244827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Общественное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обсуждение проекта Федерального закона «О федеральном, региональном и муниципальном контроле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Российской Федерации»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04 сентября 2015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47864" y="3933056"/>
            <a:ext cx="558011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Марина Георгиевна Черкасова,</a:t>
            </a:r>
            <a:br>
              <a:rPr lang="ru-RU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Общественного совета Министерства социальной политики Свердловской области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994605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257957"/>
            <a:ext cx="5688632" cy="1008112"/>
          </a:xfrm>
        </p:spPr>
        <p:txBody>
          <a:bodyPr>
            <a:normAutofit/>
          </a:bodyPr>
          <a:lstStyle/>
          <a:p>
            <a:r>
              <a:rPr lang="ru-RU" sz="2600" b="1" dirty="0" smtClean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Структура </a:t>
            </a:r>
            <a:br>
              <a:rPr lang="ru-RU" sz="2600" b="1" dirty="0" smtClean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2600" b="1" dirty="0" smtClean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законопроекта</a:t>
            </a:r>
            <a:endParaRPr lang="ru-RU" sz="2600" b="1" dirty="0">
              <a:solidFill>
                <a:srgbClr val="C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0648"/>
            <a:ext cx="2381996" cy="1667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7046664"/>
              </p:ext>
            </p:extLst>
          </p:nvPr>
        </p:nvGraphicFramePr>
        <p:xfrm>
          <a:off x="107504" y="2060850"/>
          <a:ext cx="9036496" cy="4605087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9036496"/>
              </a:tblGrid>
              <a:tr h="3071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Глава 1. Общие положения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34232">
                <a:tc>
                  <a:txBody>
                    <a:bodyPr/>
                    <a:lstStyle/>
                    <a:p>
                      <a:pPr marL="651510" indent="-651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Глава 2. Организация государственного и муниципального контроля (надзора) 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525672">
                <a:tc>
                  <a:txBody>
                    <a:bodyPr/>
                    <a:lstStyle/>
                    <a:p>
                      <a:pPr marL="651510" indent="-651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Глава 3. Система управления рисками при осуществлении государственного и муниципального контроля (надзора)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501385">
                <a:tc>
                  <a:txBody>
                    <a:bodyPr/>
                    <a:lstStyle/>
                    <a:p>
                      <a:pPr marL="651510" indent="-651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Глава 4. Формы и мероприятия государственного и муниципального контроля (надзора)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071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Глава 5. Организация и проведение проверок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61648">
                <a:tc>
                  <a:txBody>
                    <a:bodyPr/>
                    <a:lstStyle/>
                    <a:p>
                      <a:pPr marL="651510" indent="-6515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Глава 6. Обеспечение прав граждан и организаций при осуществлении государственного и муниципального контроля (надзора)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603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Глава 7. Переходные положения 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5326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Приложения к Федеральному закону «Об основах государственного и муниципального контроля (надзора) в Российской Федерации»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308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Приложение 1. Федеральный государственный контроль (надзор)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161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Приложение 2. Региональный государственный контроль (надзор)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630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Приложение 3. Муниципальный контроль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64963">
                <a:tc>
                  <a:txBody>
                    <a:bodyPr/>
                    <a:lstStyle/>
                    <a:p>
                      <a:pPr marL="1191895" indent="-119189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Приложение 4. Виды деятельности с уведомительным порядком начала деятельности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9290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47664" y="224644"/>
            <a:ext cx="5664656" cy="151216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Понятие государственного </a:t>
            </a:r>
            <a:b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 муниципального контроля (надзора)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1916832"/>
            <a:ext cx="84249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Осуществляемая в </a:t>
            </a: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пределах установленных полномочий деятельность федеральных органов исполнительной власти и органов исполнительной власти субъектов Российской Федерации, органов местного самоуправления, иных уполномоченных органов и организаций, направленная на предупреждение, выявление и пресечение нарушений гражданами и организациями, их руководителями и иными должностными лицами, их уполномоченными представителями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обязательных </a:t>
            </a: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требований, принятия предусмотренных законодательством Российской Федерации мер по пресечению и (или) устранению последствий выявленных нарушений, а также деятельность указанных уполномоченных органов и организаций по систематическому анализу и прогнозированию состояния исполнения обязательных требований при осуществлении деятельности гражданами и организациями.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225" y="332656"/>
            <a:ext cx="1728192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3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31640" y="188640"/>
            <a:ext cx="78123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Устанавливаются полномочия органов государственной власти Российской Федерации, субъектов Российской Федерации, органов местного самоуправления в области государственного и муниципального контроля (надзора) 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094100081"/>
              </p:ext>
            </p:extLst>
          </p:nvPr>
        </p:nvGraphicFramePr>
        <p:xfrm>
          <a:off x="0" y="1512079"/>
          <a:ext cx="9144000" cy="5157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64603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056784" cy="936104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Предмет государственного </a:t>
            </a:r>
            <a:b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 муниципального контроля (надзора)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1124744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Соблюдение гражданами и организациями обязательных требований к осуществлению предпринимательской и иной деятельности и результатам осуществления деятельности или совершения действий 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196100026"/>
              </p:ext>
            </p:extLst>
          </p:nvPr>
        </p:nvGraphicFramePr>
        <p:xfrm>
          <a:off x="107504" y="2325073"/>
          <a:ext cx="8928992" cy="4289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2485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8" y="4797152"/>
            <a:ext cx="1546912" cy="1872208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Формы государственного и муниципального контроля (надзора)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8441309"/>
              </p:ext>
            </p:extLst>
          </p:nvPr>
        </p:nvGraphicFramePr>
        <p:xfrm>
          <a:off x="1475656" y="1196752"/>
          <a:ext cx="72008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56963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Единый реестр сведений о проведении государственного и муниципального контроля (надзора)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988840"/>
            <a:ext cx="856895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целях </a:t>
            </a:r>
            <a:r>
              <a:rPr lang="ru-RU" sz="2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обеспечения учета мероприятий государственного и муниципального контроля (надзора) в формах, предусмотренных пунктами 1-3 части 1 статьи 26 настоящего Федерального закона, а также их результатов создается единый реестр сведений о проведении государственного и муниципального контроля (надзора</a:t>
            </a:r>
            <a:r>
              <a:rPr lang="ru-RU" sz="22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ru-RU" sz="2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Единый реестр является федеральной государственной информационной системой. </a:t>
            </a:r>
            <a:endParaRPr lang="ru-RU" sz="2200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880240"/>
            <a:ext cx="2438400" cy="18288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7504" y="5194475"/>
            <a:ext cx="63367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Оператором единого реестра является </a:t>
            </a: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Генеральная прокуратура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Российской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Федерации. </a:t>
            </a:r>
          </a:p>
        </p:txBody>
      </p:sp>
    </p:spTree>
    <p:extLst>
      <p:ext uri="{BB962C8B-B14F-4D97-AF65-F5344CB8AC3E}">
        <p14:creationId xmlns:p14="http://schemas.microsoft.com/office/powerpoint/2010/main" val="1040776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Мероприятия государственного и муниципального контроля (надзора)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2270" y="1916832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Действия должностных </a:t>
            </a:r>
            <a:r>
              <a:rPr lang="ru-RU" sz="2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лиц органа государственного контроля (надзора) либо органа муниципального контроля и привлекаемых </a:t>
            </a:r>
            <a:r>
              <a:rPr lang="ru-RU" sz="21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случае необходимости в установленном федеральным законом порядке экспертов, экспертных организаций, специалистов </a:t>
            </a:r>
            <a:r>
              <a:rPr lang="ru-RU" sz="21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2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сбору информации, проведению осмотра и досмотра производственных объектов, опросу, получению объяснений (допросу), наблюдению, инвентаризации</a:t>
            </a:r>
            <a:r>
              <a:rPr lang="ru-RU" sz="21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ru-RU" sz="21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293096"/>
            <a:ext cx="2353444" cy="235344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-32103" y="4654210"/>
            <a:ext cx="716428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экспертизе, отбору </a:t>
            </a:r>
            <a:r>
              <a:rPr lang="ru-RU" sz="2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 (образцов) продукции, истребованию документов (информации), изъятию (выемке) документов, иные действия в целях осуществления форм государственного и муниципального контроля (надзора) </a:t>
            </a:r>
          </a:p>
        </p:txBody>
      </p:sp>
    </p:spTree>
    <p:extLst>
      <p:ext uri="{BB962C8B-B14F-4D97-AF65-F5344CB8AC3E}">
        <p14:creationId xmlns:p14="http://schemas.microsoft.com/office/powerpoint/2010/main" val="470474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195267"/>
            <a:ext cx="7056784" cy="576064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Сбор информации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47663" y="750885"/>
            <a:ext cx="748845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Органы государственного контроля (надзора), органы муниципального контроля в случаях и порядке, установленных федеральными законами, вправе осуществлять сбор информации о гражданах и организациях, их деятельности или действиях (бездействии),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производимых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реализуемых ими товаров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выполняемых работах, предоставляемых услугах),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 числе включающей сведения: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125" y="3068960"/>
            <a:ext cx="892899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о персональных данных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об учредителях юридического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лица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о государственной регистрации юридического лица либо в качестве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индивидуального предпринимателя 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4) о составе имущества, используемого для осуществления </a:t>
            </a:r>
            <a:endParaRPr lang="ru-RU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предпринимательской деятельности 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5) об открытых банковских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счетах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6) о деятельности в сфере предпринимательской, профессиональной и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иной деятельности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7) о местонахождении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организации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8) о постановке на учет в налоговом органе в качестве налогоплательщика </a:t>
            </a:r>
            <a:endParaRPr lang="ru-RU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и </a:t>
            </a: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 идентификационном (регистрационном, учетном) номере </a:t>
            </a:r>
            <a:endParaRPr lang="ru-RU" b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налогоплательщика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0415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03648" y="392223"/>
            <a:ext cx="4392488" cy="1152128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Вопросы для 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анализа</a:t>
            </a:r>
            <a:b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законопроекта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956317518"/>
              </p:ext>
            </p:extLst>
          </p:nvPr>
        </p:nvGraphicFramePr>
        <p:xfrm>
          <a:off x="179512" y="1891802"/>
          <a:ext cx="8784976" cy="48495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00" b="11801"/>
          <a:stretch/>
        </p:blipFill>
        <p:spPr>
          <a:xfrm>
            <a:off x="5796136" y="296726"/>
            <a:ext cx="3158473" cy="1343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156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25272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Благодарю за внимание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93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оддень 22.08.2013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1122</TotalTime>
  <Words>1226</Words>
  <Application>Microsoft Office PowerPoint</Application>
  <PresentationFormat>Экран (4:3)</PresentationFormat>
  <Paragraphs>89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Candara</vt:lpstr>
      <vt:lpstr>Symbol</vt:lpstr>
      <vt:lpstr>Методдень 22.08.2013</vt:lpstr>
      <vt:lpstr>Общественное обсуждение проекта Федерального закона «О федеральном, региональном и муниципальном контроле  в Российской Федерации»</vt:lpstr>
      <vt:lpstr>Структура  законопроекта</vt:lpstr>
      <vt:lpstr>Понятие государственного  и муниципального контроля (надзора)</vt:lpstr>
      <vt:lpstr>Презентация PowerPoint</vt:lpstr>
      <vt:lpstr>Предмет государственного  и муниципального контроля (надзора)</vt:lpstr>
      <vt:lpstr>Формы государственного и муниципального контроля (надзора) </vt:lpstr>
      <vt:lpstr>Единый реестр сведений о проведении государственного и муниципального контроля (надзора) </vt:lpstr>
      <vt:lpstr>Мероприятия государственного и муниципального контроля (надзора) </vt:lpstr>
      <vt:lpstr>Сбор информации</vt:lpstr>
      <vt:lpstr>Вопросы для анализа законопроекта</vt:lpstr>
      <vt:lpstr>Благодарю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мониторинге реализации мероприятий в рамках месячника, посвященного Дню пенсионера  в Свердловской области</dc:title>
  <dc:creator>User</dc:creator>
  <cp:lastModifiedBy>Герасимова Елена Александровна</cp:lastModifiedBy>
  <cp:revision>84</cp:revision>
  <cp:lastPrinted>2013-08-21T08:26:00Z</cp:lastPrinted>
  <dcterms:created xsi:type="dcterms:W3CDTF">2013-08-20T15:25:28Z</dcterms:created>
  <dcterms:modified xsi:type="dcterms:W3CDTF">2015-09-02T12:13:14Z</dcterms:modified>
</cp:coreProperties>
</file>