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0" r:id="rId1"/>
  </p:sldMasterIdLst>
  <p:notesMasterIdLst>
    <p:notesMasterId r:id="rId11"/>
  </p:notesMasterIdLst>
  <p:sldIdLst>
    <p:sldId id="256" r:id="rId2"/>
    <p:sldId id="349" r:id="rId3"/>
    <p:sldId id="341" r:id="rId4"/>
    <p:sldId id="350" r:id="rId5"/>
    <p:sldId id="353" r:id="rId6"/>
    <p:sldId id="340" r:id="rId7"/>
    <p:sldId id="352" r:id="rId8"/>
    <p:sldId id="344" r:id="rId9"/>
    <p:sldId id="27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  <a:srgbClr val="FF3F3F"/>
    <a:srgbClr val="F3943B"/>
    <a:srgbClr val="F5A5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68D230F3-CF80-4859-8CE7-A43EE81993B5}" styleName="Светлый стиль 1 — акцент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BDBED569-4797-4DF1-A0F4-6AAB3CD982D8}" styleName="Светлый стиль 3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BC89EF96-8CEA-46FF-86C4-4CE0E7609802}" styleName="Светлый стиль 3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4C1A8A3-306A-4EB7-A6B1-4F7E0EB9C5D6}" styleName="Средний стиль 3 — акцент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1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690F5D3-65B2-4015-8B43-575534BB09E5}" type="doc">
      <dgm:prSet loTypeId="urn:microsoft.com/office/officeart/2008/layout/VerticalCurvedList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B541CF1B-18EB-4AD6-9C15-7262E900B546}">
      <dgm:prSet phldrT="[Текст]" custT="1"/>
      <dgm:spPr/>
      <dgm:t>
        <a:bodyPr/>
        <a:lstStyle/>
        <a:p>
          <a:pPr algn="l"/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план мероприятий («дорожную карту») по формированию независимой оценки качества оказания услуг организациями социального обслуживания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E662A3A-0150-4E8C-B59C-44EA737CD034}" type="parTrans" cxnId="{40411D69-144B-4A8D-9BCB-827758838872}">
      <dgm:prSet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6CB1E29-C681-4ACF-B02C-468AF5F9E8FD}" type="sibTrans" cxnId="{40411D69-144B-4A8D-9BCB-827758838872}">
      <dgm:prSet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63FC1BC-0A75-4264-96ED-7ED21D9E0576}">
      <dgm:prSet phldrT="[Текст]" custT="1"/>
      <dgm:spPr/>
      <dgm:t>
        <a:bodyPr/>
        <a:lstStyle/>
        <a:p>
          <a:pPr algn="l"/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методические рекомендации по проведению независимой оценки качества оказания услуг организациями социального обслуживания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F8E979E-2BAE-4165-BC47-9CEC9479550C}" type="parTrans" cxnId="{9A4DFB7A-9953-4A26-A095-A61F254F8A8D}">
      <dgm:prSet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6E5A327-A2D7-4D38-A79A-42D97F327BA0}" type="sibTrans" cxnId="{9A4DFB7A-9953-4A26-A095-A61F254F8A8D}">
      <dgm:prSet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2F77B31-280B-42DD-AB6E-FEA0C74CD449}">
      <dgm:prSet phldrT="[Текст]" custT="1"/>
      <dgm:spPr/>
      <dgm:t>
        <a:bodyPr/>
        <a:lstStyle/>
        <a:p>
          <a:pPr algn="l"/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карту независимой оценки организаций социального обслуживания населения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A717087-0C1A-4DBE-951F-DF75DFF5F1A8}" type="parTrans" cxnId="{9A7311ED-DF53-4E6A-8AA2-105ABA5369C2}">
      <dgm:prSet/>
      <dgm:spPr/>
      <dgm:t>
        <a:bodyPr/>
        <a:lstStyle/>
        <a:p>
          <a:endParaRPr lang="ru-RU" sz="1800" b="1"/>
        </a:p>
      </dgm:t>
    </dgm:pt>
    <dgm:pt modelId="{CD7F9231-E288-499A-A99A-BBB7A33DC592}" type="sibTrans" cxnId="{9A7311ED-DF53-4E6A-8AA2-105ABA5369C2}">
      <dgm:prSet/>
      <dgm:spPr/>
      <dgm:t>
        <a:bodyPr/>
        <a:lstStyle/>
        <a:p>
          <a:endParaRPr lang="ru-RU" sz="1800" b="1"/>
        </a:p>
      </dgm:t>
    </dgm:pt>
    <dgm:pt modelId="{5845970D-CE04-4D33-8BDF-9B221F362317}">
      <dgm:prSet phldrT="[Текст]" custT="1"/>
      <dgm:spPr/>
      <dgm:t>
        <a:bodyPr/>
        <a:lstStyle/>
        <a:p>
          <a:pPr algn="l"/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анкету по анализу удовлетворенности качеством оказания социальных услуг в организациях социального обслуживания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4470400-03FE-4EE8-9B26-14CF46A702BB}" type="parTrans" cxnId="{8D064378-6EE4-47DA-8E16-C8801685225B}">
      <dgm:prSet/>
      <dgm:spPr/>
      <dgm:t>
        <a:bodyPr/>
        <a:lstStyle/>
        <a:p>
          <a:endParaRPr lang="ru-RU" sz="1800" b="1"/>
        </a:p>
      </dgm:t>
    </dgm:pt>
    <dgm:pt modelId="{027541D8-FF07-409B-A9A1-F00565DCCA60}" type="sibTrans" cxnId="{8D064378-6EE4-47DA-8E16-C8801685225B}">
      <dgm:prSet/>
      <dgm:spPr/>
      <dgm:t>
        <a:bodyPr/>
        <a:lstStyle/>
        <a:p>
          <a:endParaRPr lang="ru-RU" sz="1800" b="1"/>
        </a:p>
      </dgm:t>
    </dgm:pt>
    <dgm:pt modelId="{FC083D70-C9D9-4756-BC1F-E3DD85AE0F9F}">
      <dgm:prSet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показатели, характеризующие общие критерии оценки качества оказания услуг организациями социального обслуживания 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70F78B9-0A74-498B-B3DA-0D0A8D53D8E6}" type="parTrans" cxnId="{E579D2CB-8266-4345-8CE9-AD94567D164B}">
      <dgm:prSet/>
      <dgm:spPr/>
      <dgm:t>
        <a:bodyPr/>
        <a:lstStyle/>
        <a:p>
          <a:endParaRPr lang="ru-RU" sz="1800" b="1"/>
        </a:p>
      </dgm:t>
    </dgm:pt>
    <dgm:pt modelId="{61FFA85E-DBBF-4164-84D4-8FCB1B8082EA}" type="sibTrans" cxnId="{E579D2CB-8266-4345-8CE9-AD94567D164B}">
      <dgm:prSet/>
      <dgm:spPr/>
      <dgm:t>
        <a:bodyPr/>
        <a:lstStyle/>
        <a:p>
          <a:endParaRPr lang="ru-RU" sz="1800" b="1"/>
        </a:p>
      </dgm:t>
    </dgm:pt>
    <dgm:pt modelId="{4B5BD20E-9066-4F4E-9E0A-228ACB63925A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план мероприятий по улучшению качества оказания услуг организациями социального обслуживания  и отчет о его реализации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87D31BA-258B-4E0F-AB59-106810883E9A}" type="parTrans" cxnId="{24EDC103-A54C-4FA3-9760-5859B1BEF146}">
      <dgm:prSet/>
      <dgm:spPr/>
      <dgm:t>
        <a:bodyPr/>
        <a:lstStyle/>
        <a:p>
          <a:endParaRPr lang="ru-RU" sz="1800" b="1"/>
        </a:p>
      </dgm:t>
    </dgm:pt>
    <dgm:pt modelId="{AAB2FFF7-DF32-4A09-B953-33D1246F3D57}" type="sibTrans" cxnId="{24EDC103-A54C-4FA3-9760-5859B1BEF146}">
      <dgm:prSet/>
      <dgm:spPr/>
      <dgm:t>
        <a:bodyPr/>
        <a:lstStyle/>
        <a:p>
          <a:endParaRPr lang="ru-RU" sz="1800" b="1"/>
        </a:p>
      </dgm:t>
    </dgm:pt>
    <dgm:pt modelId="{A4653A3A-8F96-4103-B667-0976F83BFE52}" type="pres">
      <dgm:prSet presAssocID="{6690F5D3-65B2-4015-8B43-575534BB09E5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8C070912-5CDC-4420-857D-6BDD7355B39C}" type="pres">
      <dgm:prSet presAssocID="{6690F5D3-65B2-4015-8B43-575534BB09E5}" presName="Name1" presStyleCnt="0"/>
      <dgm:spPr/>
    </dgm:pt>
    <dgm:pt modelId="{31A329AD-ACE5-4150-8C1C-95B4E7675B8A}" type="pres">
      <dgm:prSet presAssocID="{6690F5D3-65B2-4015-8B43-575534BB09E5}" presName="cycle" presStyleCnt="0"/>
      <dgm:spPr/>
    </dgm:pt>
    <dgm:pt modelId="{A345B873-EAB0-49A4-A3DB-38126ADE6B36}" type="pres">
      <dgm:prSet presAssocID="{6690F5D3-65B2-4015-8B43-575534BB09E5}" presName="srcNode" presStyleLbl="node1" presStyleIdx="0" presStyleCnt="6"/>
      <dgm:spPr/>
    </dgm:pt>
    <dgm:pt modelId="{3CA47C99-6F32-4960-91C3-F2364C05D436}" type="pres">
      <dgm:prSet presAssocID="{6690F5D3-65B2-4015-8B43-575534BB09E5}" presName="conn" presStyleLbl="parChTrans1D2" presStyleIdx="0" presStyleCnt="1"/>
      <dgm:spPr/>
      <dgm:t>
        <a:bodyPr/>
        <a:lstStyle/>
        <a:p>
          <a:endParaRPr lang="ru-RU"/>
        </a:p>
      </dgm:t>
    </dgm:pt>
    <dgm:pt modelId="{D4E7D51A-66EA-4817-AEC7-9E9B84911D9F}" type="pres">
      <dgm:prSet presAssocID="{6690F5D3-65B2-4015-8B43-575534BB09E5}" presName="extraNode" presStyleLbl="node1" presStyleIdx="0" presStyleCnt="6"/>
      <dgm:spPr/>
    </dgm:pt>
    <dgm:pt modelId="{C6E2391E-17C4-43BC-8984-FEB1FB4D1167}" type="pres">
      <dgm:prSet presAssocID="{6690F5D3-65B2-4015-8B43-575534BB09E5}" presName="dstNode" presStyleLbl="node1" presStyleIdx="0" presStyleCnt="6"/>
      <dgm:spPr/>
    </dgm:pt>
    <dgm:pt modelId="{C45BE206-7FC5-46CF-A472-7C7CED5B9458}" type="pres">
      <dgm:prSet presAssocID="{B541CF1B-18EB-4AD6-9C15-7262E900B546}" presName="text_1" presStyleLbl="node1" presStyleIdx="0" presStyleCnt="6" custScaleY="1249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C15ACD7-DF79-4D8F-95B6-5F3836BBEF8B}" type="pres">
      <dgm:prSet presAssocID="{B541CF1B-18EB-4AD6-9C15-7262E900B546}" presName="accent_1" presStyleCnt="0"/>
      <dgm:spPr/>
    </dgm:pt>
    <dgm:pt modelId="{29A33EDD-D972-4912-BC83-C3DB740B6C25}" type="pres">
      <dgm:prSet presAssocID="{B541CF1B-18EB-4AD6-9C15-7262E900B546}" presName="accentRepeatNode" presStyleLbl="solidFgAcc1" presStyleIdx="0" presStyleCnt="6"/>
      <dgm:spPr/>
    </dgm:pt>
    <dgm:pt modelId="{4C8ED62E-EA87-4DD5-AF23-BD061C885604}" type="pres">
      <dgm:prSet presAssocID="{563FC1BC-0A75-4264-96ED-7ED21D9E0576}" presName="text_2" presStyleLbl="node1" presStyleIdx="1" presStyleCnt="6" custScaleY="1249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B3B726D-C9CB-4E73-84FD-9B197122BDA8}" type="pres">
      <dgm:prSet presAssocID="{563FC1BC-0A75-4264-96ED-7ED21D9E0576}" presName="accent_2" presStyleCnt="0"/>
      <dgm:spPr/>
    </dgm:pt>
    <dgm:pt modelId="{F5515E06-0749-43B6-B46C-619BF9B80D32}" type="pres">
      <dgm:prSet presAssocID="{563FC1BC-0A75-4264-96ED-7ED21D9E0576}" presName="accentRepeatNode" presStyleLbl="solidFgAcc1" presStyleIdx="1" presStyleCnt="6"/>
      <dgm:spPr/>
    </dgm:pt>
    <dgm:pt modelId="{63B952D9-8650-4834-AB01-E2DE3D7A810B}" type="pres">
      <dgm:prSet presAssocID="{02F77B31-280B-42DD-AB6E-FEA0C74CD449}" presName="text_3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5BDE79-75D7-4D41-A87F-8508F6684935}" type="pres">
      <dgm:prSet presAssocID="{02F77B31-280B-42DD-AB6E-FEA0C74CD449}" presName="accent_3" presStyleCnt="0"/>
      <dgm:spPr/>
    </dgm:pt>
    <dgm:pt modelId="{237999B6-8EF3-48E0-886B-EB80272C04DD}" type="pres">
      <dgm:prSet presAssocID="{02F77B31-280B-42DD-AB6E-FEA0C74CD449}" presName="accentRepeatNode" presStyleLbl="solidFgAcc1" presStyleIdx="2" presStyleCnt="6"/>
      <dgm:spPr/>
    </dgm:pt>
    <dgm:pt modelId="{2CC21BA3-8D4A-4F43-85AC-E5435C372B07}" type="pres">
      <dgm:prSet presAssocID="{5845970D-CE04-4D33-8BDF-9B221F362317}" presName="text_4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66FBB5D-4B97-420B-904C-0B3E0DD15D9F}" type="pres">
      <dgm:prSet presAssocID="{5845970D-CE04-4D33-8BDF-9B221F362317}" presName="accent_4" presStyleCnt="0"/>
      <dgm:spPr/>
    </dgm:pt>
    <dgm:pt modelId="{3E4AE993-D2B0-4244-B68C-F2589D7585E0}" type="pres">
      <dgm:prSet presAssocID="{5845970D-CE04-4D33-8BDF-9B221F362317}" presName="accentRepeatNode" presStyleLbl="solidFgAcc1" presStyleIdx="3" presStyleCnt="6"/>
      <dgm:spPr/>
    </dgm:pt>
    <dgm:pt modelId="{9BD5E8FB-7BC7-42F1-85A8-017B6F87C5FA}" type="pres">
      <dgm:prSet presAssocID="{FC083D70-C9D9-4756-BC1F-E3DD85AE0F9F}" presName="text_5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115AA49-5851-4669-8A7D-DEC97620BE19}" type="pres">
      <dgm:prSet presAssocID="{FC083D70-C9D9-4756-BC1F-E3DD85AE0F9F}" presName="accent_5" presStyleCnt="0"/>
      <dgm:spPr/>
    </dgm:pt>
    <dgm:pt modelId="{2359D4A9-07DF-4F01-B632-536ECC78A67E}" type="pres">
      <dgm:prSet presAssocID="{FC083D70-C9D9-4756-BC1F-E3DD85AE0F9F}" presName="accentRepeatNode" presStyleLbl="solidFgAcc1" presStyleIdx="4" presStyleCnt="6"/>
      <dgm:spPr/>
    </dgm:pt>
    <dgm:pt modelId="{7AA1F5E9-7296-46FE-96E5-F0A8C6C79501}" type="pres">
      <dgm:prSet presAssocID="{4B5BD20E-9066-4F4E-9E0A-228ACB63925A}" presName="text_6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82D8B42-2ED5-477E-A82A-EC035A0AB041}" type="pres">
      <dgm:prSet presAssocID="{4B5BD20E-9066-4F4E-9E0A-228ACB63925A}" presName="accent_6" presStyleCnt="0"/>
      <dgm:spPr/>
    </dgm:pt>
    <dgm:pt modelId="{0783660B-D9A2-44DF-A184-F36A76F96EDF}" type="pres">
      <dgm:prSet presAssocID="{4B5BD20E-9066-4F4E-9E0A-228ACB63925A}" presName="accentRepeatNode" presStyleLbl="solidFgAcc1" presStyleIdx="5" presStyleCnt="6"/>
      <dgm:spPr/>
    </dgm:pt>
  </dgm:ptLst>
  <dgm:cxnLst>
    <dgm:cxn modelId="{8D064378-6EE4-47DA-8E16-C8801685225B}" srcId="{6690F5D3-65B2-4015-8B43-575534BB09E5}" destId="{5845970D-CE04-4D33-8BDF-9B221F362317}" srcOrd="3" destOrd="0" parTransId="{24470400-03FE-4EE8-9B26-14CF46A702BB}" sibTransId="{027541D8-FF07-409B-A9A1-F00565DCCA60}"/>
    <dgm:cxn modelId="{035E9BB0-7292-4487-B57E-EB4C771BB2D8}" type="presOf" srcId="{02F77B31-280B-42DD-AB6E-FEA0C74CD449}" destId="{63B952D9-8650-4834-AB01-E2DE3D7A810B}" srcOrd="0" destOrd="0" presId="urn:microsoft.com/office/officeart/2008/layout/VerticalCurvedList"/>
    <dgm:cxn modelId="{73F7546B-9E75-4AFA-B030-E37A13FC5C36}" type="presOf" srcId="{6690F5D3-65B2-4015-8B43-575534BB09E5}" destId="{A4653A3A-8F96-4103-B667-0976F83BFE52}" srcOrd="0" destOrd="0" presId="urn:microsoft.com/office/officeart/2008/layout/VerticalCurvedList"/>
    <dgm:cxn modelId="{1A418432-33AC-420E-89D0-0AA17F5C0EA6}" type="presOf" srcId="{5845970D-CE04-4D33-8BDF-9B221F362317}" destId="{2CC21BA3-8D4A-4F43-85AC-E5435C372B07}" srcOrd="0" destOrd="0" presId="urn:microsoft.com/office/officeart/2008/layout/VerticalCurvedList"/>
    <dgm:cxn modelId="{40411D69-144B-4A8D-9BCB-827758838872}" srcId="{6690F5D3-65B2-4015-8B43-575534BB09E5}" destId="{B541CF1B-18EB-4AD6-9C15-7262E900B546}" srcOrd="0" destOrd="0" parTransId="{0E662A3A-0150-4E8C-B59C-44EA737CD034}" sibTransId="{E6CB1E29-C681-4ACF-B02C-468AF5F9E8FD}"/>
    <dgm:cxn modelId="{24EDC103-A54C-4FA3-9760-5859B1BEF146}" srcId="{6690F5D3-65B2-4015-8B43-575534BB09E5}" destId="{4B5BD20E-9066-4F4E-9E0A-228ACB63925A}" srcOrd="5" destOrd="0" parTransId="{987D31BA-258B-4E0F-AB59-106810883E9A}" sibTransId="{AAB2FFF7-DF32-4A09-B953-33D1246F3D57}"/>
    <dgm:cxn modelId="{DA290290-FA5E-4C38-A03D-02A93C28E0B6}" type="presOf" srcId="{E6CB1E29-C681-4ACF-B02C-468AF5F9E8FD}" destId="{3CA47C99-6F32-4960-91C3-F2364C05D436}" srcOrd="0" destOrd="0" presId="urn:microsoft.com/office/officeart/2008/layout/VerticalCurvedList"/>
    <dgm:cxn modelId="{A9454A57-22ED-43EB-959F-E193A9DBB4A1}" type="presOf" srcId="{FC083D70-C9D9-4756-BC1F-E3DD85AE0F9F}" destId="{9BD5E8FB-7BC7-42F1-85A8-017B6F87C5FA}" srcOrd="0" destOrd="0" presId="urn:microsoft.com/office/officeart/2008/layout/VerticalCurvedList"/>
    <dgm:cxn modelId="{E579D2CB-8266-4345-8CE9-AD94567D164B}" srcId="{6690F5D3-65B2-4015-8B43-575534BB09E5}" destId="{FC083D70-C9D9-4756-BC1F-E3DD85AE0F9F}" srcOrd="4" destOrd="0" parTransId="{070F78B9-0A74-498B-B3DA-0D0A8D53D8E6}" sibTransId="{61FFA85E-DBBF-4164-84D4-8FCB1B8082EA}"/>
    <dgm:cxn modelId="{9A4DFB7A-9953-4A26-A095-A61F254F8A8D}" srcId="{6690F5D3-65B2-4015-8B43-575534BB09E5}" destId="{563FC1BC-0A75-4264-96ED-7ED21D9E0576}" srcOrd="1" destOrd="0" parTransId="{FF8E979E-2BAE-4165-BC47-9CEC9479550C}" sibTransId="{86E5A327-A2D7-4D38-A79A-42D97F327BA0}"/>
    <dgm:cxn modelId="{9A7311ED-DF53-4E6A-8AA2-105ABA5369C2}" srcId="{6690F5D3-65B2-4015-8B43-575534BB09E5}" destId="{02F77B31-280B-42DD-AB6E-FEA0C74CD449}" srcOrd="2" destOrd="0" parTransId="{8A717087-0C1A-4DBE-951F-DF75DFF5F1A8}" sibTransId="{CD7F9231-E288-499A-A99A-BBB7A33DC592}"/>
    <dgm:cxn modelId="{4E2D73C0-D959-4AC7-BAB3-13CE8F36A397}" type="presOf" srcId="{B541CF1B-18EB-4AD6-9C15-7262E900B546}" destId="{C45BE206-7FC5-46CF-A472-7C7CED5B9458}" srcOrd="0" destOrd="0" presId="urn:microsoft.com/office/officeart/2008/layout/VerticalCurvedList"/>
    <dgm:cxn modelId="{648C2939-FF91-4383-B9EA-2506B09F2820}" type="presOf" srcId="{4B5BD20E-9066-4F4E-9E0A-228ACB63925A}" destId="{7AA1F5E9-7296-46FE-96E5-F0A8C6C79501}" srcOrd="0" destOrd="0" presId="urn:microsoft.com/office/officeart/2008/layout/VerticalCurvedList"/>
    <dgm:cxn modelId="{FE4A59BC-12D4-424F-8752-059F509CCA5F}" type="presOf" srcId="{563FC1BC-0A75-4264-96ED-7ED21D9E0576}" destId="{4C8ED62E-EA87-4DD5-AF23-BD061C885604}" srcOrd="0" destOrd="0" presId="urn:microsoft.com/office/officeart/2008/layout/VerticalCurvedList"/>
    <dgm:cxn modelId="{12C794F8-897C-4560-B525-B5B1C6FADD46}" type="presParOf" srcId="{A4653A3A-8F96-4103-B667-0976F83BFE52}" destId="{8C070912-5CDC-4420-857D-6BDD7355B39C}" srcOrd="0" destOrd="0" presId="urn:microsoft.com/office/officeart/2008/layout/VerticalCurvedList"/>
    <dgm:cxn modelId="{717B9041-57A7-4D38-83E6-C50E9ECB6DD4}" type="presParOf" srcId="{8C070912-5CDC-4420-857D-6BDD7355B39C}" destId="{31A329AD-ACE5-4150-8C1C-95B4E7675B8A}" srcOrd="0" destOrd="0" presId="urn:microsoft.com/office/officeart/2008/layout/VerticalCurvedList"/>
    <dgm:cxn modelId="{4D4C1339-C711-4D95-A203-4483ADBB1C30}" type="presParOf" srcId="{31A329AD-ACE5-4150-8C1C-95B4E7675B8A}" destId="{A345B873-EAB0-49A4-A3DB-38126ADE6B36}" srcOrd="0" destOrd="0" presId="urn:microsoft.com/office/officeart/2008/layout/VerticalCurvedList"/>
    <dgm:cxn modelId="{9735DED1-0594-4B8B-A2E5-B883EC775DBD}" type="presParOf" srcId="{31A329AD-ACE5-4150-8C1C-95B4E7675B8A}" destId="{3CA47C99-6F32-4960-91C3-F2364C05D436}" srcOrd="1" destOrd="0" presId="urn:microsoft.com/office/officeart/2008/layout/VerticalCurvedList"/>
    <dgm:cxn modelId="{BC99F95F-B1B0-423E-B083-7E5B09C78396}" type="presParOf" srcId="{31A329AD-ACE5-4150-8C1C-95B4E7675B8A}" destId="{D4E7D51A-66EA-4817-AEC7-9E9B84911D9F}" srcOrd="2" destOrd="0" presId="urn:microsoft.com/office/officeart/2008/layout/VerticalCurvedList"/>
    <dgm:cxn modelId="{232C8A05-87C6-4661-B13C-8812CC6BFED4}" type="presParOf" srcId="{31A329AD-ACE5-4150-8C1C-95B4E7675B8A}" destId="{C6E2391E-17C4-43BC-8984-FEB1FB4D1167}" srcOrd="3" destOrd="0" presId="urn:microsoft.com/office/officeart/2008/layout/VerticalCurvedList"/>
    <dgm:cxn modelId="{3EF7084B-E2CA-42DD-B6B5-D18EA6CCAB7F}" type="presParOf" srcId="{8C070912-5CDC-4420-857D-6BDD7355B39C}" destId="{C45BE206-7FC5-46CF-A472-7C7CED5B9458}" srcOrd="1" destOrd="0" presId="urn:microsoft.com/office/officeart/2008/layout/VerticalCurvedList"/>
    <dgm:cxn modelId="{CC5F600C-EAA3-4210-986A-FE81A1EE0B80}" type="presParOf" srcId="{8C070912-5CDC-4420-857D-6BDD7355B39C}" destId="{1C15ACD7-DF79-4D8F-95B6-5F3836BBEF8B}" srcOrd="2" destOrd="0" presId="urn:microsoft.com/office/officeart/2008/layout/VerticalCurvedList"/>
    <dgm:cxn modelId="{949488AD-7BC3-499F-AF4C-A2D705D6BD15}" type="presParOf" srcId="{1C15ACD7-DF79-4D8F-95B6-5F3836BBEF8B}" destId="{29A33EDD-D972-4912-BC83-C3DB740B6C25}" srcOrd="0" destOrd="0" presId="urn:microsoft.com/office/officeart/2008/layout/VerticalCurvedList"/>
    <dgm:cxn modelId="{B609CD4C-4FA3-4307-83A4-143DF3794A71}" type="presParOf" srcId="{8C070912-5CDC-4420-857D-6BDD7355B39C}" destId="{4C8ED62E-EA87-4DD5-AF23-BD061C885604}" srcOrd="3" destOrd="0" presId="urn:microsoft.com/office/officeart/2008/layout/VerticalCurvedList"/>
    <dgm:cxn modelId="{17577699-9096-441F-8806-6C55003CDF1F}" type="presParOf" srcId="{8C070912-5CDC-4420-857D-6BDD7355B39C}" destId="{FB3B726D-C9CB-4E73-84FD-9B197122BDA8}" srcOrd="4" destOrd="0" presId="urn:microsoft.com/office/officeart/2008/layout/VerticalCurvedList"/>
    <dgm:cxn modelId="{13B6FE9F-4291-48B7-B12D-55E29E2F7F7D}" type="presParOf" srcId="{FB3B726D-C9CB-4E73-84FD-9B197122BDA8}" destId="{F5515E06-0749-43B6-B46C-619BF9B80D32}" srcOrd="0" destOrd="0" presId="urn:microsoft.com/office/officeart/2008/layout/VerticalCurvedList"/>
    <dgm:cxn modelId="{968C015B-394A-4E4E-9BE9-9240C4A926BE}" type="presParOf" srcId="{8C070912-5CDC-4420-857D-6BDD7355B39C}" destId="{63B952D9-8650-4834-AB01-E2DE3D7A810B}" srcOrd="5" destOrd="0" presId="urn:microsoft.com/office/officeart/2008/layout/VerticalCurvedList"/>
    <dgm:cxn modelId="{DC3DA220-1CBD-4599-A105-8E897E40E268}" type="presParOf" srcId="{8C070912-5CDC-4420-857D-6BDD7355B39C}" destId="{F95BDE79-75D7-4D41-A87F-8508F6684935}" srcOrd="6" destOrd="0" presId="urn:microsoft.com/office/officeart/2008/layout/VerticalCurvedList"/>
    <dgm:cxn modelId="{5402FA30-2547-4C04-960D-9583AE2E8C25}" type="presParOf" srcId="{F95BDE79-75D7-4D41-A87F-8508F6684935}" destId="{237999B6-8EF3-48E0-886B-EB80272C04DD}" srcOrd="0" destOrd="0" presId="urn:microsoft.com/office/officeart/2008/layout/VerticalCurvedList"/>
    <dgm:cxn modelId="{80F03E59-D8E7-4F45-9BF2-A2F2E28F2366}" type="presParOf" srcId="{8C070912-5CDC-4420-857D-6BDD7355B39C}" destId="{2CC21BA3-8D4A-4F43-85AC-E5435C372B07}" srcOrd="7" destOrd="0" presId="urn:microsoft.com/office/officeart/2008/layout/VerticalCurvedList"/>
    <dgm:cxn modelId="{CA242CB0-0FF2-44A0-A215-B7BCC8863E57}" type="presParOf" srcId="{8C070912-5CDC-4420-857D-6BDD7355B39C}" destId="{C66FBB5D-4B97-420B-904C-0B3E0DD15D9F}" srcOrd="8" destOrd="0" presId="urn:microsoft.com/office/officeart/2008/layout/VerticalCurvedList"/>
    <dgm:cxn modelId="{7BB96794-3576-4D1E-9597-947F72E60A0F}" type="presParOf" srcId="{C66FBB5D-4B97-420B-904C-0B3E0DD15D9F}" destId="{3E4AE993-D2B0-4244-B68C-F2589D7585E0}" srcOrd="0" destOrd="0" presId="urn:microsoft.com/office/officeart/2008/layout/VerticalCurvedList"/>
    <dgm:cxn modelId="{6E3618AF-697D-44BF-86C3-462582819C2F}" type="presParOf" srcId="{8C070912-5CDC-4420-857D-6BDD7355B39C}" destId="{9BD5E8FB-7BC7-42F1-85A8-017B6F87C5FA}" srcOrd="9" destOrd="0" presId="urn:microsoft.com/office/officeart/2008/layout/VerticalCurvedList"/>
    <dgm:cxn modelId="{A992D534-A0CD-4808-B7D9-17E0BC4C0700}" type="presParOf" srcId="{8C070912-5CDC-4420-857D-6BDD7355B39C}" destId="{1115AA49-5851-4669-8A7D-DEC97620BE19}" srcOrd="10" destOrd="0" presId="urn:microsoft.com/office/officeart/2008/layout/VerticalCurvedList"/>
    <dgm:cxn modelId="{0268CA72-D478-46D9-A0BA-FDF6F7F40C72}" type="presParOf" srcId="{1115AA49-5851-4669-8A7D-DEC97620BE19}" destId="{2359D4A9-07DF-4F01-B632-536ECC78A67E}" srcOrd="0" destOrd="0" presId="urn:microsoft.com/office/officeart/2008/layout/VerticalCurvedList"/>
    <dgm:cxn modelId="{1459E4F6-F48E-411D-9684-5A1230EAC40F}" type="presParOf" srcId="{8C070912-5CDC-4420-857D-6BDD7355B39C}" destId="{7AA1F5E9-7296-46FE-96E5-F0A8C6C79501}" srcOrd="11" destOrd="0" presId="urn:microsoft.com/office/officeart/2008/layout/VerticalCurvedList"/>
    <dgm:cxn modelId="{49127DD3-741E-4418-8EF8-DB6F563B7189}" type="presParOf" srcId="{8C070912-5CDC-4420-857D-6BDD7355B39C}" destId="{982D8B42-2ED5-477E-A82A-EC035A0AB041}" srcOrd="12" destOrd="0" presId="urn:microsoft.com/office/officeart/2008/layout/VerticalCurvedList"/>
    <dgm:cxn modelId="{86B9935A-09C6-45DA-AEC1-260D95543468}" type="presParOf" srcId="{982D8B42-2ED5-477E-A82A-EC035A0AB041}" destId="{0783660B-D9A2-44DF-A184-F36A76F96EDF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989CFED-29D9-4935-9E00-6361A121D47E}" type="doc">
      <dgm:prSet loTypeId="urn:microsoft.com/office/officeart/2008/layout/LinedList" loCatId="hierarchy" qsTypeId="urn:microsoft.com/office/officeart/2005/8/quickstyle/simple2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CC727E56-D4EE-4DE9-BA42-5E46B7353224}">
      <dgm:prSet phldrT="[Текст]" custT="1"/>
      <dgm:spPr>
        <a:gradFill rotWithShape="0">
          <a:gsLst>
            <a:gs pos="0">
              <a:schemeClr val="accent1">
                <a:tint val="66000"/>
                <a:satMod val="160000"/>
              </a:schemeClr>
            </a:gs>
            <a:gs pos="91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</dgm:spPr>
      <dgm:t>
        <a:bodyPr/>
        <a:lstStyle/>
        <a:p>
          <a:r>
            <a:rPr lang="ru-RU" sz="1600" b="1" i="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Государственное казенное учреждение Свердловской области</a:t>
          </a:r>
        </a:p>
        <a:p>
          <a:r>
            <a:rPr lang="ru-RU" sz="1600" b="1" i="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 «Областной информационно- расчетный центр»</a:t>
          </a:r>
          <a:r>
            <a:rPr lang="ru-RU" altLang="ru-RU" sz="1600" b="1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</a:p>
        <a:p>
          <a:r>
            <a:rPr lang="ru-RU" alt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осуществляет сбор, </a:t>
          </a:r>
        </a:p>
        <a:p>
          <a:r>
            <a:rPr lang="ru-RU" alt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обобщение и анализ информации о качестве</a:t>
          </a:r>
        </a:p>
        <a:p>
          <a:r>
            <a:rPr lang="ru-RU" alt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оказания услуг организациями </a:t>
          </a:r>
          <a:endParaRPr lang="ru-RU" sz="1600" b="1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D90F3D2-8FAF-4CCE-9A6B-347568E3CF73}" type="parTrans" cxnId="{779A2A37-7C0E-410A-8B9E-07AA3CFEAB7A}">
      <dgm:prSet/>
      <dgm:spPr/>
      <dgm:t>
        <a:bodyPr/>
        <a:lstStyle/>
        <a:p>
          <a:endParaRPr lang="ru-RU" sz="1600" b="1"/>
        </a:p>
      </dgm:t>
    </dgm:pt>
    <dgm:pt modelId="{1CAC79DA-EE9D-409C-BD51-57F1D582E399}" type="sibTrans" cxnId="{779A2A37-7C0E-410A-8B9E-07AA3CFEAB7A}">
      <dgm:prSet/>
      <dgm:spPr/>
      <dgm:t>
        <a:bodyPr/>
        <a:lstStyle/>
        <a:p>
          <a:endParaRPr lang="ru-RU" sz="1600" b="1"/>
        </a:p>
      </dgm:t>
    </dgm:pt>
    <dgm:pt modelId="{C6F9BFE8-5553-4566-B0D3-9C3E28679292}">
      <dgm:prSet phldrT="[Текст]" custT="1"/>
      <dgm:spPr/>
      <dgm:t>
        <a:bodyPr/>
        <a:lstStyle/>
        <a:p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Анализ сайта </a:t>
          </a:r>
          <a:r>
            <a:rPr lang="en-US" sz="1600" b="1" dirty="0" smtClean="0">
              <a:latin typeface="Arial" panose="020B0604020202020204" pitchFamily="34" charset="0"/>
              <a:cs typeface="Arial" panose="020B0604020202020204" pitchFamily="34" charset="0"/>
            </a:rPr>
            <a:t>www.bus.gov.ru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91C4EE3-64E7-4233-9A3A-3A045219DB9D}" type="sibTrans" cxnId="{B3CBA768-F519-4F20-9A71-EEDCDD41C12E}">
      <dgm:prSet/>
      <dgm:spPr/>
      <dgm:t>
        <a:bodyPr/>
        <a:lstStyle/>
        <a:p>
          <a:endParaRPr lang="ru-RU" sz="1600" b="1"/>
        </a:p>
      </dgm:t>
    </dgm:pt>
    <dgm:pt modelId="{CD7473A9-20E8-4420-AD7D-D5052BF1DC92}" type="parTrans" cxnId="{B3CBA768-F519-4F20-9A71-EEDCDD41C12E}">
      <dgm:prSet/>
      <dgm:spPr/>
      <dgm:t>
        <a:bodyPr/>
        <a:lstStyle/>
        <a:p>
          <a:endParaRPr lang="ru-RU" sz="1600" b="1"/>
        </a:p>
      </dgm:t>
    </dgm:pt>
    <dgm:pt modelId="{9E5F5FBA-23D8-47F7-BDD9-3DF266A21FC6}">
      <dgm:prSet custT="1"/>
      <dgm:spPr/>
      <dgm:t>
        <a:bodyPr/>
        <a:lstStyle/>
        <a:p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Анализ проектов, реализуемых учреждением совместно в НКО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83A5536-1F56-4DA4-9C8F-BEB008A02D5F}" type="sibTrans" cxnId="{9D389554-9D8C-4C74-85A9-B19B53153AE5}">
      <dgm:prSet/>
      <dgm:spPr/>
      <dgm:t>
        <a:bodyPr/>
        <a:lstStyle/>
        <a:p>
          <a:endParaRPr lang="ru-RU" sz="1600" b="1"/>
        </a:p>
      </dgm:t>
    </dgm:pt>
    <dgm:pt modelId="{4B9A1A4C-FBD8-40A6-9AAF-843B0B1384CF}" type="parTrans" cxnId="{9D389554-9D8C-4C74-85A9-B19B53153AE5}">
      <dgm:prSet/>
      <dgm:spPr/>
      <dgm:t>
        <a:bodyPr/>
        <a:lstStyle/>
        <a:p>
          <a:endParaRPr lang="ru-RU" sz="1600" b="1"/>
        </a:p>
      </dgm:t>
    </dgm:pt>
    <dgm:pt modelId="{7713653B-2F82-428C-BD09-E851A40C7844}">
      <dgm:prSet custT="1"/>
      <dgm:spPr/>
      <dgm:t>
        <a:bodyPr/>
        <a:lstStyle/>
        <a:p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Проведение анкетирования клиентов и анализ полученных результатов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4BBCE3C-FE2D-4A3D-B527-EFAA4ADFC3D2}" type="sibTrans" cxnId="{C0961EAB-7353-42DD-9A13-D865C0A60195}">
      <dgm:prSet/>
      <dgm:spPr/>
      <dgm:t>
        <a:bodyPr/>
        <a:lstStyle/>
        <a:p>
          <a:endParaRPr lang="ru-RU" sz="1600" b="1"/>
        </a:p>
      </dgm:t>
    </dgm:pt>
    <dgm:pt modelId="{15E32C2B-E25A-4963-9C72-7DCE208D2E5A}" type="parTrans" cxnId="{C0961EAB-7353-42DD-9A13-D865C0A60195}">
      <dgm:prSet/>
      <dgm:spPr/>
      <dgm:t>
        <a:bodyPr/>
        <a:lstStyle/>
        <a:p>
          <a:endParaRPr lang="ru-RU" sz="1600" b="1"/>
        </a:p>
      </dgm:t>
    </dgm:pt>
    <dgm:pt modelId="{8E05DAC7-CB90-4E09-898F-1B86DEFED710}">
      <dgm:prSet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 Анализ результативности  обращений в учреждение: по телефону, электронной почте, лично</a:t>
          </a:r>
        </a:p>
        <a:p>
          <a:pPr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078FF8F-128A-4F68-A067-81CA3AE788B0}" type="sibTrans" cxnId="{BD2CCDF1-5AF9-4875-B433-9D2D347A6BB2}">
      <dgm:prSet/>
      <dgm:spPr/>
      <dgm:t>
        <a:bodyPr/>
        <a:lstStyle/>
        <a:p>
          <a:endParaRPr lang="ru-RU" sz="1600" b="1"/>
        </a:p>
      </dgm:t>
    </dgm:pt>
    <dgm:pt modelId="{F98B4BF2-3113-4C9C-93C6-469672A1AC64}" type="parTrans" cxnId="{BD2CCDF1-5AF9-4875-B433-9D2D347A6BB2}">
      <dgm:prSet/>
      <dgm:spPr/>
      <dgm:t>
        <a:bodyPr/>
        <a:lstStyle/>
        <a:p>
          <a:endParaRPr lang="ru-RU" sz="1600" b="1"/>
        </a:p>
      </dgm:t>
    </dgm:pt>
    <dgm:pt modelId="{3FFB8543-16CF-4761-8F32-ADC490EB9A01}">
      <dgm:prSet custT="1"/>
      <dgm:spPr/>
      <dgm:t>
        <a:bodyPr/>
        <a:lstStyle/>
        <a:p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Анализ информации о деятельности учреждения, порядке предоставления услуг и порядке обращений, размещаемых в здании учреждения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5C23643-DFC7-4F5F-8C23-F31E3C439070}" type="sibTrans" cxnId="{4DEE6B02-4241-41B9-BD4A-3BB11C4B5A28}">
      <dgm:prSet/>
      <dgm:spPr/>
      <dgm:t>
        <a:bodyPr/>
        <a:lstStyle/>
        <a:p>
          <a:endParaRPr lang="ru-RU" sz="1600" b="1"/>
        </a:p>
      </dgm:t>
    </dgm:pt>
    <dgm:pt modelId="{0A9F7E87-FA4A-470B-B19B-073D476F5679}" type="parTrans" cxnId="{4DEE6B02-4241-41B9-BD4A-3BB11C4B5A28}">
      <dgm:prSet/>
      <dgm:spPr/>
      <dgm:t>
        <a:bodyPr/>
        <a:lstStyle/>
        <a:p>
          <a:endParaRPr lang="ru-RU" sz="1600" b="1"/>
        </a:p>
      </dgm:t>
    </dgm:pt>
    <dgm:pt modelId="{511B5357-1E94-411B-BC32-1260FF042663}">
      <dgm:prSet custT="1"/>
      <dgm:spPr/>
      <dgm:t>
        <a:bodyPr/>
        <a:lstStyle/>
        <a:p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Анализ официальных сайтов учреждений социального обслуживания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D72E902-A1E6-4F63-8E92-CAE80B1E2A03}" type="sibTrans" cxnId="{B92D9461-013B-4883-AE3E-608A80D0DEDA}">
      <dgm:prSet/>
      <dgm:spPr/>
      <dgm:t>
        <a:bodyPr/>
        <a:lstStyle/>
        <a:p>
          <a:endParaRPr lang="ru-RU" sz="1600" b="1"/>
        </a:p>
      </dgm:t>
    </dgm:pt>
    <dgm:pt modelId="{F8257FBD-4949-4841-850C-F20B030DC980}" type="parTrans" cxnId="{B92D9461-013B-4883-AE3E-608A80D0DEDA}">
      <dgm:prSet/>
      <dgm:spPr/>
      <dgm:t>
        <a:bodyPr/>
        <a:lstStyle/>
        <a:p>
          <a:endParaRPr lang="ru-RU" sz="1600" b="1"/>
        </a:p>
      </dgm:t>
    </dgm:pt>
    <dgm:pt modelId="{E7E5C171-ADD0-4A7A-9FAF-45C7586049AC}">
      <dgm:prSet custT="1"/>
      <dgm:spPr/>
      <dgm:t>
        <a:bodyPr/>
        <a:lstStyle/>
        <a:p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Исследование условий доступности для маломобильных групп населения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1CCCB60-4E57-432B-82A5-413D90B79E02}" type="parTrans" cxnId="{7D6C48E6-73CB-4372-A1CF-B9A2973024E6}">
      <dgm:prSet/>
      <dgm:spPr/>
      <dgm:t>
        <a:bodyPr/>
        <a:lstStyle/>
        <a:p>
          <a:endParaRPr lang="ru-RU" sz="1600" b="1"/>
        </a:p>
      </dgm:t>
    </dgm:pt>
    <dgm:pt modelId="{2CC21E06-E9D0-4BFF-A648-C8E6A1612012}" type="sibTrans" cxnId="{7D6C48E6-73CB-4372-A1CF-B9A2973024E6}">
      <dgm:prSet/>
      <dgm:spPr/>
      <dgm:t>
        <a:bodyPr/>
        <a:lstStyle/>
        <a:p>
          <a:endParaRPr lang="ru-RU" sz="1600" b="1"/>
        </a:p>
      </dgm:t>
    </dgm:pt>
    <dgm:pt modelId="{39106F5D-2C63-4319-8E9C-9CF25C3527A6}">
      <dgm:prSet custT="1"/>
      <dgm:spPr/>
      <dgm:t>
        <a:bodyPr/>
        <a:lstStyle/>
        <a:p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Анализ помещений учреждения на предмет их оборудования для предоставления социальных услуг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92E62FB-CD66-4BA4-B1F5-A819089CA6D2}" type="parTrans" cxnId="{24E28604-0EDF-4577-954A-5A353B3A27A5}">
      <dgm:prSet/>
      <dgm:spPr/>
      <dgm:t>
        <a:bodyPr/>
        <a:lstStyle/>
        <a:p>
          <a:endParaRPr lang="ru-RU" sz="1600" b="1"/>
        </a:p>
      </dgm:t>
    </dgm:pt>
    <dgm:pt modelId="{828A86D2-ED0A-46A1-BDC9-5379D7EF04C5}" type="sibTrans" cxnId="{24E28604-0EDF-4577-954A-5A353B3A27A5}">
      <dgm:prSet/>
      <dgm:spPr/>
      <dgm:t>
        <a:bodyPr/>
        <a:lstStyle/>
        <a:p>
          <a:endParaRPr lang="ru-RU" sz="1600" b="1"/>
        </a:p>
      </dgm:t>
    </dgm:pt>
    <dgm:pt modelId="{50C30E1D-71F1-47E3-93EE-06C978699EBB}">
      <dgm:prSet custT="1"/>
      <dgm:spPr/>
      <dgm:t>
        <a:bodyPr/>
        <a:lstStyle/>
        <a:p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Анализ укомплектованности учреждения специалистами, осуществляющими предоставление социальных услуг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F748BF8-B09A-4272-926C-14EC98E00264}" type="parTrans" cxnId="{2346EF68-721B-41DE-9522-15C234272D10}">
      <dgm:prSet/>
      <dgm:spPr/>
      <dgm:t>
        <a:bodyPr/>
        <a:lstStyle/>
        <a:p>
          <a:endParaRPr lang="ru-RU" sz="1600" b="1"/>
        </a:p>
      </dgm:t>
    </dgm:pt>
    <dgm:pt modelId="{D037F667-9A0C-4028-872B-B33411735846}" type="sibTrans" cxnId="{2346EF68-721B-41DE-9522-15C234272D10}">
      <dgm:prSet/>
      <dgm:spPr/>
      <dgm:t>
        <a:bodyPr/>
        <a:lstStyle/>
        <a:p>
          <a:endParaRPr lang="ru-RU" sz="1600" b="1"/>
        </a:p>
      </dgm:t>
    </dgm:pt>
    <dgm:pt modelId="{162FA5DB-62A9-46EC-A5BA-35739B3CAD3C}">
      <dgm:prSet custT="1"/>
      <dgm:spPr/>
      <dgm:t>
        <a:bodyPr/>
        <a:lstStyle/>
        <a:p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Анализ обращений граждан и поступивших в учреждение обоснованных жалоб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80952B8-49F0-4584-AD2F-61E74846526D}" type="parTrans" cxnId="{199F7315-80FC-4E6B-AD2B-FC53C00A8E9F}">
      <dgm:prSet/>
      <dgm:spPr/>
      <dgm:t>
        <a:bodyPr/>
        <a:lstStyle/>
        <a:p>
          <a:endParaRPr lang="ru-RU" sz="1600" b="1"/>
        </a:p>
      </dgm:t>
    </dgm:pt>
    <dgm:pt modelId="{42EE13CF-7960-4217-9DA0-A040616E6D95}" type="sibTrans" cxnId="{199F7315-80FC-4E6B-AD2B-FC53C00A8E9F}">
      <dgm:prSet/>
      <dgm:spPr/>
      <dgm:t>
        <a:bodyPr/>
        <a:lstStyle/>
        <a:p>
          <a:endParaRPr lang="ru-RU" sz="1600" b="1"/>
        </a:p>
      </dgm:t>
    </dgm:pt>
    <dgm:pt modelId="{54867916-0A88-47CC-B4EA-DE538E3B6BFC}" type="pres">
      <dgm:prSet presAssocID="{B989CFED-29D9-4935-9E00-6361A121D47E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E6613012-4640-4555-8269-C22D0EB38E86}" type="pres">
      <dgm:prSet presAssocID="{CC727E56-D4EE-4DE9-BA42-5E46B7353224}" presName="thickLine" presStyleLbl="alignNode1" presStyleIdx="0" presStyleCnt="1"/>
      <dgm:spPr/>
    </dgm:pt>
    <dgm:pt modelId="{2AC5E579-94C4-4A6C-BC1B-80B59027B171}" type="pres">
      <dgm:prSet presAssocID="{CC727E56-D4EE-4DE9-BA42-5E46B7353224}" presName="horz1" presStyleCnt="0"/>
      <dgm:spPr/>
    </dgm:pt>
    <dgm:pt modelId="{80EF7C30-57A9-47A8-874A-7BDF5A17CA9A}" type="pres">
      <dgm:prSet presAssocID="{CC727E56-D4EE-4DE9-BA42-5E46B7353224}" presName="tx1" presStyleLbl="revTx" presStyleIdx="0" presStyleCnt="11" custScaleX="109074"/>
      <dgm:spPr/>
      <dgm:t>
        <a:bodyPr/>
        <a:lstStyle/>
        <a:p>
          <a:endParaRPr lang="ru-RU"/>
        </a:p>
      </dgm:t>
    </dgm:pt>
    <dgm:pt modelId="{770EC807-9FDA-4CFE-BCF9-5F59A1BA572A}" type="pres">
      <dgm:prSet presAssocID="{CC727E56-D4EE-4DE9-BA42-5E46B7353224}" presName="vert1" presStyleCnt="0"/>
      <dgm:spPr/>
    </dgm:pt>
    <dgm:pt modelId="{CD37CB0A-495C-4BB6-8E9E-F2CAAAD09717}" type="pres">
      <dgm:prSet presAssocID="{C6F9BFE8-5553-4566-B0D3-9C3E28679292}" presName="vertSpace2a" presStyleCnt="0"/>
      <dgm:spPr/>
    </dgm:pt>
    <dgm:pt modelId="{A80A3F7E-F099-4F48-89F6-5E9113C2A4B4}" type="pres">
      <dgm:prSet presAssocID="{C6F9BFE8-5553-4566-B0D3-9C3E28679292}" presName="horz2" presStyleCnt="0"/>
      <dgm:spPr/>
    </dgm:pt>
    <dgm:pt modelId="{DCAFFFC9-DFBE-40D1-BE97-11D7F9441339}" type="pres">
      <dgm:prSet presAssocID="{C6F9BFE8-5553-4566-B0D3-9C3E28679292}" presName="horzSpace2" presStyleCnt="0"/>
      <dgm:spPr/>
    </dgm:pt>
    <dgm:pt modelId="{2C89BDB8-E052-4F99-8982-9D8A6BC7BE85}" type="pres">
      <dgm:prSet presAssocID="{C6F9BFE8-5553-4566-B0D3-9C3E28679292}" presName="tx2" presStyleLbl="revTx" presStyleIdx="1" presStyleCnt="11"/>
      <dgm:spPr/>
      <dgm:t>
        <a:bodyPr/>
        <a:lstStyle/>
        <a:p>
          <a:endParaRPr lang="ru-RU"/>
        </a:p>
      </dgm:t>
    </dgm:pt>
    <dgm:pt modelId="{3500D3B0-8C5D-4366-A204-34D94642519E}" type="pres">
      <dgm:prSet presAssocID="{C6F9BFE8-5553-4566-B0D3-9C3E28679292}" presName="vert2" presStyleCnt="0"/>
      <dgm:spPr/>
    </dgm:pt>
    <dgm:pt modelId="{90F9B37C-D0FB-4FE3-80AA-E8AB113CF6C8}" type="pres">
      <dgm:prSet presAssocID="{C6F9BFE8-5553-4566-B0D3-9C3E28679292}" presName="thinLine2b" presStyleLbl="callout" presStyleIdx="0" presStyleCnt="10"/>
      <dgm:spPr/>
    </dgm:pt>
    <dgm:pt modelId="{FFC0216C-5817-4B2B-99E3-A227BA5F5149}" type="pres">
      <dgm:prSet presAssocID="{C6F9BFE8-5553-4566-B0D3-9C3E28679292}" presName="vertSpace2b" presStyleCnt="0"/>
      <dgm:spPr/>
    </dgm:pt>
    <dgm:pt modelId="{86986DF1-7C5C-4D15-9D0F-2896407E59C5}" type="pres">
      <dgm:prSet presAssocID="{511B5357-1E94-411B-BC32-1260FF042663}" presName="horz2" presStyleCnt="0"/>
      <dgm:spPr/>
    </dgm:pt>
    <dgm:pt modelId="{17A53F17-A264-474E-8B8D-3689E3F763BC}" type="pres">
      <dgm:prSet presAssocID="{511B5357-1E94-411B-BC32-1260FF042663}" presName="horzSpace2" presStyleCnt="0"/>
      <dgm:spPr/>
    </dgm:pt>
    <dgm:pt modelId="{3300D68A-5E2D-4A52-8732-0B504EC7DB53}" type="pres">
      <dgm:prSet presAssocID="{511B5357-1E94-411B-BC32-1260FF042663}" presName="tx2" presStyleLbl="revTx" presStyleIdx="2" presStyleCnt="11"/>
      <dgm:spPr/>
      <dgm:t>
        <a:bodyPr/>
        <a:lstStyle/>
        <a:p>
          <a:endParaRPr lang="ru-RU"/>
        </a:p>
      </dgm:t>
    </dgm:pt>
    <dgm:pt modelId="{F39BF7D4-91C3-4D99-98A2-17C087E1F5DC}" type="pres">
      <dgm:prSet presAssocID="{511B5357-1E94-411B-BC32-1260FF042663}" presName="vert2" presStyleCnt="0"/>
      <dgm:spPr/>
    </dgm:pt>
    <dgm:pt modelId="{1A105C76-C204-4A4D-BFD2-3DA07CDA7729}" type="pres">
      <dgm:prSet presAssocID="{511B5357-1E94-411B-BC32-1260FF042663}" presName="thinLine2b" presStyleLbl="callout" presStyleIdx="1" presStyleCnt="10"/>
      <dgm:spPr/>
    </dgm:pt>
    <dgm:pt modelId="{B3348DBC-94D6-4933-9D40-D2618A51884F}" type="pres">
      <dgm:prSet presAssocID="{511B5357-1E94-411B-BC32-1260FF042663}" presName="vertSpace2b" presStyleCnt="0"/>
      <dgm:spPr/>
    </dgm:pt>
    <dgm:pt modelId="{0789A87F-52A3-444F-91B0-539C15EA6757}" type="pres">
      <dgm:prSet presAssocID="{3FFB8543-16CF-4761-8F32-ADC490EB9A01}" presName="horz2" presStyleCnt="0"/>
      <dgm:spPr/>
    </dgm:pt>
    <dgm:pt modelId="{B80D804C-EB2B-458F-9C14-6D0C13AA8F41}" type="pres">
      <dgm:prSet presAssocID="{3FFB8543-16CF-4761-8F32-ADC490EB9A01}" presName="horzSpace2" presStyleCnt="0"/>
      <dgm:spPr/>
    </dgm:pt>
    <dgm:pt modelId="{79397537-CE0A-4E31-BD63-C3D11BA8383D}" type="pres">
      <dgm:prSet presAssocID="{3FFB8543-16CF-4761-8F32-ADC490EB9A01}" presName="tx2" presStyleLbl="revTx" presStyleIdx="3" presStyleCnt="11" custScaleY="146342"/>
      <dgm:spPr/>
      <dgm:t>
        <a:bodyPr/>
        <a:lstStyle/>
        <a:p>
          <a:endParaRPr lang="ru-RU"/>
        </a:p>
      </dgm:t>
    </dgm:pt>
    <dgm:pt modelId="{40BEC335-4CCF-4FD1-ACAB-EE1DB7566892}" type="pres">
      <dgm:prSet presAssocID="{3FFB8543-16CF-4761-8F32-ADC490EB9A01}" presName="vert2" presStyleCnt="0"/>
      <dgm:spPr/>
    </dgm:pt>
    <dgm:pt modelId="{E0BB1112-FA10-4B19-ABFE-EF7FEE5EAAF2}" type="pres">
      <dgm:prSet presAssocID="{3FFB8543-16CF-4761-8F32-ADC490EB9A01}" presName="thinLine2b" presStyleLbl="callout" presStyleIdx="2" presStyleCnt="10"/>
      <dgm:spPr/>
    </dgm:pt>
    <dgm:pt modelId="{C2372BD1-C305-4350-81D5-8A1BF0D1B7DB}" type="pres">
      <dgm:prSet presAssocID="{3FFB8543-16CF-4761-8F32-ADC490EB9A01}" presName="vertSpace2b" presStyleCnt="0"/>
      <dgm:spPr/>
    </dgm:pt>
    <dgm:pt modelId="{8891DE5D-641C-4D17-BC1F-221D3D5CEE50}" type="pres">
      <dgm:prSet presAssocID="{8E05DAC7-CB90-4E09-898F-1B86DEFED710}" presName="horz2" presStyleCnt="0"/>
      <dgm:spPr/>
    </dgm:pt>
    <dgm:pt modelId="{EE1AD459-0C05-4217-BE80-5AC0E1F19CC4}" type="pres">
      <dgm:prSet presAssocID="{8E05DAC7-CB90-4E09-898F-1B86DEFED710}" presName="horzSpace2" presStyleCnt="0"/>
      <dgm:spPr/>
    </dgm:pt>
    <dgm:pt modelId="{B19606E2-F332-4BE8-958B-742E601A86D6}" type="pres">
      <dgm:prSet presAssocID="{8E05DAC7-CB90-4E09-898F-1B86DEFED710}" presName="tx2" presStyleLbl="revTx" presStyleIdx="4" presStyleCnt="11" custScaleY="128382"/>
      <dgm:spPr/>
      <dgm:t>
        <a:bodyPr/>
        <a:lstStyle/>
        <a:p>
          <a:endParaRPr lang="ru-RU"/>
        </a:p>
      </dgm:t>
    </dgm:pt>
    <dgm:pt modelId="{5FDF7760-BB92-44D2-848E-626CB4D491F8}" type="pres">
      <dgm:prSet presAssocID="{8E05DAC7-CB90-4E09-898F-1B86DEFED710}" presName="vert2" presStyleCnt="0"/>
      <dgm:spPr/>
    </dgm:pt>
    <dgm:pt modelId="{467CD9F1-1D2D-45D2-8DBC-9A3BE1203B43}" type="pres">
      <dgm:prSet presAssocID="{8E05DAC7-CB90-4E09-898F-1B86DEFED710}" presName="thinLine2b" presStyleLbl="callout" presStyleIdx="3" presStyleCnt="10"/>
      <dgm:spPr/>
    </dgm:pt>
    <dgm:pt modelId="{7AB82DC5-95B6-4E90-95B8-A29B0B8216EB}" type="pres">
      <dgm:prSet presAssocID="{8E05DAC7-CB90-4E09-898F-1B86DEFED710}" presName="vertSpace2b" presStyleCnt="0"/>
      <dgm:spPr/>
    </dgm:pt>
    <dgm:pt modelId="{C73D36FA-8DE5-4809-9EB5-648B4E30BAC7}" type="pres">
      <dgm:prSet presAssocID="{7713653B-2F82-428C-BD09-E851A40C7844}" presName="horz2" presStyleCnt="0"/>
      <dgm:spPr/>
    </dgm:pt>
    <dgm:pt modelId="{7AB321FF-55A9-4721-A87A-688B0D54F43F}" type="pres">
      <dgm:prSet presAssocID="{7713653B-2F82-428C-BD09-E851A40C7844}" presName="horzSpace2" presStyleCnt="0"/>
      <dgm:spPr/>
    </dgm:pt>
    <dgm:pt modelId="{08BFBC5A-5082-430E-A20F-5F38EF7C2712}" type="pres">
      <dgm:prSet presAssocID="{7713653B-2F82-428C-BD09-E851A40C7844}" presName="tx2" presStyleLbl="revTx" presStyleIdx="5" presStyleCnt="11"/>
      <dgm:spPr/>
      <dgm:t>
        <a:bodyPr/>
        <a:lstStyle/>
        <a:p>
          <a:endParaRPr lang="ru-RU"/>
        </a:p>
      </dgm:t>
    </dgm:pt>
    <dgm:pt modelId="{81EB492A-E7D1-4755-A6D9-8DD015F75A3D}" type="pres">
      <dgm:prSet presAssocID="{7713653B-2F82-428C-BD09-E851A40C7844}" presName="vert2" presStyleCnt="0"/>
      <dgm:spPr/>
    </dgm:pt>
    <dgm:pt modelId="{C4C65F70-3BBA-484C-95D7-7A3FBE64D9B8}" type="pres">
      <dgm:prSet presAssocID="{7713653B-2F82-428C-BD09-E851A40C7844}" presName="thinLine2b" presStyleLbl="callout" presStyleIdx="4" presStyleCnt="10"/>
      <dgm:spPr/>
    </dgm:pt>
    <dgm:pt modelId="{4F183346-456A-42A2-95BB-DEBC714A1A5A}" type="pres">
      <dgm:prSet presAssocID="{7713653B-2F82-428C-BD09-E851A40C7844}" presName="vertSpace2b" presStyleCnt="0"/>
      <dgm:spPr/>
    </dgm:pt>
    <dgm:pt modelId="{E9446CC1-10B4-4BFD-AE9C-D4D995DCB7D5}" type="pres">
      <dgm:prSet presAssocID="{9E5F5FBA-23D8-47F7-BDD9-3DF266A21FC6}" presName="horz2" presStyleCnt="0"/>
      <dgm:spPr/>
    </dgm:pt>
    <dgm:pt modelId="{D40CA9C0-CAC2-4375-BE0C-C8CCD7ABBA1D}" type="pres">
      <dgm:prSet presAssocID="{9E5F5FBA-23D8-47F7-BDD9-3DF266A21FC6}" presName="horzSpace2" presStyleCnt="0"/>
      <dgm:spPr/>
    </dgm:pt>
    <dgm:pt modelId="{850B96C1-0C08-40F7-BD1C-E2B5744733B7}" type="pres">
      <dgm:prSet presAssocID="{9E5F5FBA-23D8-47F7-BDD9-3DF266A21FC6}" presName="tx2" presStyleLbl="revTx" presStyleIdx="6" presStyleCnt="11" custScaleY="92514"/>
      <dgm:spPr/>
      <dgm:t>
        <a:bodyPr/>
        <a:lstStyle/>
        <a:p>
          <a:endParaRPr lang="ru-RU"/>
        </a:p>
      </dgm:t>
    </dgm:pt>
    <dgm:pt modelId="{CDA0E4FF-B274-4AAC-8F27-AD75ABAB8656}" type="pres">
      <dgm:prSet presAssocID="{9E5F5FBA-23D8-47F7-BDD9-3DF266A21FC6}" presName="vert2" presStyleCnt="0"/>
      <dgm:spPr/>
    </dgm:pt>
    <dgm:pt modelId="{DF29037D-DCD6-4FC5-B3F9-B924CCA8E135}" type="pres">
      <dgm:prSet presAssocID="{9E5F5FBA-23D8-47F7-BDD9-3DF266A21FC6}" presName="thinLine2b" presStyleLbl="callout" presStyleIdx="5" presStyleCnt="10"/>
      <dgm:spPr/>
    </dgm:pt>
    <dgm:pt modelId="{08D83FB0-4C82-4B07-B249-D08401351A2D}" type="pres">
      <dgm:prSet presAssocID="{9E5F5FBA-23D8-47F7-BDD9-3DF266A21FC6}" presName="vertSpace2b" presStyleCnt="0"/>
      <dgm:spPr/>
    </dgm:pt>
    <dgm:pt modelId="{30A085DC-C0A0-4B17-9E46-ECB8991FC320}" type="pres">
      <dgm:prSet presAssocID="{E7E5C171-ADD0-4A7A-9FAF-45C7586049AC}" presName="horz2" presStyleCnt="0"/>
      <dgm:spPr/>
    </dgm:pt>
    <dgm:pt modelId="{E242434B-90A9-4120-B57A-809817E83145}" type="pres">
      <dgm:prSet presAssocID="{E7E5C171-ADD0-4A7A-9FAF-45C7586049AC}" presName="horzSpace2" presStyleCnt="0"/>
      <dgm:spPr/>
    </dgm:pt>
    <dgm:pt modelId="{E5B49C51-7441-4794-A356-6C6C6C8A0A74}" type="pres">
      <dgm:prSet presAssocID="{E7E5C171-ADD0-4A7A-9FAF-45C7586049AC}" presName="tx2" presStyleLbl="revTx" presStyleIdx="7" presStyleCnt="11"/>
      <dgm:spPr/>
      <dgm:t>
        <a:bodyPr/>
        <a:lstStyle/>
        <a:p>
          <a:endParaRPr lang="ru-RU"/>
        </a:p>
      </dgm:t>
    </dgm:pt>
    <dgm:pt modelId="{54FB56DB-3A25-4EAA-86D2-BC5853A8B6BF}" type="pres">
      <dgm:prSet presAssocID="{E7E5C171-ADD0-4A7A-9FAF-45C7586049AC}" presName="vert2" presStyleCnt="0"/>
      <dgm:spPr/>
    </dgm:pt>
    <dgm:pt modelId="{86A4CA15-595F-426F-892A-75ABF93133DF}" type="pres">
      <dgm:prSet presAssocID="{E7E5C171-ADD0-4A7A-9FAF-45C7586049AC}" presName="thinLine2b" presStyleLbl="callout" presStyleIdx="6" presStyleCnt="10"/>
      <dgm:spPr/>
    </dgm:pt>
    <dgm:pt modelId="{00CF9623-170D-469B-8A6D-ABACE45211BE}" type="pres">
      <dgm:prSet presAssocID="{E7E5C171-ADD0-4A7A-9FAF-45C7586049AC}" presName="vertSpace2b" presStyleCnt="0"/>
      <dgm:spPr/>
    </dgm:pt>
    <dgm:pt modelId="{D4FAAE04-9CF0-43A2-9D90-7FDCF7BC0EC1}" type="pres">
      <dgm:prSet presAssocID="{39106F5D-2C63-4319-8E9C-9CF25C3527A6}" presName="horz2" presStyleCnt="0"/>
      <dgm:spPr/>
    </dgm:pt>
    <dgm:pt modelId="{6DB48DD2-D5D8-41B5-B162-56D86823D66C}" type="pres">
      <dgm:prSet presAssocID="{39106F5D-2C63-4319-8E9C-9CF25C3527A6}" presName="horzSpace2" presStyleCnt="0"/>
      <dgm:spPr/>
    </dgm:pt>
    <dgm:pt modelId="{52BDA437-3BAD-47F1-8794-692DB8F2C5F0}" type="pres">
      <dgm:prSet presAssocID="{39106F5D-2C63-4319-8E9C-9CF25C3527A6}" presName="tx2" presStyleLbl="revTx" presStyleIdx="8" presStyleCnt="11"/>
      <dgm:spPr/>
      <dgm:t>
        <a:bodyPr/>
        <a:lstStyle/>
        <a:p>
          <a:endParaRPr lang="ru-RU"/>
        </a:p>
      </dgm:t>
    </dgm:pt>
    <dgm:pt modelId="{1B4CCE66-BC42-48EB-8F65-E492726D278D}" type="pres">
      <dgm:prSet presAssocID="{39106F5D-2C63-4319-8E9C-9CF25C3527A6}" presName="vert2" presStyleCnt="0"/>
      <dgm:spPr/>
    </dgm:pt>
    <dgm:pt modelId="{A2CA483D-6429-4C9E-8685-07EE0D8BD918}" type="pres">
      <dgm:prSet presAssocID="{39106F5D-2C63-4319-8E9C-9CF25C3527A6}" presName="thinLine2b" presStyleLbl="callout" presStyleIdx="7" presStyleCnt="10"/>
      <dgm:spPr/>
    </dgm:pt>
    <dgm:pt modelId="{CBDC0721-B870-4FB6-9E5C-2799ADD42930}" type="pres">
      <dgm:prSet presAssocID="{39106F5D-2C63-4319-8E9C-9CF25C3527A6}" presName="vertSpace2b" presStyleCnt="0"/>
      <dgm:spPr/>
    </dgm:pt>
    <dgm:pt modelId="{CC5E7A01-5325-47AA-8C9F-369C7A6A34EE}" type="pres">
      <dgm:prSet presAssocID="{50C30E1D-71F1-47E3-93EE-06C978699EBB}" presName="horz2" presStyleCnt="0"/>
      <dgm:spPr/>
    </dgm:pt>
    <dgm:pt modelId="{880E8191-79B0-4590-B8F2-2FE1E090A7F2}" type="pres">
      <dgm:prSet presAssocID="{50C30E1D-71F1-47E3-93EE-06C978699EBB}" presName="horzSpace2" presStyleCnt="0"/>
      <dgm:spPr/>
    </dgm:pt>
    <dgm:pt modelId="{B6D920D5-D646-4B88-88DE-C52AFA313642}" type="pres">
      <dgm:prSet presAssocID="{50C30E1D-71F1-47E3-93EE-06C978699EBB}" presName="tx2" presStyleLbl="revTx" presStyleIdx="9" presStyleCnt="11"/>
      <dgm:spPr/>
      <dgm:t>
        <a:bodyPr/>
        <a:lstStyle/>
        <a:p>
          <a:endParaRPr lang="ru-RU"/>
        </a:p>
      </dgm:t>
    </dgm:pt>
    <dgm:pt modelId="{75A3B34B-7F0B-425B-81B7-5918107B0F81}" type="pres">
      <dgm:prSet presAssocID="{50C30E1D-71F1-47E3-93EE-06C978699EBB}" presName="vert2" presStyleCnt="0"/>
      <dgm:spPr/>
    </dgm:pt>
    <dgm:pt modelId="{91F72656-9BD5-4D27-88E3-8D53A90FDEC9}" type="pres">
      <dgm:prSet presAssocID="{50C30E1D-71F1-47E3-93EE-06C978699EBB}" presName="thinLine2b" presStyleLbl="callout" presStyleIdx="8" presStyleCnt="10"/>
      <dgm:spPr/>
    </dgm:pt>
    <dgm:pt modelId="{6D036F39-C252-4187-9A71-C927D99E5F07}" type="pres">
      <dgm:prSet presAssocID="{50C30E1D-71F1-47E3-93EE-06C978699EBB}" presName="vertSpace2b" presStyleCnt="0"/>
      <dgm:spPr/>
    </dgm:pt>
    <dgm:pt modelId="{467B83BD-6277-4DC2-9602-48FEFC6DB647}" type="pres">
      <dgm:prSet presAssocID="{162FA5DB-62A9-46EC-A5BA-35739B3CAD3C}" presName="horz2" presStyleCnt="0"/>
      <dgm:spPr/>
    </dgm:pt>
    <dgm:pt modelId="{C897DBD0-0BB6-43FB-8754-DC27E8326B20}" type="pres">
      <dgm:prSet presAssocID="{162FA5DB-62A9-46EC-A5BA-35739B3CAD3C}" presName="horzSpace2" presStyleCnt="0"/>
      <dgm:spPr/>
    </dgm:pt>
    <dgm:pt modelId="{05E27251-9996-4741-BD3E-0831197B09C7}" type="pres">
      <dgm:prSet presAssocID="{162FA5DB-62A9-46EC-A5BA-35739B3CAD3C}" presName="tx2" presStyleLbl="revTx" presStyleIdx="10" presStyleCnt="11"/>
      <dgm:spPr/>
      <dgm:t>
        <a:bodyPr/>
        <a:lstStyle/>
        <a:p>
          <a:endParaRPr lang="ru-RU"/>
        </a:p>
      </dgm:t>
    </dgm:pt>
    <dgm:pt modelId="{E27EA018-A049-42E4-A8D8-F33EAEB3C4CD}" type="pres">
      <dgm:prSet presAssocID="{162FA5DB-62A9-46EC-A5BA-35739B3CAD3C}" presName="vert2" presStyleCnt="0"/>
      <dgm:spPr/>
    </dgm:pt>
    <dgm:pt modelId="{C35A28EB-EA07-40BF-B67E-F7F52C950487}" type="pres">
      <dgm:prSet presAssocID="{162FA5DB-62A9-46EC-A5BA-35739B3CAD3C}" presName="thinLine2b" presStyleLbl="callout" presStyleIdx="9" presStyleCnt="10"/>
      <dgm:spPr/>
    </dgm:pt>
    <dgm:pt modelId="{C50A4A43-2FE8-4647-A94A-DD6EB60C733E}" type="pres">
      <dgm:prSet presAssocID="{162FA5DB-62A9-46EC-A5BA-35739B3CAD3C}" presName="vertSpace2b" presStyleCnt="0"/>
      <dgm:spPr/>
    </dgm:pt>
  </dgm:ptLst>
  <dgm:cxnLst>
    <dgm:cxn modelId="{4E1E34ED-391C-430C-A045-E44E8259F988}" type="presOf" srcId="{B989CFED-29D9-4935-9E00-6361A121D47E}" destId="{54867916-0A88-47CC-B4EA-DE538E3B6BFC}" srcOrd="0" destOrd="0" presId="urn:microsoft.com/office/officeart/2008/layout/LinedList"/>
    <dgm:cxn modelId="{208E76C2-1F73-4FC0-B842-E13ADED8BC19}" type="presOf" srcId="{C6F9BFE8-5553-4566-B0D3-9C3E28679292}" destId="{2C89BDB8-E052-4F99-8982-9D8A6BC7BE85}" srcOrd="0" destOrd="0" presId="urn:microsoft.com/office/officeart/2008/layout/LinedList"/>
    <dgm:cxn modelId="{B92D9461-013B-4883-AE3E-608A80D0DEDA}" srcId="{CC727E56-D4EE-4DE9-BA42-5E46B7353224}" destId="{511B5357-1E94-411B-BC32-1260FF042663}" srcOrd="1" destOrd="0" parTransId="{F8257FBD-4949-4841-850C-F20B030DC980}" sibTransId="{1D72E902-A1E6-4F63-8E92-CAE80B1E2A03}"/>
    <dgm:cxn modelId="{3F272C52-A97D-49A5-886B-E2C49F397119}" type="presOf" srcId="{9E5F5FBA-23D8-47F7-BDD9-3DF266A21FC6}" destId="{850B96C1-0C08-40F7-BD1C-E2B5744733B7}" srcOrd="0" destOrd="0" presId="urn:microsoft.com/office/officeart/2008/layout/LinedList"/>
    <dgm:cxn modelId="{4DEE6B02-4241-41B9-BD4A-3BB11C4B5A28}" srcId="{CC727E56-D4EE-4DE9-BA42-5E46B7353224}" destId="{3FFB8543-16CF-4761-8F32-ADC490EB9A01}" srcOrd="2" destOrd="0" parTransId="{0A9F7E87-FA4A-470B-B19B-073D476F5679}" sibTransId="{65C23643-DFC7-4F5F-8C23-F31E3C439070}"/>
    <dgm:cxn modelId="{C0961EAB-7353-42DD-9A13-D865C0A60195}" srcId="{CC727E56-D4EE-4DE9-BA42-5E46B7353224}" destId="{7713653B-2F82-428C-BD09-E851A40C7844}" srcOrd="4" destOrd="0" parTransId="{15E32C2B-E25A-4963-9C72-7DCE208D2E5A}" sibTransId="{64BBCE3C-FE2D-4A3D-B527-EFAA4ADFC3D2}"/>
    <dgm:cxn modelId="{BD2CCDF1-5AF9-4875-B433-9D2D347A6BB2}" srcId="{CC727E56-D4EE-4DE9-BA42-5E46B7353224}" destId="{8E05DAC7-CB90-4E09-898F-1B86DEFED710}" srcOrd="3" destOrd="0" parTransId="{F98B4BF2-3113-4C9C-93C6-469672A1AC64}" sibTransId="{1078FF8F-128A-4F68-A067-81CA3AE788B0}"/>
    <dgm:cxn modelId="{3866916A-0914-4990-AD12-2DB84163E752}" type="presOf" srcId="{50C30E1D-71F1-47E3-93EE-06C978699EBB}" destId="{B6D920D5-D646-4B88-88DE-C52AFA313642}" srcOrd="0" destOrd="0" presId="urn:microsoft.com/office/officeart/2008/layout/LinedList"/>
    <dgm:cxn modelId="{24E28604-0EDF-4577-954A-5A353B3A27A5}" srcId="{CC727E56-D4EE-4DE9-BA42-5E46B7353224}" destId="{39106F5D-2C63-4319-8E9C-9CF25C3527A6}" srcOrd="7" destOrd="0" parTransId="{092E62FB-CD66-4BA4-B1F5-A819089CA6D2}" sibTransId="{828A86D2-ED0A-46A1-BDC9-5379D7EF04C5}"/>
    <dgm:cxn modelId="{C1677BA3-DF3D-4FBE-89FA-BFDC65532453}" type="presOf" srcId="{3FFB8543-16CF-4761-8F32-ADC490EB9A01}" destId="{79397537-CE0A-4E31-BD63-C3D11BA8383D}" srcOrd="0" destOrd="0" presId="urn:microsoft.com/office/officeart/2008/layout/LinedList"/>
    <dgm:cxn modelId="{199F7315-80FC-4E6B-AD2B-FC53C00A8E9F}" srcId="{CC727E56-D4EE-4DE9-BA42-5E46B7353224}" destId="{162FA5DB-62A9-46EC-A5BA-35739B3CAD3C}" srcOrd="9" destOrd="0" parTransId="{380952B8-49F0-4584-AD2F-61E74846526D}" sibTransId="{42EE13CF-7960-4217-9DA0-A040616E6D95}"/>
    <dgm:cxn modelId="{49B4229F-66AD-4BAD-A6AF-B63BD026AA92}" type="presOf" srcId="{CC727E56-D4EE-4DE9-BA42-5E46B7353224}" destId="{80EF7C30-57A9-47A8-874A-7BDF5A17CA9A}" srcOrd="0" destOrd="0" presId="urn:microsoft.com/office/officeart/2008/layout/LinedList"/>
    <dgm:cxn modelId="{FDFF962F-B51C-411A-A7A9-0843AD955E10}" type="presOf" srcId="{7713653B-2F82-428C-BD09-E851A40C7844}" destId="{08BFBC5A-5082-430E-A20F-5F38EF7C2712}" srcOrd="0" destOrd="0" presId="urn:microsoft.com/office/officeart/2008/layout/LinedList"/>
    <dgm:cxn modelId="{7D6C48E6-73CB-4372-A1CF-B9A2973024E6}" srcId="{CC727E56-D4EE-4DE9-BA42-5E46B7353224}" destId="{E7E5C171-ADD0-4A7A-9FAF-45C7586049AC}" srcOrd="6" destOrd="0" parTransId="{A1CCCB60-4E57-432B-82A5-413D90B79E02}" sibTransId="{2CC21E06-E9D0-4BFF-A648-C8E6A1612012}"/>
    <dgm:cxn modelId="{9D389554-9D8C-4C74-85A9-B19B53153AE5}" srcId="{CC727E56-D4EE-4DE9-BA42-5E46B7353224}" destId="{9E5F5FBA-23D8-47F7-BDD9-3DF266A21FC6}" srcOrd="5" destOrd="0" parTransId="{4B9A1A4C-FBD8-40A6-9AAF-843B0B1384CF}" sibTransId="{B83A5536-1F56-4DA4-9C8F-BEB008A02D5F}"/>
    <dgm:cxn modelId="{BD2D7C74-08F9-40A6-8DA8-F731F398A564}" type="presOf" srcId="{E7E5C171-ADD0-4A7A-9FAF-45C7586049AC}" destId="{E5B49C51-7441-4794-A356-6C6C6C8A0A74}" srcOrd="0" destOrd="0" presId="urn:microsoft.com/office/officeart/2008/layout/LinedList"/>
    <dgm:cxn modelId="{2346EF68-721B-41DE-9522-15C234272D10}" srcId="{CC727E56-D4EE-4DE9-BA42-5E46B7353224}" destId="{50C30E1D-71F1-47E3-93EE-06C978699EBB}" srcOrd="8" destOrd="0" parTransId="{AF748BF8-B09A-4272-926C-14EC98E00264}" sibTransId="{D037F667-9A0C-4028-872B-B33411735846}"/>
    <dgm:cxn modelId="{779A2A37-7C0E-410A-8B9E-07AA3CFEAB7A}" srcId="{B989CFED-29D9-4935-9E00-6361A121D47E}" destId="{CC727E56-D4EE-4DE9-BA42-5E46B7353224}" srcOrd="0" destOrd="0" parTransId="{AD90F3D2-8FAF-4CCE-9A6B-347568E3CF73}" sibTransId="{1CAC79DA-EE9D-409C-BD51-57F1D582E399}"/>
    <dgm:cxn modelId="{7DD51C4D-AC57-4EAD-8D28-7AD6CAFDB2EC}" type="presOf" srcId="{8E05DAC7-CB90-4E09-898F-1B86DEFED710}" destId="{B19606E2-F332-4BE8-958B-742E601A86D6}" srcOrd="0" destOrd="0" presId="urn:microsoft.com/office/officeart/2008/layout/LinedList"/>
    <dgm:cxn modelId="{D70C2D48-7309-4776-952D-D406A8FC2B18}" type="presOf" srcId="{511B5357-1E94-411B-BC32-1260FF042663}" destId="{3300D68A-5E2D-4A52-8732-0B504EC7DB53}" srcOrd="0" destOrd="0" presId="urn:microsoft.com/office/officeart/2008/layout/LinedList"/>
    <dgm:cxn modelId="{1C170C19-81CA-4BF7-9436-173DBE8FB68F}" type="presOf" srcId="{162FA5DB-62A9-46EC-A5BA-35739B3CAD3C}" destId="{05E27251-9996-4741-BD3E-0831197B09C7}" srcOrd="0" destOrd="0" presId="urn:microsoft.com/office/officeart/2008/layout/LinedList"/>
    <dgm:cxn modelId="{3D5092C6-3F61-4CC7-8259-BDADF9432FCD}" type="presOf" srcId="{39106F5D-2C63-4319-8E9C-9CF25C3527A6}" destId="{52BDA437-3BAD-47F1-8794-692DB8F2C5F0}" srcOrd="0" destOrd="0" presId="urn:microsoft.com/office/officeart/2008/layout/LinedList"/>
    <dgm:cxn modelId="{B3CBA768-F519-4F20-9A71-EEDCDD41C12E}" srcId="{CC727E56-D4EE-4DE9-BA42-5E46B7353224}" destId="{C6F9BFE8-5553-4566-B0D3-9C3E28679292}" srcOrd="0" destOrd="0" parTransId="{CD7473A9-20E8-4420-AD7D-D5052BF1DC92}" sibTransId="{A91C4EE3-64E7-4233-9A3A-3A045219DB9D}"/>
    <dgm:cxn modelId="{14B829B5-35BA-4297-8C3B-1C564A183E70}" type="presParOf" srcId="{54867916-0A88-47CC-B4EA-DE538E3B6BFC}" destId="{E6613012-4640-4555-8269-C22D0EB38E86}" srcOrd="0" destOrd="0" presId="urn:microsoft.com/office/officeart/2008/layout/LinedList"/>
    <dgm:cxn modelId="{A02AEBC9-5CDF-4AFA-8385-15D75826821D}" type="presParOf" srcId="{54867916-0A88-47CC-B4EA-DE538E3B6BFC}" destId="{2AC5E579-94C4-4A6C-BC1B-80B59027B171}" srcOrd="1" destOrd="0" presId="urn:microsoft.com/office/officeart/2008/layout/LinedList"/>
    <dgm:cxn modelId="{4A06A35D-EB9B-4195-84E6-BCE9CAD25FAB}" type="presParOf" srcId="{2AC5E579-94C4-4A6C-BC1B-80B59027B171}" destId="{80EF7C30-57A9-47A8-874A-7BDF5A17CA9A}" srcOrd="0" destOrd="0" presId="urn:microsoft.com/office/officeart/2008/layout/LinedList"/>
    <dgm:cxn modelId="{EFC18B23-1E68-446A-A21E-9175D8034AC3}" type="presParOf" srcId="{2AC5E579-94C4-4A6C-BC1B-80B59027B171}" destId="{770EC807-9FDA-4CFE-BCF9-5F59A1BA572A}" srcOrd="1" destOrd="0" presId="urn:microsoft.com/office/officeart/2008/layout/LinedList"/>
    <dgm:cxn modelId="{8EFFA965-7246-4976-ABF0-FE21EA446818}" type="presParOf" srcId="{770EC807-9FDA-4CFE-BCF9-5F59A1BA572A}" destId="{CD37CB0A-495C-4BB6-8E9E-F2CAAAD09717}" srcOrd="0" destOrd="0" presId="urn:microsoft.com/office/officeart/2008/layout/LinedList"/>
    <dgm:cxn modelId="{44489443-DC68-412B-965C-FC56BC292048}" type="presParOf" srcId="{770EC807-9FDA-4CFE-BCF9-5F59A1BA572A}" destId="{A80A3F7E-F099-4F48-89F6-5E9113C2A4B4}" srcOrd="1" destOrd="0" presId="urn:microsoft.com/office/officeart/2008/layout/LinedList"/>
    <dgm:cxn modelId="{5B844AA3-92A1-4EDA-9229-0E5DA49FFEEC}" type="presParOf" srcId="{A80A3F7E-F099-4F48-89F6-5E9113C2A4B4}" destId="{DCAFFFC9-DFBE-40D1-BE97-11D7F9441339}" srcOrd="0" destOrd="0" presId="urn:microsoft.com/office/officeart/2008/layout/LinedList"/>
    <dgm:cxn modelId="{90AAE889-6C8C-4F60-B100-23BA60380884}" type="presParOf" srcId="{A80A3F7E-F099-4F48-89F6-5E9113C2A4B4}" destId="{2C89BDB8-E052-4F99-8982-9D8A6BC7BE85}" srcOrd="1" destOrd="0" presId="urn:microsoft.com/office/officeart/2008/layout/LinedList"/>
    <dgm:cxn modelId="{CFF66B7C-18F8-4291-9ADE-F9600F59EB7D}" type="presParOf" srcId="{A80A3F7E-F099-4F48-89F6-5E9113C2A4B4}" destId="{3500D3B0-8C5D-4366-A204-34D94642519E}" srcOrd="2" destOrd="0" presId="urn:microsoft.com/office/officeart/2008/layout/LinedList"/>
    <dgm:cxn modelId="{AA426D4C-B6A9-460E-8F27-73732327047C}" type="presParOf" srcId="{770EC807-9FDA-4CFE-BCF9-5F59A1BA572A}" destId="{90F9B37C-D0FB-4FE3-80AA-E8AB113CF6C8}" srcOrd="2" destOrd="0" presId="urn:microsoft.com/office/officeart/2008/layout/LinedList"/>
    <dgm:cxn modelId="{E9A969C3-8B77-4E7E-A0B9-5729EE9D8CE6}" type="presParOf" srcId="{770EC807-9FDA-4CFE-BCF9-5F59A1BA572A}" destId="{FFC0216C-5817-4B2B-99E3-A227BA5F5149}" srcOrd="3" destOrd="0" presId="urn:microsoft.com/office/officeart/2008/layout/LinedList"/>
    <dgm:cxn modelId="{2385605A-497B-46AF-886B-135FB6187DD0}" type="presParOf" srcId="{770EC807-9FDA-4CFE-BCF9-5F59A1BA572A}" destId="{86986DF1-7C5C-4D15-9D0F-2896407E59C5}" srcOrd="4" destOrd="0" presId="urn:microsoft.com/office/officeart/2008/layout/LinedList"/>
    <dgm:cxn modelId="{34BA18B1-B362-4724-B413-CF2686D35A56}" type="presParOf" srcId="{86986DF1-7C5C-4D15-9D0F-2896407E59C5}" destId="{17A53F17-A264-474E-8B8D-3689E3F763BC}" srcOrd="0" destOrd="0" presId="urn:microsoft.com/office/officeart/2008/layout/LinedList"/>
    <dgm:cxn modelId="{36446E64-D05F-459E-A594-8C890207B635}" type="presParOf" srcId="{86986DF1-7C5C-4D15-9D0F-2896407E59C5}" destId="{3300D68A-5E2D-4A52-8732-0B504EC7DB53}" srcOrd="1" destOrd="0" presId="urn:microsoft.com/office/officeart/2008/layout/LinedList"/>
    <dgm:cxn modelId="{1492227B-EABA-4FE8-BC25-5EEE03D2C300}" type="presParOf" srcId="{86986DF1-7C5C-4D15-9D0F-2896407E59C5}" destId="{F39BF7D4-91C3-4D99-98A2-17C087E1F5DC}" srcOrd="2" destOrd="0" presId="urn:microsoft.com/office/officeart/2008/layout/LinedList"/>
    <dgm:cxn modelId="{DF472E6F-D9C0-4FDF-A6B5-15158E056CEE}" type="presParOf" srcId="{770EC807-9FDA-4CFE-BCF9-5F59A1BA572A}" destId="{1A105C76-C204-4A4D-BFD2-3DA07CDA7729}" srcOrd="5" destOrd="0" presId="urn:microsoft.com/office/officeart/2008/layout/LinedList"/>
    <dgm:cxn modelId="{AD19C1DE-ED16-473A-A57E-102A703D3FF9}" type="presParOf" srcId="{770EC807-9FDA-4CFE-BCF9-5F59A1BA572A}" destId="{B3348DBC-94D6-4933-9D40-D2618A51884F}" srcOrd="6" destOrd="0" presId="urn:microsoft.com/office/officeart/2008/layout/LinedList"/>
    <dgm:cxn modelId="{A5968629-17F0-45A0-9F93-BE0C44640F3E}" type="presParOf" srcId="{770EC807-9FDA-4CFE-BCF9-5F59A1BA572A}" destId="{0789A87F-52A3-444F-91B0-539C15EA6757}" srcOrd="7" destOrd="0" presId="urn:microsoft.com/office/officeart/2008/layout/LinedList"/>
    <dgm:cxn modelId="{F697A999-C40D-41BB-85D8-CB9DAB289AFB}" type="presParOf" srcId="{0789A87F-52A3-444F-91B0-539C15EA6757}" destId="{B80D804C-EB2B-458F-9C14-6D0C13AA8F41}" srcOrd="0" destOrd="0" presId="urn:microsoft.com/office/officeart/2008/layout/LinedList"/>
    <dgm:cxn modelId="{96C70A68-4A61-49E7-AD54-35DC8DFAF721}" type="presParOf" srcId="{0789A87F-52A3-444F-91B0-539C15EA6757}" destId="{79397537-CE0A-4E31-BD63-C3D11BA8383D}" srcOrd="1" destOrd="0" presId="urn:microsoft.com/office/officeart/2008/layout/LinedList"/>
    <dgm:cxn modelId="{52CD3689-97DB-48A4-9F0F-358896E7C65D}" type="presParOf" srcId="{0789A87F-52A3-444F-91B0-539C15EA6757}" destId="{40BEC335-4CCF-4FD1-ACAB-EE1DB7566892}" srcOrd="2" destOrd="0" presId="urn:microsoft.com/office/officeart/2008/layout/LinedList"/>
    <dgm:cxn modelId="{B344D987-683C-436C-B3C2-A5FEF4B7A5B4}" type="presParOf" srcId="{770EC807-9FDA-4CFE-BCF9-5F59A1BA572A}" destId="{E0BB1112-FA10-4B19-ABFE-EF7FEE5EAAF2}" srcOrd="8" destOrd="0" presId="urn:microsoft.com/office/officeart/2008/layout/LinedList"/>
    <dgm:cxn modelId="{61A07306-2A0F-4A51-9556-96815488E584}" type="presParOf" srcId="{770EC807-9FDA-4CFE-BCF9-5F59A1BA572A}" destId="{C2372BD1-C305-4350-81D5-8A1BF0D1B7DB}" srcOrd="9" destOrd="0" presId="urn:microsoft.com/office/officeart/2008/layout/LinedList"/>
    <dgm:cxn modelId="{075C2895-8546-4361-84F1-D7EE458D2E5E}" type="presParOf" srcId="{770EC807-9FDA-4CFE-BCF9-5F59A1BA572A}" destId="{8891DE5D-641C-4D17-BC1F-221D3D5CEE50}" srcOrd="10" destOrd="0" presId="urn:microsoft.com/office/officeart/2008/layout/LinedList"/>
    <dgm:cxn modelId="{9A123467-5846-4EF2-B045-5154FC582BD1}" type="presParOf" srcId="{8891DE5D-641C-4D17-BC1F-221D3D5CEE50}" destId="{EE1AD459-0C05-4217-BE80-5AC0E1F19CC4}" srcOrd="0" destOrd="0" presId="urn:microsoft.com/office/officeart/2008/layout/LinedList"/>
    <dgm:cxn modelId="{83C9F6E8-004E-497A-9B38-44AA1FEEA982}" type="presParOf" srcId="{8891DE5D-641C-4D17-BC1F-221D3D5CEE50}" destId="{B19606E2-F332-4BE8-958B-742E601A86D6}" srcOrd="1" destOrd="0" presId="urn:microsoft.com/office/officeart/2008/layout/LinedList"/>
    <dgm:cxn modelId="{A4190EDC-12C4-4219-AFDE-22AB2A0695F6}" type="presParOf" srcId="{8891DE5D-641C-4D17-BC1F-221D3D5CEE50}" destId="{5FDF7760-BB92-44D2-848E-626CB4D491F8}" srcOrd="2" destOrd="0" presId="urn:microsoft.com/office/officeart/2008/layout/LinedList"/>
    <dgm:cxn modelId="{85C01E56-AE43-4C0D-BE18-9C996A1C9916}" type="presParOf" srcId="{770EC807-9FDA-4CFE-BCF9-5F59A1BA572A}" destId="{467CD9F1-1D2D-45D2-8DBC-9A3BE1203B43}" srcOrd="11" destOrd="0" presId="urn:microsoft.com/office/officeart/2008/layout/LinedList"/>
    <dgm:cxn modelId="{A7CF8481-92AE-4D12-BADA-4412EBF3840E}" type="presParOf" srcId="{770EC807-9FDA-4CFE-BCF9-5F59A1BA572A}" destId="{7AB82DC5-95B6-4E90-95B8-A29B0B8216EB}" srcOrd="12" destOrd="0" presId="urn:microsoft.com/office/officeart/2008/layout/LinedList"/>
    <dgm:cxn modelId="{B9F97A62-B0E1-4D92-B1F9-E90F1CDC6BA7}" type="presParOf" srcId="{770EC807-9FDA-4CFE-BCF9-5F59A1BA572A}" destId="{C73D36FA-8DE5-4809-9EB5-648B4E30BAC7}" srcOrd="13" destOrd="0" presId="urn:microsoft.com/office/officeart/2008/layout/LinedList"/>
    <dgm:cxn modelId="{B334C28E-C395-4B4F-9224-F9E15D3854F9}" type="presParOf" srcId="{C73D36FA-8DE5-4809-9EB5-648B4E30BAC7}" destId="{7AB321FF-55A9-4721-A87A-688B0D54F43F}" srcOrd="0" destOrd="0" presId="urn:microsoft.com/office/officeart/2008/layout/LinedList"/>
    <dgm:cxn modelId="{CAD9DBAE-34E8-4592-83A2-3EA50DBBB1D2}" type="presParOf" srcId="{C73D36FA-8DE5-4809-9EB5-648B4E30BAC7}" destId="{08BFBC5A-5082-430E-A20F-5F38EF7C2712}" srcOrd="1" destOrd="0" presId="urn:microsoft.com/office/officeart/2008/layout/LinedList"/>
    <dgm:cxn modelId="{CB6C6C96-D02C-45FE-A76D-FD7E04551934}" type="presParOf" srcId="{C73D36FA-8DE5-4809-9EB5-648B4E30BAC7}" destId="{81EB492A-E7D1-4755-A6D9-8DD015F75A3D}" srcOrd="2" destOrd="0" presId="urn:microsoft.com/office/officeart/2008/layout/LinedList"/>
    <dgm:cxn modelId="{0E1B81B6-55A7-4EBE-BF0F-75EE796B3F13}" type="presParOf" srcId="{770EC807-9FDA-4CFE-BCF9-5F59A1BA572A}" destId="{C4C65F70-3BBA-484C-95D7-7A3FBE64D9B8}" srcOrd="14" destOrd="0" presId="urn:microsoft.com/office/officeart/2008/layout/LinedList"/>
    <dgm:cxn modelId="{769CE9B0-3BDD-4632-B0D2-6C9FAD8418CE}" type="presParOf" srcId="{770EC807-9FDA-4CFE-BCF9-5F59A1BA572A}" destId="{4F183346-456A-42A2-95BB-DEBC714A1A5A}" srcOrd="15" destOrd="0" presId="urn:microsoft.com/office/officeart/2008/layout/LinedList"/>
    <dgm:cxn modelId="{E845F1D5-746C-425C-BBED-CB7ECDC96A2D}" type="presParOf" srcId="{770EC807-9FDA-4CFE-BCF9-5F59A1BA572A}" destId="{E9446CC1-10B4-4BFD-AE9C-D4D995DCB7D5}" srcOrd="16" destOrd="0" presId="urn:microsoft.com/office/officeart/2008/layout/LinedList"/>
    <dgm:cxn modelId="{5B322381-0244-4278-8797-E63ED1DDC91F}" type="presParOf" srcId="{E9446CC1-10B4-4BFD-AE9C-D4D995DCB7D5}" destId="{D40CA9C0-CAC2-4375-BE0C-C8CCD7ABBA1D}" srcOrd="0" destOrd="0" presId="urn:microsoft.com/office/officeart/2008/layout/LinedList"/>
    <dgm:cxn modelId="{97050424-3AED-46F9-88B2-46D4CBD01545}" type="presParOf" srcId="{E9446CC1-10B4-4BFD-AE9C-D4D995DCB7D5}" destId="{850B96C1-0C08-40F7-BD1C-E2B5744733B7}" srcOrd="1" destOrd="0" presId="urn:microsoft.com/office/officeart/2008/layout/LinedList"/>
    <dgm:cxn modelId="{8F99FBC6-7484-4421-8309-58E4C42E19AA}" type="presParOf" srcId="{E9446CC1-10B4-4BFD-AE9C-D4D995DCB7D5}" destId="{CDA0E4FF-B274-4AAC-8F27-AD75ABAB8656}" srcOrd="2" destOrd="0" presId="urn:microsoft.com/office/officeart/2008/layout/LinedList"/>
    <dgm:cxn modelId="{33515B5E-65C1-495D-BC93-821D57B6B27A}" type="presParOf" srcId="{770EC807-9FDA-4CFE-BCF9-5F59A1BA572A}" destId="{DF29037D-DCD6-4FC5-B3F9-B924CCA8E135}" srcOrd="17" destOrd="0" presId="urn:microsoft.com/office/officeart/2008/layout/LinedList"/>
    <dgm:cxn modelId="{9F31BB8F-4708-4D66-A7D7-1700895D5CCA}" type="presParOf" srcId="{770EC807-9FDA-4CFE-BCF9-5F59A1BA572A}" destId="{08D83FB0-4C82-4B07-B249-D08401351A2D}" srcOrd="18" destOrd="0" presId="urn:microsoft.com/office/officeart/2008/layout/LinedList"/>
    <dgm:cxn modelId="{328536B0-0CDE-4689-B41B-490F393C5573}" type="presParOf" srcId="{770EC807-9FDA-4CFE-BCF9-5F59A1BA572A}" destId="{30A085DC-C0A0-4B17-9E46-ECB8991FC320}" srcOrd="19" destOrd="0" presId="urn:microsoft.com/office/officeart/2008/layout/LinedList"/>
    <dgm:cxn modelId="{42A44F3D-878F-4E57-BBFB-0EF97759E9DC}" type="presParOf" srcId="{30A085DC-C0A0-4B17-9E46-ECB8991FC320}" destId="{E242434B-90A9-4120-B57A-809817E83145}" srcOrd="0" destOrd="0" presId="urn:microsoft.com/office/officeart/2008/layout/LinedList"/>
    <dgm:cxn modelId="{79A2B4EC-7011-495B-9713-A7B933F47911}" type="presParOf" srcId="{30A085DC-C0A0-4B17-9E46-ECB8991FC320}" destId="{E5B49C51-7441-4794-A356-6C6C6C8A0A74}" srcOrd="1" destOrd="0" presId="urn:microsoft.com/office/officeart/2008/layout/LinedList"/>
    <dgm:cxn modelId="{E537DD2C-51AC-4724-8F2B-156F670D4B0D}" type="presParOf" srcId="{30A085DC-C0A0-4B17-9E46-ECB8991FC320}" destId="{54FB56DB-3A25-4EAA-86D2-BC5853A8B6BF}" srcOrd="2" destOrd="0" presId="urn:microsoft.com/office/officeart/2008/layout/LinedList"/>
    <dgm:cxn modelId="{88D8DA4B-45AC-496D-B90C-DC9930973D56}" type="presParOf" srcId="{770EC807-9FDA-4CFE-BCF9-5F59A1BA572A}" destId="{86A4CA15-595F-426F-892A-75ABF93133DF}" srcOrd="20" destOrd="0" presId="urn:microsoft.com/office/officeart/2008/layout/LinedList"/>
    <dgm:cxn modelId="{03C263BF-7369-4D84-8401-76306FF25FC5}" type="presParOf" srcId="{770EC807-9FDA-4CFE-BCF9-5F59A1BA572A}" destId="{00CF9623-170D-469B-8A6D-ABACE45211BE}" srcOrd="21" destOrd="0" presId="urn:microsoft.com/office/officeart/2008/layout/LinedList"/>
    <dgm:cxn modelId="{CB3D0751-9162-42DB-8D5E-B07AC190F4BE}" type="presParOf" srcId="{770EC807-9FDA-4CFE-BCF9-5F59A1BA572A}" destId="{D4FAAE04-9CF0-43A2-9D90-7FDCF7BC0EC1}" srcOrd="22" destOrd="0" presId="urn:microsoft.com/office/officeart/2008/layout/LinedList"/>
    <dgm:cxn modelId="{A3EFF925-9E11-4B53-8B13-C8E17DD5457C}" type="presParOf" srcId="{D4FAAE04-9CF0-43A2-9D90-7FDCF7BC0EC1}" destId="{6DB48DD2-D5D8-41B5-B162-56D86823D66C}" srcOrd="0" destOrd="0" presId="urn:microsoft.com/office/officeart/2008/layout/LinedList"/>
    <dgm:cxn modelId="{5C457AB0-82BA-4EF5-9B12-505E80B49C55}" type="presParOf" srcId="{D4FAAE04-9CF0-43A2-9D90-7FDCF7BC0EC1}" destId="{52BDA437-3BAD-47F1-8794-692DB8F2C5F0}" srcOrd="1" destOrd="0" presId="urn:microsoft.com/office/officeart/2008/layout/LinedList"/>
    <dgm:cxn modelId="{96CA12CD-4468-4506-A591-40DC447B5CC4}" type="presParOf" srcId="{D4FAAE04-9CF0-43A2-9D90-7FDCF7BC0EC1}" destId="{1B4CCE66-BC42-48EB-8F65-E492726D278D}" srcOrd="2" destOrd="0" presId="urn:microsoft.com/office/officeart/2008/layout/LinedList"/>
    <dgm:cxn modelId="{FF83BBEF-3B62-4A87-9ADB-F78461276313}" type="presParOf" srcId="{770EC807-9FDA-4CFE-BCF9-5F59A1BA572A}" destId="{A2CA483D-6429-4C9E-8685-07EE0D8BD918}" srcOrd="23" destOrd="0" presId="urn:microsoft.com/office/officeart/2008/layout/LinedList"/>
    <dgm:cxn modelId="{8316BF44-8361-4E56-81DA-8C8546EFD5EC}" type="presParOf" srcId="{770EC807-9FDA-4CFE-BCF9-5F59A1BA572A}" destId="{CBDC0721-B870-4FB6-9E5C-2799ADD42930}" srcOrd="24" destOrd="0" presId="urn:microsoft.com/office/officeart/2008/layout/LinedList"/>
    <dgm:cxn modelId="{9BEE5E21-EEA2-49E6-9537-6305D37883E0}" type="presParOf" srcId="{770EC807-9FDA-4CFE-BCF9-5F59A1BA572A}" destId="{CC5E7A01-5325-47AA-8C9F-369C7A6A34EE}" srcOrd="25" destOrd="0" presId="urn:microsoft.com/office/officeart/2008/layout/LinedList"/>
    <dgm:cxn modelId="{CFE56345-31FE-4826-95CE-EEE952D28251}" type="presParOf" srcId="{CC5E7A01-5325-47AA-8C9F-369C7A6A34EE}" destId="{880E8191-79B0-4590-B8F2-2FE1E090A7F2}" srcOrd="0" destOrd="0" presId="urn:microsoft.com/office/officeart/2008/layout/LinedList"/>
    <dgm:cxn modelId="{39A6FC95-3DC7-4A3B-9A27-054B0D966A12}" type="presParOf" srcId="{CC5E7A01-5325-47AA-8C9F-369C7A6A34EE}" destId="{B6D920D5-D646-4B88-88DE-C52AFA313642}" srcOrd="1" destOrd="0" presId="urn:microsoft.com/office/officeart/2008/layout/LinedList"/>
    <dgm:cxn modelId="{D5B18F03-76D4-4D52-8C7F-78F637FAD35B}" type="presParOf" srcId="{CC5E7A01-5325-47AA-8C9F-369C7A6A34EE}" destId="{75A3B34B-7F0B-425B-81B7-5918107B0F81}" srcOrd="2" destOrd="0" presId="urn:microsoft.com/office/officeart/2008/layout/LinedList"/>
    <dgm:cxn modelId="{6D3E3F69-3974-4DB7-ADDB-254C38297B6A}" type="presParOf" srcId="{770EC807-9FDA-4CFE-BCF9-5F59A1BA572A}" destId="{91F72656-9BD5-4D27-88E3-8D53A90FDEC9}" srcOrd="26" destOrd="0" presId="urn:microsoft.com/office/officeart/2008/layout/LinedList"/>
    <dgm:cxn modelId="{D8C746DE-0A47-4E48-9212-8660DE788395}" type="presParOf" srcId="{770EC807-9FDA-4CFE-BCF9-5F59A1BA572A}" destId="{6D036F39-C252-4187-9A71-C927D99E5F07}" srcOrd="27" destOrd="0" presId="urn:microsoft.com/office/officeart/2008/layout/LinedList"/>
    <dgm:cxn modelId="{2C476AC6-30C4-4517-9CD7-6F79BD128050}" type="presParOf" srcId="{770EC807-9FDA-4CFE-BCF9-5F59A1BA572A}" destId="{467B83BD-6277-4DC2-9602-48FEFC6DB647}" srcOrd="28" destOrd="0" presId="urn:microsoft.com/office/officeart/2008/layout/LinedList"/>
    <dgm:cxn modelId="{3117323C-1BC4-4266-97AF-DBF37D3E811F}" type="presParOf" srcId="{467B83BD-6277-4DC2-9602-48FEFC6DB647}" destId="{C897DBD0-0BB6-43FB-8754-DC27E8326B20}" srcOrd="0" destOrd="0" presId="urn:microsoft.com/office/officeart/2008/layout/LinedList"/>
    <dgm:cxn modelId="{F99D8E89-175B-43F7-99FD-D38E52A7386A}" type="presParOf" srcId="{467B83BD-6277-4DC2-9602-48FEFC6DB647}" destId="{05E27251-9996-4741-BD3E-0831197B09C7}" srcOrd="1" destOrd="0" presId="urn:microsoft.com/office/officeart/2008/layout/LinedList"/>
    <dgm:cxn modelId="{534C03F5-C235-4F38-B3CB-C330C4C3C2C9}" type="presParOf" srcId="{467B83BD-6277-4DC2-9602-48FEFC6DB647}" destId="{E27EA018-A049-42E4-A8D8-F33EAEB3C4CD}" srcOrd="2" destOrd="0" presId="urn:microsoft.com/office/officeart/2008/layout/LinedList"/>
    <dgm:cxn modelId="{DB0DA21B-4E48-428E-B46E-8094443BBBF3}" type="presParOf" srcId="{770EC807-9FDA-4CFE-BCF9-5F59A1BA572A}" destId="{C35A28EB-EA07-40BF-B67E-F7F52C950487}" srcOrd="29" destOrd="0" presId="urn:microsoft.com/office/officeart/2008/layout/LinedList"/>
    <dgm:cxn modelId="{01BAE5A9-5D9F-4232-878E-4CC5D7EA73CF}" type="presParOf" srcId="{770EC807-9FDA-4CFE-BCF9-5F59A1BA572A}" destId="{C50A4A43-2FE8-4647-A94A-DD6EB60C733E}" srcOrd="30" destOrd="0" presId="urn:microsoft.com/office/officeart/2008/layout/LinedList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CA47C99-6F32-4960-91C3-F2364C05D436}">
      <dsp:nvSpPr>
        <dsp:cNvPr id="0" name=""/>
        <dsp:cNvSpPr/>
      </dsp:nvSpPr>
      <dsp:spPr>
        <a:xfrm>
          <a:off x="-6350946" y="-971459"/>
          <a:ext cx="7559542" cy="7559542"/>
        </a:xfrm>
        <a:prstGeom prst="blockArc">
          <a:avLst>
            <a:gd name="adj1" fmla="val 18900000"/>
            <a:gd name="adj2" fmla="val 2700000"/>
            <a:gd name="adj3" fmla="val 286"/>
          </a:avLst>
        </a:prstGeom>
        <a:noFill/>
        <a:ln w="158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45BE206-7FC5-46CF-A472-7C7CED5B9458}">
      <dsp:nvSpPr>
        <dsp:cNvPr id="0" name=""/>
        <dsp:cNvSpPr/>
      </dsp:nvSpPr>
      <dsp:spPr>
        <a:xfrm>
          <a:off x="449939" y="222122"/>
          <a:ext cx="8614352" cy="738615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69359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план мероприятий («дорожную карту») по формированию независимой оценки качества оказания услуг организациями социального обслуживания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49939" y="222122"/>
        <a:ext cx="8614352" cy="738615"/>
      </dsp:txXfrm>
    </dsp:sp>
    <dsp:sp modelId="{29A33EDD-D972-4912-BC83-C3DB740B6C25}">
      <dsp:nvSpPr>
        <dsp:cNvPr id="0" name=""/>
        <dsp:cNvSpPr/>
      </dsp:nvSpPr>
      <dsp:spPr>
        <a:xfrm>
          <a:off x="80365" y="221856"/>
          <a:ext cx="739147" cy="73914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C8ED62E-EA87-4DD5-AF23-BD061C885604}">
      <dsp:nvSpPr>
        <dsp:cNvPr id="0" name=""/>
        <dsp:cNvSpPr/>
      </dsp:nvSpPr>
      <dsp:spPr>
        <a:xfrm>
          <a:off x="936338" y="1109017"/>
          <a:ext cx="8127952" cy="738556"/>
        </a:xfrm>
        <a:prstGeom prst="rect">
          <a:avLst/>
        </a:prstGeom>
        <a:solidFill>
          <a:schemeClr val="accent4">
            <a:hueOff val="-395116"/>
            <a:satOff val="4462"/>
            <a:lumOff val="2392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69359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методические рекомендации по проведению независимой оценки качества оказания услуг организациями социального обслуживания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936338" y="1109017"/>
        <a:ext cx="8127952" cy="738556"/>
      </dsp:txXfrm>
    </dsp:sp>
    <dsp:sp modelId="{F5515E06-0749-43B6-B46C-619BF9B80D32}">
      <dsp:nvSpPr>
        <dsp:cNvPr id="0" name=""/>
        <dsp:cNvSpPr/>
      </dsp:nvSpPr>
      <dsp:spPr>
        <a:xfrm>
          <a:off x="566764" y="1108721"/>
          <a:ext cx="739147" cy="73914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4">
              <a:hueOff val="-395116"/>
              <a:satOff val="4462"/>
              <a:lumOff val="239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3B952D9-8650-4834-AB01-E2DE3D7A810B}">
      <dsp:nvSpPr>
        <dsp:cNvPr id="0" name=""/>
        <dsp:cNvSpPr/>
      </dsp:nvSpPr>
      <dsp:spPr>
        <a:xfrm>
          <a:off x="1158756" y="2069501"/>
          <a:ext cx="7905534" cy="591318"/>
        </a:xfrm>
        <a:prstGeom prst="rect">
          <a:avLst/>
        </a:prstGeom>
        <a:solidFill>
          <a:schemeClr val="accent4">
            <a:hueOff val="-790233"/>
            <a:satOff val="8924"/>
            <a:lumOff val="4784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69359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карту независимой оценки организаций социального обслуживания населения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158756" y="2069501"/>
        <a:ext cx="7905534" cy="591318"/>
      </dsp:txXfrm>
    </dsp:sp>
    <dsp:sp modelId="{237999B6-8EF3-48E0-886B-EB80272C04DD}">
      <dsp:nvSpPr>
        <dsp:cNvPr id="0" name=""/>
        <dsp:cNvSpPr/>
      </dsp:nvSpPr>
      <dsp:spPr>
        <a:xfrm>
          <a:off x="789183" y="1995586"/>
          <a:ext cx="739147" cy="73914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4">
              <a:hueOff val="-790233"/>
              <a:satOff val="8924"/>
              <a:lumOff val="478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CC21BA3-8D4A-4F43-85AC-E5435C372B07}">
      <dsp:nvSpPr>
        <dsp:cNvPr id="0" name=""/>
        <dsp:cNvSpPr/>
      </dsp:nvSpPr>
      <dsp:spPr>
        <a:xfrm>
          <a:off x="1158756" y="2955804"/>
          <a:ext cx="7905534" cy="591318"/>
        </a:xfrm>
        <a:prstGeom prst="rect">
          <a:avLst/>
        </a:prstGeom>
        <a:solidFill>
          <a:schemeClr val="accent4">
            <a:hueOff val="-1185349"/>
            <a:satOff val="13385"/>
            <a:lumOff val="7176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69359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анкету по анализу удовлетворенности качеством оказания социальных услуг в организациях социального обслуживания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158756" y="2955804"/>
        <a:ext cx="7905534" cy="591318"/>
      </dsp:txXfrm>
    </dsp:sp>
    <dsp:sp modelId="{3E4AE993-D2B0-4244-B68C-F2589D7585E0}">
      <dsp:nvSpPr>
        <dsp:cNvPr id="0" name=""/>
        <dsp:cNvSpPr/>
      </dsp:nvSpPr>
      <dsp:spPr>
        <a:xfrm>
          <a:off x="789183" y="2881889"/>
          <a:ext cx="739147" cy="73914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4">
              <a:hueOff val="-1185349"/>
              <a:satOff val="13385"/>
              <a:lumOff val="717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BD5E8FB-7BC7-42F1-85A8-017B6F87C5FA}">
      <dsp:nvSpPr>
        <dsp:cNvPr id="0" name=""/>
        <dsp:cNvSpPr/>
      </dsp:nvSpPr>
      <dsp:spPr>
        <a:xfrm>
          <a:off x="936338" y="3842669"/>
          <a:ext cx="8127952" cy="591318"/>
        </a:xfrm>
        <a:prstGeom prst="rect">
          <a:avLst/>
        </a:prstGeom>
        <a:solidFill>
          <a:schemeClr val="accent4">
            <a:hueOff val="-1580466"/>
            <a:satOff val="17847"/>
            <a:lumOff val="9568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69359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показатели, характеризующие общие критерии оценки качества оказания услуг организациями социального обслуживания 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936338" y="3842669"/>
        <a:ext cx="8127952" cy="591318"/>
      </dsp:txXfrm>
    </dsp:sp>
    <dsp:sp modelId="{2359D4A9-07DF-4F01-B632-536ECC78A67E}">
      <dsp:nvSpPr>
        <dsp:cNvPr id="0" name=""/>
        <dsp:cNvSpPr/>
      </dsp:nvSpPr>
      <dsp:spPr>
        <a:xfrm>
          <a:off x="566764" y="3768754"/>
          <a:ext cx="739147" cy="73914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4">
              <a:hueOff val="-1580466"/>
              <a:satOff val="17847"/>
              <a:lumOff val="956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AA1F5E9-7296-46FE-96E5-F0A8C6C79501}">
      <dsp:nvSpPr>
        <dsp:cNvPr id="0" name=""/>
        <dsp:cNvSpPr/>
      </dsp:nvSpPr>
      <dsp:spPr>
        <a:xfrm>
          <a:off x="449939" y="4729534"/>
          <a:ext cx="8614352" cy="591318"/>
        </a:xfrm>
        <a:prstGeom prst="rect">
          <a:avLst/>
        </a:prstGeom>
        <a:solidFill>
          <a:schemeClr val="accent4">
            <a:hueOff val="-1975582"/>
            <a:satOff val="22309"/>
            <a:lumOff val="1196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69359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план мероприятий по улучшению качества оказания услуг организациями социального обслуживания  и отчет о его реализации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49939" y="4729534"/>
        <a:ext cx="8614352" cy="591318"/>
      </dsp:txXfrm>
    </dsp:sp>
    <dsp:sp modelId="{0783660B-D9A2-44DF-A184-F36A76F96EDF}">
      <dsp:nvSpPr>
        <dsp:cNvPr id="0" name=""/>
        <dsp:cNvSpPr/>
      </dsp:nvSpPr>
      <dsp:spPr>
        <a:xfrm>
          <a:off x="80365" y="4655619"/>
          <a:ext cx="739147" cy="73914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4">
              <a:hueOff val="-1975582"/>
              <a:satOff val="22309"/>
              <a:lumOff val="1196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6613012-4640-4555-8269-C22D0EB38E86}">
      <dsp:nvSpPr>
        <dsp:cNvPr id="0" name=""/>
        <dsp:cNvSpPr/>
      </dsp:nvSpPr>
      <dsp:spPr>
        <a:xfrm>
          <a:off x="0" y="2742"/>
          <a:ext cx="9036496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80EF7C30-57A9-47A8-874A-7BDF5A17CA9A}">
      <dsp:nvSpPr>
        <dsp:cNvPr id="0" name=""/>
        <dsp:cNvSpPr/>
      </dsp:nvSpPr>
      <dsp:spPr>
        <a:xfrm>
          <a:off x="0" y="2742"/>
          <a:ext cx="1934716" cy="5611139"/>
        </a:xfrm>
        <a:prstGeom prst="rect">
          <a:avLst/>
        </a:prstGeom>
        <a:gradFill rotWithShape="0">
          <a:gsLst>
            <a:gs pos="0">
              <a:schemeClr val="accent1">
                <a:tint val="66000"/>
                <a:satMod val="160000"/>
              </a:schemeClr>
            </a:gs>
            <a:gs pos="91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i="0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Государственное казенное учреждение Свердловской области</a:t>
          </a:r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i="0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 «Областной информационно- расчетный центр»</a:t>
          </a:r>
          <a:r>
            <a:rPr lang="ru-RU" altLang="ru-RU" sz="1600" b="1" kern="12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alt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осуществляет сбор, </a:t>
          </a:r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alt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обобщение и анализ информации о качестве</a:t>
          </a:r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alt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оказания услуг организациями </a:t>
          </a:r>
          <a:endParaRPr lang="ru-RU" sz="1600" b="1" kern="1200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2742"/>
        <a:ext cx="1934716" cy="5611139"/>
      </dsp:txXfrm>
    </dsp:sp>
    <dsp:sp modelId="{2C89BDB8-E052-4F99-8982-9D8A6BC7BE85}">
      <dsp:nvSpPr>
        <dsp:cNvPr id="0" name=""/>
        <dsp:cNvSpPr/>
      </dsp:nvSpPr>
      <dsp:spPr>
        <a:xfrm>
          <a:off x="2067749" y="27709"/>
          <a:ext cx="6962028" cy="49933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Анализ сайта </a:t>
          </a:r>
          <a:r>
            <a:rPr lang="en-US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www.bus.gov.ru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067749" y="27709"/>
        <a:ext cx="6962028" cy="499331"/>
      </dsp:txXfrm>
    </dsp:sp>
    <dsp:sp modelId="{90F9B37C-D0FB-4FE3-80AA-E8AB113CF6C8}">
      <dsp:nvSpPr>
        <dsp:cNvPr id="0" name=""/>
        <dsp:cNvSpPr/>
      </dsp:nvSpPr>
      <dsp:spPr>
        <a:xfrm>
          <a:off x="1934716" y="527040"/>
          <a:ext cx="7095061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4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3300D68A-5E2D-4A52-8732-0B504EC7DB53}">
      <dsp:nvSpPr>
        <dsp:cNvPr id="0" name=""/>
        <dsp:cNvSpPr/>
      </dsp:nvSpPr>
      <dsp:spPr>
        <a:xfrm>
          <a:off x="2067749" y="552006"/>
          <a:ext cx="6962028" cy="49933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Анализ официальных сайтов учреждений социального обслуживания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067749" y="552006"/>
        <a:ext cx="6962028" cy="499331"/>
      </dsp:txXfrm>
    </dsp:sp>
    <dsp:sp modelId="{1A105C76-C204-4A4D-BFD2-3DA07CDA7729}">
      <dsp:nvSpPr>
        <dsp:cNvPr id="0" name=""/>
        <dsp:cNvSpPr/>
      </dsp:nvSpPr>
      <dsp:spPr>
        <a:xfrm>
          <a:off x="1934716" y="1051337"/>
          <a:ext cx="7095061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4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79397537-CE0A-4E31-BD63-C3D11BA8383D}">
      <dsp:nvSpPr>
        <dsp:cNvPr id="0" name=""/>
        <dsp:cNvSpPr/>
      </dsp:nvSpPr>
      <dsp:spPr>
        <a:xfrm>
          <a:off x="2067749" y="1076304"/>
          <a:ext cx="6962028" cy="73073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Анализ информации о деятельности учреждения, порядке предоставления услуг и порядке обращений, размещаемых в здании учреждения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067749" y="1076304"/>
        <a:ext cx="6962028" cy="730731"/>
      </dsp:txXfrm>
    </dsp:sp>
    <dsp:sp modelId="{E0BB1112-FA10-4B19-ABFE-EF7FEE5EAAF2}">
      <dsp:nvSpPr>
        <dsp:cNvPr id="0" name=""/>
        <dsp:cNvSpPr/>
      </dsp:nvSpPr>
      <dsp:spPr>
        <a:xfrm>
          <a:off x="1934716" y="1807035"/>
          <a:ext cx="7095061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4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B19606E2-F332-4BE8-958B-742E601A86D6}">
      <dsp:nvSpPr>
        <dsp:cNvPr id="0" name=""/>
        <dsp:cNvSpPr/>
      </dsp:nvSpPr>
      <dsp:spPr>
        <a:xfrm>
          <a:off x="2067749" y="1832002"/>
          <a:ext cx="6962028" cy="64105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 Анализ результативности  обращений в учреждение: по телефону, электронной почте, лично</a:t>
          </a:r>
        </a:p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067749" y="1832002"/>
        <a:ext cx="6962028" cy="641051"/>
      </dsp:txXfrm>
    </dsp:sp>
    <dsp:sp modelId="{467CD9F1-1D2D-45D2-8DBC-9A3BE1203B43}">
      <dsp:nvSpPr>
        <dsp:cNvPr id="0" name=""/>
        <dsp:cNvSpPr/>
      </dsp:nvSpPr>
      <dsp:spPr>
        <a:xfrm>
          <a:off x="1934716" y="2473053"/>
          <a:ext cx="7095061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4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08BFBC5A-5082-430E-A20F-5F38EF7C2712}">
      <dsp:nvSpPr>
        <dsp:cNvPr id="0" name=""/>
        <dsp:cNvSpPr/>
      </dsp:nvSpPr>
      <dsp:spPr>
        <a:xfrm>
          <a:off x="2067749" y="2498019"/>
          <a:ext cx="6962028" cy="49933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Проведение анкетирования клиентов и анализ полученных результатов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067749" y="2498019"/>
        <a:ext cx="6962028" cy="499331"/>
      </dsp:txXfrm>
    </dsp:sp>
    <dsp:sp modelId="{C4C65F70-3BBA-484C-95D7-7A3FBE64D9B8}">
      <dsp:nvSpPr>
        <dsp:cNvPr id="0" name=""/>
        <dsp:cNvSpPr/>
      </dsp:nvSpPr>
      <dsp:spPr>
        <a:xfrm>
          <a:off x="1934716" y="2997350"/>
          <a:ext cx="7095061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4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850B96C1-0C08-40F7-BD1C-E2B5744733B7}">
      <dsp:nvSpPr>
        <dsp:cNvPr id="0" name=""/>
        <dsp:cNvSpPr/>
      </dsp:nvSpPr>
      <dsp:spPr>
        <a:xfrm>
          <a:off x="2067749" y="3022317"/>
          <a:ext cx="6962028" cy="46195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Анализ проектов, реализуемых учреждением совместно в НКО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067749" y="3022317"/>
        <a:ext cx="6962028" cy="461951"/>
      </dsp:txXfrm>
    </dsp:sp>
    <dsp:sp modelId="{DF29037D-DCD6-4FC5-B3F9-B924CCA8E135}">
      <dsp:nvSpPr>
        <dsp:cNvPr id="0" name=""/>
        <dsp:cNvSpPr/>
      </dsp:nvSpPr>
      <dsp:spPr>
        <a:xfrm>
          <a:off x="1934716" y="3484268"/>
          <a:ext cx="7095061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4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E5B49C51-7441-4794-A356-6C6C6C8A0A74}">
      <dsp:nvSpPr>
        <dsp:cNvPr id="0" name=""/>
        <dsp:cNvSpPr/>
      </dsp:nvSpPr>
      <dsp:spPr>
        <a:xfrm>
          <a:off x="2067749" y="3509235"/>
          <a:ext cx="6962028" cy="49933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Исследование условий доступности для маломобильных групп населения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067749" y="3509235"/>
        <a:ext cx="6962028" cy="499331"/>
      </dsp:txXfrm>
    </dsp:sp>
    <dsp:sp modelId="{86A4CA15-595F-426F-892A-75ABF93133DF}">
      <dsp:nvSpPr>
        <dsp:cNvPr id="0" name=""/>
        <dsp:cNvSpPr/>
      </dsp:nvSpPr>
      <dsp:spPr>
        <a:xfrm>
          <a:off x="1934716" y="4008566"/>
          <a:ext cx="7095061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4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52BDA437-3BAD-47F1-8794-692DB8F2C5F0}">
      <dsp:nvSpPr>
        <dsp:cNvPr id="0" name=""/>
        <dsp:cNvSpPr/>
      </dsp:nvSpPr>
      <dsp:spPr>
        <a:xfrm>
          <a:off x="2067749" y="4033532"/>
          <a:ext cx="6962028" cy="49933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Анализ помещений учреждения на предмет их оборудования для предоставления социальных услуг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067749" y="4033532"/>
        <a:ext cx="6962028" cy="499331"/>
      </dsp:txXfrm>
    </dsp:sp>
    <dsp:sp modelId="{A2CA483D-6429-4C9E-8685-07EE0D8BD918}">
      <dsp:nvSpPr>
        <dsp:cNvPr id="0" name=""/>
        <dsp:cNvSpPr/>
      </dsp:nvSpPr>
      <dsp:spPr>
        <a:xfrm>
          <a:off x="1934716" y="4532863"/>
          <a:ext cx="7095061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4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B6D920D5-D646-4B88-88DE-C52AFA313642}">
      <dsp:nvSpPr>
        <dsp:cNvPr id="0" name=""/>
        <dsp:cNvSpPr/>
      </dsp:nvSpPr>
      <dsp:spPr>
        <a:xfrm>
          <a:off x="2067749" y="4557830"/>
          <a:ext cx="6962028" cy="49933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Анализ укомплектованности учреждения специалистами, осуществляющими предоставление социальных услуг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067749" y="4557830"/>
        <a:ext cx="6962028" cy="499331"/>
      </dsp:txXfrm>
    </dsp:sp>
    <dsp:sp modelId="{91F72656-9BD5-4D27-88E3-8D53A90FDEC9}">
      <dsp:nvSpPr>
        <dsp:cNvPr id="0" name=""/>
        <dsp:cNvSpPr/>
      </dsp:nvSpPr>
      <dsp:spPr>
        <a:xfrm>
          <a:off x="1934716" y="5057161"/>
          <a:ext cx="7095061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4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05E27251-9996-4741-BD3E-0831197B09C7}">
      <dsp:nvSpPr>
        <dsp:cNvPr id="0" name=""/>
        <dsp:cNvSpPr/>
      </dsp:nvSpPr>
      <dsp:spPr>
        <a:xfrm>
          <a:off x="2067749" y="5082128"/>
          <a:ext cx="6962028" cy="49933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Анализ обращений граждан и поступивших в учреждение обоснованных жалоб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067749" y="5082128"/>
        <a:ext cx="6962028" cy="499331"/>
      </dsp:txXfrm>
    </dsp:sp>
    <dsp:sp modelId="{C35A28EB-EA07-40BF-B67E-F7F52C950487}">
      <dsp:nvSpPr>
        <dsp:cNvPr id="0" name=""/>
        <dsp:cNvSpPr/>
      </dsp:nvSpPr>
      <dsp:spPr>
        <a:xfrm>
          <a:off x="1934716" y="5581459"/>
          <a:ext cx="7095061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4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F1E916-6EF8-49E1-B9DA-F91D017576A3}" type="datetimeFigureOut">
              <a:rPr lang="ru-RU" smtClean="0"/>
              <a:t>03.09.2015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96363B-6CC3-495B-BBD8-0FF8A0600A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16338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06813" y="1988841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92613" y="3861048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grpSp>
        <p:nvGrpSpPr>
          <p:cNvPr id="4" name="Группа 3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29" name="Скругленный прямоугольник 28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Скругленный прямоугольник 19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8" name="Rounded Rectangle 13"/>
          <p:cNvSpPr/>
          <p:nvPr userDrawn="1"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39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40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46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7" name="Прямоугольник 46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48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2069" y="1772818"/>
            <a:ext cx="7408333" cy="475252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043608" y="764704"/>
            <a:ext cx="7653536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980728"/>
            <a:ext cx="8229600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1988840"/>
            <a:ext cx="3822192" cy="4536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1988840"/>
            <a:ext cx="3822192" cy="4536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grpSp>
        <p:nvGrpSpPr>
          <p:cNvPr id="6" name="Group 15"/>
          <p:cNvGrpSpPr>
            <a:grpSpLocks noChangeAspect="1"/>
          </p:cNvGrpSpPr>
          <p:nvPr userDrawn="1"/>
        </p:nvGrpSpPr>
        <p:grpSpPr bwMode="hidden">
          <a:xfrm>
            <a:off x="-362" y="173961"/>
            <a:ext cx="9141524" cy="51321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3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pic>
        <p:nvPicPr>
          <p:cNvPr id="14" name="Picture 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" y="-5694"/>
            <a:ext cx="539551" cy="4851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340768"/>
            <a:ext cx="82296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3"/>
            <a:ext cx="3822192" cy="639763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4" y="3429001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3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1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/>
          <a:lstStyle/>
          <a:p>
            <a:fld id="{CC6C7B23-7BBB-4FB3-9E8B-2549BD24E832}" type="datetimeFigureOut">
              <a:rPr lang="ru-RU" smtClean="0"/>
              <a:t>03.09.2015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193640" y="6250164"/>
            <a:ext cx="3786691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3991088" y="6250164"/>
            <a:ext cx="1161826" cy="365125"/>
          </a:xfrm>
          <a:prstGeom prst="rect">
            <a:avLst/>
          </a:prstGeom>
        </p:spPr>
        <p:txBody>
          <a:bodyPr/>
          <a:lstStyle/>
          <a:p>
            <a:fld id="{52A6A2ED-C77A-46D0-9BDA-59A15A90B5E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2564904"/>
            <a:ext cx="82296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1" y="1340769"/>
            <a:ext cx="4114800" cy="1427833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1" y="2785533"/>
            <a:ext cx="4114800" cy="3379771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95536" y="1371600"/>
            <a:ext cx="4104456" cy="421764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6" name="Rounded Rectangle 13"/>
          <p:cNvSpPr/>
          <p:nvPr userDrawn="1"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7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8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32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33" name="Прямоугольник 32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34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7" name="Группа 16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Скругленный прямоугольник 18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908720"/>
            <a:ext cx="8229600" cy="9361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72069" y="1988842"/>
            <a:ext cx="7408333" cy="4536503"/>
          </a:xfrm>
        </p:spPr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9" y="1700810"/>
            <a:ext cx="7408333" cy="48245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sp>
        <p:nvSpPr>
          <p:cNvPr id="22" name="Rounded Rectangle 13"/>
          <p:cNvSpPr/>
          <p:nvPr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3" name="Group 15"/>
          <p:cNvGrpSpPr>
            <a:grpSpLocks noChangeAspect="1"/>
          </p:cNvGrpSpPr>
          <p:nvPr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4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34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3" name="Прямоугольник 42"/>
          <p:cNvSpPr/>
          <p:nvPr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1026" name="Picture 2" descr="C:\Users\korkin\Pictures\птичка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47837" y="686940"/>
            <a:ext cx="8147985" cy="9418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grpSp>
        <p:nvGrpSpPr>
          <p:cNvPr id="16" name="Группа 15"/>
          <p:cNvGrpSpPr/>
          <p:nvPr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17" name="Скругленный прямоугольник 16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4" r:id="rId3"/>
    <p:sldLayoutId id="2147483675" r:id="rId4"/>
    <p:sldLayoutId id="2147483676" r:id="rId5"/>
    <p:sldLayoutId id="2147483679" r:id="rId6"/>
    <p:sldLayoutId id="2147483680" r:id="rId7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9512" y="1556792"/>
            <a:ext cx="8784976" cy="1921811"/>
          </a:xfrm>
        </p:spPr>
        <p:txBody>
          <a:bodyPr anchor="ctr">
            <a:noAutofit/>
          </a:bodyPr>
          <a:lstStyle/>
          <a:p>
            <a:pPr indent="457200">
              <a:spcBef>
                <a:spcPts val="0"/>
              </a:spcBef>
            </a:pPr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 проведении независимой оценки качества оказания услуг учреждениями социального обслуживания населения в 2015 году</a:t>
            </a:r>
            <a:endParaRPr 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 Box 9"/>
          <p:cNvSpPr txBox="1">
            <a:spLocks noChangeArrowheads="1"/>
          </p:cNvSpPr>
          <p:nvPr/>
        </p:nvSpPr>
        <p:spPr bwMode="auto">
          <a:xfrm>
            <a:off x="2611910" y="3789040"/>
            <a:ext cx="6228184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r>
              <a:rPr lang="ru-RU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Начальник управлени</a:t>
            </a:r>
            <a:r>
              <a:rPr lang="ru-RU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я координации и стратегического развития</a:t>
            </a:r>
          </a:p>
          <a:p>
            <a:pPr algn="r" eaLnBrk="1" hangingPunct="1"/>
            <a:r>
              <a:rPr lang="ru-RU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Министерства </a:t>
            </a:r>
            <a:r>
              <a:rPr lang="ru-RU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социальной </a:t>
            </a:r>
            <a:r>
              <a:rPr lang="ru-RU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политики Свердловской области </a:t>
            </a:r>
          </a:p>
          <a:p>
            <a:pPr algn="r" eaLnBrk="1" hangingPunct="1"/>
            <a:endParaRPr lang="ru-RU" sz="20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algn="r" eaLnBrk="1" hangingPunct="1"/>
            <a:r>
              <a:rPr lang="ru-RU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Зуева Ксения Андреевна</a:t>
            </a:r>
            <a:endParaRPr lang="ru-RU" sz="20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 Box 9"/>
          <p:cNvSpPr txBox="1">
            <a:spLocks noChangeArrowheads="1"/>
          </p:cNvSpPr>
          <p:nvPr/>
        </p:nvSpPr>
        <p:spPr bwMode="auto">
          <a:xfrm>
            <a:off x="2268538" y="6093296"/>
            <a:ext cx="500404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04 сентября 2015 года</a:t>
            </a:r>
            <a:endParaRPr 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4188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043608" y="3140969"/>
            <a:ext cx="7408333" cy="3240360"/>
          </a:xfrm>
        </p:spPr>
        <p:txBody>
          <a:bodyPr>
            <a:normAutofit/>
          </a:bodyPr>
          <a:lstStyle/>
          <a:p>
            <a:pPr marL="0" lvl="0" indent="0" algn="ctr">
              <a:buNone/>
            </a:pPr>
            <a:r>
              <a:rPr lang="ru-RU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Приказ Министерства социальной политики </a:t>
            </a:r>
            <a:endParaRPr lang="ru-RU" sz="20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ctr">
              <a:buNone/>
            </a:pPr>
            <a:r>
              <a:rPr lang="ru-RU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от </a:t>
            </a:r>
            <a:r>
              <a:rPr lang="ru-RU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19.08.20145 № 494</a:t>
            </a:r>
          </a:p>
          <a:p>
            <a:pPr marL="0" indent="0" algn="ctr">
              <a:buNone/>
            </a:pPr>
            <a:r>
              <a:rPr lang="ru-RU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«О проведении независимой оценки качества оказания услуг организациями социального обслуживания, находящимися в ведении Свердловской области, а также негосударственными (коммерческими и некоммерческими) организациями социального обслуживания, осуществляющими свою деятельность на территории Свердловской области»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043608" y="908720"/>
            <a:ext cx="7653536" cy="1944216"/>
          </a:xfrm>
        </p:spPr>
        <p:txBody>
          <a:bodyPr>
            <a:noAutofit/>
          </a:bodyPr>
          <a:lstStyle/>
          <a:p>
            <a:r>
              <a:rPr lang="ru-RU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Федеральный закон </a:t>
            </a:r>
            <a:r>
              <a:rPr lang="ru-RU" sz="1800" b="1" dirty="0">
                <a:latin typeface="Arial" panose="020B0604020202020204" pitchFamily="34" charset="0"/>
                <a:cs typeface="Arial" panose="020B0604020202020204" pitchFamily="34" charset="0"/>
              </a:rPr>
              <a:t>от 21 июля 2014 г. № 256-ФЗ </a:t>
            </a:r>
            <a:br>
              <a:rPr lang="ru-RU" sz="1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b="1" dirty="0">
                <a:latin typeface="Arial" panose="020B0604020202020204" pitchFamily="34" charset="0"/>
                <a:cs typeface="Arial" panose="020B0604020202020204" pitchFamily="34" charset="0"/>
              </a:rPr>
              <a:t>«О внесении изменений в отдельные законодательные акты Российской Федерации по вопросам проведения независимой оценки качества оказания услуг организациями в сфере культуры, социального обслуживания, охраны здоровья и образования»</a:t>
            </a:r>
            <a:endParaRPr lang="ru-RU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Стрелка вниз 3"/>
          <p:cNvSpPr/>
          <p:nvPr/>
        </p:nvSpPr>
        <p:spPr>
          <a:xfrm>
            <a:off x="4333422" y="2780928"/>
            <a:ext cx="504056" cy="4320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10502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638" y="548680"/>
            <a:ext cx="9144000" cy="720080"/>
          </a:xfrm>
        </p:spPr>
        <p:txBody>
          <a:bodyPr>
            <a:noAutofit/>
          </a:bodyPr>
          <a:lstStyle/>
          <a:p>
            <a:pPr marL="0" lvl="0" indent="0"/>
            <a: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Приказ Министерства социальной политики </a:t>
            </a: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от </a:t>
            </a:r>
            <a: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19.08.20145 № </a:t>
            </a: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494  включает:</a:t>
            </a:r>
            <a:endParaRPr lang="ru-RU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1203819560"/>
              </p:ext>
            </p:extLst>
          </p:nvPr>
        </p:nvGraphicFramePr>
        <p:xfrm>
          <a:off x="-4030" y="1224893"/>
          <a:ext cx="9144000" cy="56166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02137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49" y="391339"/>
            <a:ext cx="9108504" cy="490538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Схема независимой оценки качества оказания услуг</a:t>
            </a:r>
          </a:p>
        </p:txBody>
      </p:sp>
      <p:sp>
        <p:nvSpPr>
          <p:cNvPr id="6148" name="TextBox 4"/>
          <p:cNvSpPr txBox="1">
            <a:spLocks noChangeArrowheads="1"/>
          </p:cNvSpPr>
          <p:nvPr/>
        </p:nvSpPr>
        <p:spPr bwMode="auto">
          <a:xfrm>
            <a:off x="3797946" y="975785"/>
            <a:ext cx="2737792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ru-RU" altLang="ru-RU" b="1" dirty="0"/>
              <a:t>Общественный совет по проведению независимой оценки</a:t>
            </a:r>
          </a:p>
        </p:txBody>
      </p:sp>
      <p:sp>
        <p:nvSpPr>
          <p:cNvPr id="6149" name="TextBox 5"/>
          <p:cNvSpPr txBox="1">
            <a:spLocks noChangeArrowheads="1"/>
          </p:cNvSpPr>
          <p:nvPr/>
        </p:nvSpPr>
        <p:spPr bwMode="auto">
          <a:xfrm>
            <a:off x="498992" y="989144"/>
            <a:ext cx="289077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ru-RU" altLang="ru-RU" b="1" dirty="0"/>
              <a:t>Государственные и местные органы, уполномоченные органы</a:t>
            </a:r>
          </a:p>
        </p:txBody>
      </p:sp>
      <p:sp>
        <p:nvSpPr>
          <p:cNvPr id="6150" name="TextBox 6"/>
          <p:cNvSpPr txBox="1">
            <a:spLocks noChangeArrowheads="1"/>
          </p:cNvSpPr>
          <p:nvPr/>
        </p:nvSpPr>
        <p:spPr bwMode="auto">
          <a:xfrm>
            <a:off x="7092280" y="1006888"/>
            <a:ext cx="172243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ru-RU" altLang="ru-RU" b="1" dirty="0"/>
              <a:t>Организация-оператор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0" y="1046453"/>
            <a:ext cx="539750" cy="576263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3330313" y="1043816"/>
            <a:ext cx="539750" cy="576263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6544928" y="1041814"/>
            <a:ext cx="538162" cy="576263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</a:p>
        </p:txBody>
      </p:sp>
      <p:sp>
        <p:nvSpPr>
          <p:cNvPr id="6154" name="TextBox 15"/>
          <p:cNvSpPr txBox="1">
            <a:spLocks noChangeArrowheads="1"/>
          </p:cNvSpPr>
          <p:nvPr/>
        </p:nvSpPr>
        <p:spPr bwMode="auto">
          <a:xfrm>
            <a:off x="3342190" y="1941969"/>
            <a:ext cx="3030035" cy="48320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857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buFont typeface="Symbol" pitchFamily="18" charset="2"/>
              <a:buChar char="-"/>
            </a:pPr>
            <a:r>
              <a:rPr lang="ru-RU" altLang="ru-RU" sz="1400" b="1" dirty="0"/>
              <a:t>определяют перечни организаций, в отношении которых проводится независимая оценка;</a:t>
            </a:r>
          </a:p>
          <a:p>
            <a:pPr eaLnBrk="1" hangingPunct="1">
              <a:buFont typeface="Symbol" pitchFamily="18" charset="2"/>
              <a:buChar char="-"/>
            </a:pPr>
            <a:r>
              <a:rPr lang="ru-RU" altLang="ru-RU" sz="1400" b="1" dirty="0"/>
              <a:t>формируют предложения для разработки технического задания для организации-оператора;</a:t>
            </a:r>
          </a:p>
          <a:p>
            <a:pPr eaLnBrk="1" hangingPunct="1">
              <a:buFont typeface="Symbol" pitchFamily="18" charset="2"/>
              <a:buChar char="-"/>
            </a:pPr>
            <a:r>
              <a:rPr lang="ru-RU" altLang="ru-RU" sz="1400" b="1" dirty="0"/>
              <a:t>осуществляют независимую оценку качества оказания услуг организациями с учетом информации, представленной оператором;</a:t>
            </a:r>
          </a:p>
          <a:p>
            <a:pPr eaLnBrk="1" hangingPunct="1">
              <a:buFont typeface="Symbol" pitchFamily="18" charset="2"/>
              <a:buChar char="-"/>
            </a:pPr>
            <a:r>
              <a:rPr lang="ru-RU" altLang="ru-RU" sz="1400" b="1" dirty="0"/>
              <a:t>представляют в уполномоченные органы результаты независимой оценки качества оказания услуг организациями, а также предложения об улучшении качества их деятельности.</a:t>
            </a:r>
          </a:p>
        </p:txBody>
      </p:sp>
      <p:cxnSp>
        <p:nvCxnSpPr>
          <p:cNvPr id="38" name="Прямая соединительная линия 37"/>
          <p:cNvCxnSpPr/>
          <p:nvPr/>
        </p:nvCxnSpPr>
        <p:spPr>
          <a:xfrm flipH="1">
            <a:off x="3348038" y="2047875"/>
            <a:ext cx="0" cy="454977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56" name="TextBox 42"/>
          <p:cNvSpPr txBox="1">
            <a:spLocks noChangeArrowheads="1"/>
          </p:cNvSpPr>
          <p:nvPr/>
        </p:nvSpPr>
        <p:spPr bwMode="auto">
          <a:xfrm>
            <a:off x="107950" y="2157413"/>
            <a:ext cx="3240088" cy="46166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buFont typeface="Symbol" pitchFamily="18" charset="2"/>
              <a:buChar char="-"/>
            </a:pPr>
            <a:r>
              <a:rPr lang="ru-RU" altLang="ru-RU" sz="1400" b="1" dirty="0"/>
              <a:t>уполномоченный федеральный орган устанавливает показатели, характеризующие общие критерии оценки качества оказания услуг;</a:t>
            </a:r>
          </a:p>
          <a:p>
            <a:pPr eaLnBrk="1" hangingPunct="1">
              <a:buFont typeface="Symbol" pitchFamily="18" charset="2"/>
              <a:buChar char="-"/>
            </a:pPr>
            <a:r>
              <a:rPr lang="ru-RU" altLang="ru-RU" sz="1400" b="1" dirty="0"/>
              <a:t>создают условия для организации проведения независимой оценки:</a:t>
            </a:r>
          </a:p>
          <a:p>
            <a:pPr eaLnBrk="1" hangingPunct="1">
              <a:buFont typeface="Symbol" pitchFamily="18" charset="2"/>
              <a:buChar char="-"/>
            </a:pPr>
            <a:r>
              <a:rPr lang="ru-RU" altLang="ru-RU" sz="1400" b="1" dirty="0"/>
              <a:t>формируют общественные советы по проведению независимой оценки качества оказания услуг организациями;</a:t>
            </a:r>
          </a:p>
          <a:p>
            <a:pPr eaLnBrk="1" hangingPunct="1">
              <a:buFont typeface="Symbol" pitchFamily="18" charset="2"/>
              <a:buChar char="-"/>
            </a:pPr>
            <a:r>
              <a:rPr lang="ru-RU" altLang="ru-RU" sz="1400" b="1" dirty="0"/>
              <a:t>рассматривают информацию о результатах  независимой оценки качества оказания услуг и учитывают данную информацию при выработке мер по совершенствованию деятельности организаций.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6589713" y="2157413"/>
            <a:ext cx="2419350" cy="2893100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ru-RU"/>
            </a:defPPr>
            <a:lvl1pPr marL="285750" indent="-285750">
              <a:buFont typeface="Symbol" panose="05050102010706020507" pitchFamily="18" charset="2"/>
              <a:buChar char="-"/>
              <a:defRPr sz="13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indent="0">
              <a:buFont typeface="Symbol" panose="05050102010706020507" pitchFamily="18" charset="2"/>
              <a:buNone/>
              <a:defRPr/>
            </a:pPr>
            <a:r>
              <a:rPr lang="ru-RU" altLang="ru-RU" sz="1400" b="1" dirty="0" smtClean="0"/>
              <a:t>осуществляет сбор, обобщение и анализ информации о качестве оказания услуг организациями в соответствии с условиями государственного (муниципального) контракта, заключенного с уполномоченным органом.</a:t>
            </a:r>
            <a:endParaRPr lang="ru-RU" sz="1400" b="1" dirty="0" smtClean="0"/>
          </a:p>
          <a:p>
            <a:pPr>
              <a:defRPr/>
            </a:pPr>
            <a:endParaRPr lang="ru-RU" sz="1400" b="1" dirty="0" smtClean="0"/>
          </a:p>
        </p:txBody>
      </p:sp>
      <p:cxnSp>
        <p:nvCxnSpPr>
          <p:cNvPr id="25" name="Прямая соединительная линия 24"/>
          <p:cNvCxnSpPr/>
          <p:nvPr/>
        </p:nvCxnSpPr>
        <p:spPr>
          <a:xfrm flipH="1">
            <a:off x="6372225" y="2060575"/>
            <a:ext cx="0" cy="454977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215740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0" y="476672"/>
            <a:ext cx="9144000" cy="72008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Учреждения социального обслуживания населения </a:t>
            </a: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Свердловской </a:t>
            </a:r>
            <a: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области </a:t>
            </a: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3271332"/>
              </p:ext>
            </p:extLst>
          </p:nvPr>
        </p:nvGraphicFramePr>
        <p:xfrm>
          <a:off x="251520" y="1268759"/>
          <a:ext cx="8712969" cy="5366556"/>
        </p:xfrm>
        <a:graphic>
          <a:graphicData uri="http://schemas.openxmlformats.org/drawingml/2006/table">
            <a:tbl>
              <a:tblPr firstRow="1" bandRow="1">
                <a:tableStyleId>{74C1A8A3-306A-4EB7-A6B1-4F7E0EB9C5D6}</a:tableStyleId>
              </a:tblPr>
              <a:tblGrid>
                <a:gridCol w="2880320"/>
                <a:gridCol w="2664296"/>
                <a:gridCol w="3168353"/>
              </a:tblGrid>
              <a:tr h="363388"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2015 год</a:t>
                      </a:r>
                      <a:endParaRPr lang="ru-RU" sz="1600" b="1" dirty="0">
                        <a:solidFill>
                          <a:srgbClr val="7030A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2016 год</a:t>
                      </a:r>
                      <a:endParaRPr lang="ru-RU" sz="1600" b="1" dirty="0">
                        <a:solidFill>
                          <a:srgbClr val="7030A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2017 год</a:t>
                      </a:r>
                      <a:endParaRPr lang="ru-RU" sz="1600" b="1" dirty="0">
                        <a:solidFill>
                          <a:srgbClr val="7030A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101088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  </a:t>
                      </a:r>
                      <a:b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психоневрологических интернатов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58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комплексных центров социального обслуживания населения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реабилитационных центров для детей и подростков с ограниченными возможностями здоровья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101088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пансионата для престарелых и инвалидов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центра социальной помощи семье и детям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21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err="1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социально-реабилитационный</a:t>
                      </a: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центр для несовершеннолетних</a:t>
                      </a:r>
                      <a:endParaRPr lang="ru-RU" sz="1200" b="1" dirty="0" smtClean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78293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домов-интернатов для престарелых и инвалидов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центр социальной адаптации лиц БОМЖ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детских дома-интерната для умственно-отсталых детей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78293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специальный дом-интернат для престарелых и инвалидов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центра ветеранов боевых действий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профессиональное училище-интернат для инвалидов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78293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КЦСОН «Малахит»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err="1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организационно-методический</a:t>
                      </a: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центр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областной центр реабилитации инвалидов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29731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КЦСОН «Изумруд»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дом ночного пребывания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200" b="1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297317"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28 учреждений</a:t>
                      </a:r>
                      <a:endParaRPr lang="ru-RU" sz="1600" b="1" dirty="0">
                        <a:solidFill>
                          <a:srgbClr val="7030A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85 учреждений</a:t>
                      </a:r>
                      <a:endParaRPr lang="ru-RU" sz="1600" b="1" dirty="0">
                        <a:solidFill>
                          <a:srgbClr val="7030A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32 учреждения</a:t>
                      </a:r>
                      <a:endParaRPr lang="ru-RU" sz="1600" b="1" dirty="0">
                        <a:solidFill>
                          <a:srgbClr val="7030A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481631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15820" y="412048"/>
            <a:ext cx="9036496" cy="745231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ru-RU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Перечень организаций социального обслуживания в Свердловской области, в отношении которых проводится независимая оценка (1)</a:t>
            </a:r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611560" y="5733256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0" y="1052736"/>
            <a:ext cx="9144000" cy="5733256"/>
          </a:xfrm>
        </p:spPr>
        <p:txBody>
          <a:bodyPr>
            <a:noAutofit/>
          </a:bodyPr>
          <a:lstStyle/>
          <a:p>
            <a:pPr marL="457200" lvl="0" indent="-457200">
              <a:buFont typeface="+mj-lt"/>
              <a:buAutoNum type="arabicPeriod"/>
            </a:pPr>
            <a:r>
              <a:rPr lang="ru-RU" sz="1200" b="1" kern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Государственное бюджетное стационарное учреждение социального обслуживания населения Свердловской области «Алтынайский специальный дом-интернат для престарелых и инвалидов»</a:t>
            </a:r>
          </a:p>
          <a:p>
            <a:pPr marL="457200" lvl="0" indent="-457200">
              <a:buFont typeface="+mj-lt"/>
              <a:buAutoNum type="arabicPeriod"/>
            </a:pPr>
            <a:r>
              <a:rPr lang="ru-RU" sz="1200" b="1" kern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Государственное автономное стационарное учреждение социального обслуживания населения Свердловской области «Алапаевский психоневрологический интернат» </a:t>
            </a:r>
          </a:p>
          <a:p>
            <a:pPr marL="457200" lvl="0" indent="-457200">
              <a:buFont typeface="+mj-lt"/>
              <a:buAutoNum type="arabicPeriod"/>
            </a:pPr>
            <a:r>
              <a:rPr lang="ru-RU" sz="1200" b="1" kern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Государственное автономное стационарное учреждение социального обслуживания населения Свердловской области «Березовский психоневрологический интернат» </a:t>
            </a:r>
          </a:p>
          <a:p>
            <a:pPr marL="457200" lvl="0" indent="-457200">
              <a:buFont typeface="+mj-lt"/>
              <a:buAutoNum type="arabicPeriod"/>
            </a:pPr>
            <a:r>
              <a:rPr lang="ru-RU" sz="1200" b="1" kern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Государственное автономное стационарное учреждение социального обслуживания населения Свердловской области «Билимбаевский психоневрологический интернат» </a:t>
            </a:r>
          </a:p>
          <a:p>
            <a:pPr marL="457200" lvl="0" indent="-457200">
              <a:buFont typeface="+mj-lt"/>
              <a:buAutoNum type="arabicPeriod"/>
            </a:pPr>
            <a:r>
              <a:rPr lang="ru-RU" sz="1200" b="1" kern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Государственное автономное стационарное учреждение социального обслуживания населения Свердловской области «Каменск-Уральский психоневрологический интернат» </a:t>
            </a:r>
          </a:p>
          <a:p>
            <a:pPr marL="457200" lvl="0" indent="-457200">
              <a:buFont typeface="+mj-lt"/>
              <a:buAutoNum type="arabicPeriod"/>
            </a:pPr>
            <a:r>
              <a:rPr lang="ru-RU" sz="1200" b="1" kern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Государственное автономное стационарное учреждение социального обслуживания населения Свердловской области «Красногвардейский психоневрологический интернат» </a:t>
            </a:r>
          </a:p>
          <a:p>
            <a:pPr marL="457200" lvl="0" indent="-457200">
              <a:buFont typeface="+mj-lt"/>
              <a:buAutoNum type="arabicPeriod"/>
            </a:pPr>
            <a:r>
              <a:rPr lang="ru-RU" sz="1200" b="1" kern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Государственное автономное стационарное учреждение социального обслуживания населения Свердловской области «Краснотурьинский психоневрологический интернат» </a:t>
            </a:r>
          </a:p>
          <a:p>
            <a:pPr marL="457200" lvl="0" indent="-457200">
              <a:buFont typeface="+mj-lt"/>
              <a:buAutoNum type="arabicPeriod"/>
            </a:pPr>
            <a:r>
              <a:rPr lang="ru-RU" sz="1200" b="1" kern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Государственное автономное стационарное учреждение социального обслуживания населения Свердловской области «Первоуральский психоневрологический интернат» </a:t>
            </a:r>
          </a:p>
          <a:p>
            <a:pPr marL="457200" lvl="0" indent="-457200">
              <a:buFont typeface="+mj-lt"/>
              <a:buAutoNum type="arabicPeriod"/>
            </a:pPr>
            <a:r>
              <a:rPr lang="ru-RU" sz="1200" b="1" kern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Государственное автономное стационарное учреждение социального обслуживания населения Свердловской области «Свердловский психоневрологический интернат» </a:t>
            </a:r>
          </a:p>
          <a:p>
            <a:pPr marL="457200" lvl="0" indent="-457200">
              <a:buFont typeface="+mj-lt"/>
              <a:buAutoNum type="arabicPeriod"/>
            </a:pPr>
            <a:r>
              <a:rPr lang="ru-RU" sz="1200" b="1" kern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Государственное автономное стационарное учреждение социального обслуживания населения Свердловской области «Североуральский психоневрологический интернат» </a:t>
            </a:r>
          </a:p>
          <a:p>
            <a:pPr marL="457200" lvl="0" indent="-457200">
              <a:buFont typeface="+mj-lt"/>
              <a:buAutoNum type="arabicPeriod"/>
            </a:pPr>
            <a:r>
              <a:rPr lang="ru-RU" sz="1200" b="1" kern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Государственное автономное стационарное учреждение социального обслуживания населения Свердловской области «Тавдинский психоневрологический интернат»  </a:t>
            </a:r>
          </a:p>
          <a:p>
            <a:pPr marL="457200" lvl="0" indent="-457200">
              <a:buFont typeface="+mj-lt"/>
              <a:buAutoNum type="arabicPeriod"/>
            </a:pPr>
            <a:r>
              <a:rPr lang="ru-RU" sz="1200" b="1" kern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Государственное автономное стационарное учреждение социального обслуживания населения Свердловской области «Щелкунский психоневрологический интернат» </a:t>
            </a:r>
          </a:p>
          <a:p>
            <a:pPr marL="457200" lvl="0" indent="-457200">
              <a:buFont typeface="+mj-lt"/>
              <a:buAutoNum type="arabicPeriod"/>
            </a:pPr>
            <a:r>
              <a:rPr lang="ru-RU" sz="1200" b="1" kern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Государственное автономное стационарное учреждение социального обслуживания населения Свердловской области «Черноисточинский психоневрологический интернат» </a:t>
            </a:r>
            <a:endParaRPr lang="ru-RU" sz="1200" b="1" kern="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0" indent="-457200">
              <a:buFont typeface="+mj-lt"/>
              <a:buAutoNum type="arabicPeriod"/>
            </a:pPr>
            <a:r>
              <a:rPr lang="ru-RU" sz="1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Государственное автономное стационарное учреждение социального обслуживания населения Свердловской области «Боровской дом-интернат для престарелых и инвалидов»</a:t>
            </a:r>
            <a:endParaRPr lang="ru-RU" sz="1200" b="1" dirty="0"/>
          </a:p>
        </p:txBody>
      </p:sp>
    </p:spTree>
    <p:extLst>
      <p:ext uri="{BB962C8B-B14F-4D97-AF65-F5344CB8AC3E}">
        <p14:creationId xmlns:p14="http://schemas.microsoft.com/office/powerpoint/2010/main" val="27941469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2109" y="332656"/>
            <a:ext cx="9144000" cy="72008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ru-RU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Перечень организаций социального обслуживания в Свердловской области, в отношении которых проводится независимая оценка (2)</a:t>
            </a:r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611560" y="5733256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35496" y="980728"/>
            <a:ext cx="9108504" cy="5616624"/>
          </a:xfrm>
        </p:spPr>
        <p:txBody>
          <a:bodyPr>
            <a:noAutofit/>
          </a:bodyPr>
          <a:lstStyle/>
          <a:p>
            <a:pPr marL="457200" lvl="0" indent="-457200">
              <a:buFont typeface="+mj-lt"/>
              <a:buAutoNum type="arabicPeriod" startAt="15"/>
            </a:pPr>
            <a:r>
              <a:rPr lang="ru-RU" sz="12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Государственное </a:t>
            </a:r>
            <a:r>
              <a:rPr lang="ru-RU" sz="1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автономное стационарное учреждение социального обслуживания населения Свердловской области «Верхнетуринский дом интернат для престарелых и инвалидов» </a:t>
            </a:r>
          </a:p>
          <a:p>
            <a:pPr marL="457200" lvl="0" indent="-457200">
              <a:buFont typeface="+mj-lt"/>
              <a:buAutoNum type="arabicPeriod" startAt="15"/>
            </a:pPr>
            <a:r>
              <a:rPr lang="ru-RU" sz="1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Государственное бюджетное стационарное учреждение социального обслуживания населения Свердловской области «Верхотурский дом-интернат для престарелых и инвалидов» </a:t>
            </a:r>
          </a:p>
          <a:p>
            <a:pPr marL="457200" lvl="0" indent="-457200">
              <a:buFont typeface="+mj-lt"/>
              <a:buAutoNum type="arabicPeriod" startAt="15"/>
            </a:pPr>
            <a:r>
              <a:rPr lang="ru-RU" sz="1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Государственное бюджетное стационарное учреждение социального обслуживания населения Свердловской области «Комаровский дом-интернат для престарелых и инвалидов» </a:t>
            </a:r>
          </a:p>
          <a:p>
            <a:pPr marL="457200" lvl="0" indent="-457200">
              <a:buFont typeface="+mj-lt"/>
              <a:buAutoNum type="arabicPeriod" startAt="15"/>
            </a:pPr>
            <a:r>
              <a:rPr lang="ru-RU" sz="1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Государственное автономное стационарное учреждение социального обслуживания населения Свердловской области «Невьянский дом-интернат для престарелых и инвалидов»  </a:t>
            </a:r>
          </a:p>
          <a:p>
            <a:pPr marL="457200" lvl="0" indent="-457200">
              <a:buFont typeface="+mj-lt"/>
              <a:buAutoNum type="arabicPeriod" startAt="15"/>
            </a:pPr>
            <a:r>
              <a:rPr lang="ru-RU" sz="1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Государственное бюджетное стационарное учреждение социального обслуживания населения Свердловской области «Новоуральский дом-интернат для престарелых и инвалидов» </a:t>
            </a:r>
          </a:p>
          <a:p>
            <a:pPr marL="457200" lvl="0" indent="-457200">
              <a:buFont typeface="+mj-lt"/>
              <a:buAutoNum type="arabicPeriod" startAt="15"/>
            </a:pPr>
            <a:r>
              <a:rPr lang="ru-RU" sz="1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Государственное автономное стационарное учреждение социального обслуживания населения Свердловской области «Октябрьский дом-интернат для престарелых и инвалидов» </a:t>
            </a:r>
          </a:p>
          <a:p>
            <a:pPr marL="457200" lvl="0" indent="-457200">
              <a:buFont typeface="+mj-lt"/>
              <a:buAutoNum type="arabicPeriod" startAt="15"/>
            </a:pPr>
            <a:r>
              <a:rPr lang="ru-RU" sz="1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Государственное автономное стационарное учреждение социального обслуживания населения Свердловской области «Пансионат для престарелых и инвалидов «Семь ключей» </a:t>
            </a:r>
          </a:p>
          <a:p>
            <a:pPr marL="457200" lvl="0" indent="-457200">
              <a:buFont typeface="+mj-lt"/>
              <a:buAutoNum type="arabicPeriod" startAt="15"/>
            </a:pPr>
            <a:r>
              <a:rPr lang="ru-RU" sz="1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Государственное автономное стационарное учреждение социального обслуживания населения Свердловской области «Режевской дом-интернат для престарелых и инвалидов» </a:t>
            </a:r>
          </a:p>
          <a:p>
            <a:pPr marL="457200" lvl="0" indent="-457200">
              <a:buFont typeface="+mj-lt"/>
              <a:buAutoNum type="arabicPeriod" startAt="15"/>
            </a:pPr>
            <a:r>
              <a:rPr lang="ru-RU" sz="1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Государственное автономное стационарное учреждение социального обслуживания населения Свердловской области «Серовский дом-интернат для престарелых и инвалидов» </a:t>
            </a:r>
          </a:p>
          <a:p>
            <a:pPr marL="457200" lvl="0" indent="-457200">
              <a:buFont typeface="+mj-lt"/>
              <a:buAutoNum type="arabicPeriod" startAt="15"/>
            </a:pPr>
            <a:r>
              <a:rPr lang="ru-RU" sz="1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Государственное автономное стационарное учреждение социального обслуживания населения Свердловской области «Тагильский пансионат для престарелых и инвалидов» </a:t>
            </a:r>
          </a:p>
          <a:p>
            <a:pPr marL="457200" lvl="0" indent="-457200">
              <a:buFont typeface="+mj-lt"/>
              <a:buAutoNum type="arabicPeriod" startAt="15"/>
            </a:pPr>
            <a:r>
              <a:rPr lang="ru-RU" sz="1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Государственное автономное стационарное учреждение социального обслуживания населения Свердловской области «Талицкий пансионат для престарелых и инвалидов» </a:t>
            </a:r>
          </a:p>
          <a:p>
            <a:pPr marL="457200" lvl="0" indent="-457200">
              <a:buFont typeface="+mj-lt"/>
              <a:buAutoNum type="arabicPeriod" startAt="15"/>
            </a:pPr>
            <a:r>
              <a:rPr lang="ru-RU" sz="1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Государственное автономное стационарное учреждение социального обслуживания населения Свердловской области «Уктусский пансионат для престарелых и инвалидов» </a:t>
            </a:r>
          </a:p>
          <a:p>
            <a:pPr marL="457200" lvl="0" indent="-457200">
              <a:buFont typeface="+mj-lt"/>
              <a:buAutoNum type="arabicPeriod" startAt="15"/>
            </a:pPr>
            <a:r>
              <a:rPr lang="ru-RU" sz="1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Государственное бюджетное учреждение социального обслуживания населения Свердловской области «Комплексный центр социального обслуживания населения «Изумруд» города Кировграда»</a:t>
            </a:r>
          </a:p>
          <a:p>
            <a:pPr marL="457200" lvl="0" indent="-457200">
              <a:buFont typeface="+mj-lt"/>
              <a:buAutoNum type="arabicPeriod" startAt="15"/>
            </a:pPr>
            <a:r>
              <a:rPr lang="ru-RU" sz="1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Государственное бюджетное учреждение социального обслуживания населения Свердловской области «Комплексный центр социального обслуживания населения «Малахит» Орджоникидзевского района города Екатеринбурга»</a:t>
            </a:r>
          </a:p>
          <a:p>
            <a:endParaRPr lang="ru-RU" sz="1200" b="1" dirty="0"/>
          </a:p>
        </p:txBody>
      </p:sp>
    </p:spTree>
    <p:extLst>
      <p:ext uri="{BB962C8B-B14F-4D97-AF65-F5344CB8AC3E}">
        <p14:creationId xmlns:p14="http://schemas.microsoft.com/office/powerpoint/2010/main" val="20762334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601931520"/>
              </p:ext>
            </p:extLst>
          </p:nvPr>
        </p:nvGraphicFramePr>
        <p:xfrm>
          <a:off x="107504" y="908720"/>
          <a:ext cx="9036496" cy="56166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19996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2420888"/>
            <a:ext cx="8229600" cy="1252728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ru-RU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Благодарю за внимание</a:t>
            </a:r>
          </a:p>
        </p:txBody>
      </p:sp>
    </p:spTree>
    <p:extLst>
      <p:ext uri="{BB962C8B-B14F-4D97-AF65-F5344CB8AC3E}">
        <p14:creationId xmlns:p14="http://schemas.microsoft.com/office/powerpoint/2010/main" val="1444513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Шаблон презентации на 14082013(2)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Шаблон презентации на 14082013(2)</Template>
  <TotalTime>2040</TotalTime>
  <Words>1040</Words>
  <Application>Microsoft Office PowerPoint</Application>
  <PresentationFormat>Экран (4:3)</PresentationFormat>
  <Paragraphs>116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Шаблон презентации на 14082013(2)</vt:lpstr>
      <vt:lpstr>О проведении независимой оценки качества оказания услуг учреждениями социального обслуживания населения в 2015 году</vt:lpstr>
      <vt:lpstr>Федеральный закон от 21 июля 2014 г. № 256-ФЗ  «О внесении изменений в отдельные законодательные акты Российской Федерации по вопросам проведения независимой оценки качества оказания услуг организациями в сфере культуры, социального обслуживания, охраны здоровья и образования»</vt:lpstr>
      <vt:lpstr>Приказ Министерства социальной политики  от 19.08.20145 № 494  включает:</vt:lpstr>
      <vt:lpstr>Схема независимой оценки качества оказания услуг</vt:lpstr>
      <vt:lpstr>Учреждения социального обслуживания населения Свердловской области </vt:lpstr>
      <vt:lpstr>Перечень организаций социального обслуживания в Свердловской области, в отношении которых проводится независимая оценка (1)</vt:lpstr>
      <vt:lpstr>Перечень организаций социального обслуживания в Свердловской области, в отношении которых проводится независимая оценка (2)</vt:lpstr>
      <vt:lpstr>Презентация PowerPoint</vt:lpstr>
      <vt:lpstr>Благодарю за внимание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«Переход к программно-целевому принципу формирования бюджета Свердловской области»</dc:title>
  <dc:creator>User</dc:creator>
  <cp:lastModifiedBy>Пудовкина Анна Петровна</cp:lastModifiedBy>
  <cp:revision>135</cp:revision>
  <dcterms:created xsi:type="dcterms:W3CDTF">2013-09-24T14:29:11Z</dcterms:created>
  <dcterms:modified xsi:type="dcterms:W3CDTF">2015-09-03T04:29:05Z</dcterms:modified>
</cp:coreProperties>
</file>