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80" r:id="rId1"/>
  </p:sldMasterIdLst>
  <p:sldIdLst>
    <p:sldId id="256" r:id="rId2"/>
    <p:sldId id="284" r:id="rId3"/>
    <p:sldId id="257" r:id="rId4"/>
    <p:sldId id="259" r:id="rId5"/>
    <p:sldId id="285" r:id="rId6"/>
    <p:sldId id="289" r:id="rId7"/>
    <p:sldId id="288" r:id="rId8"/>
    <p:sldId id="286" r:id="rId9"/>
    <p:sldId id="293" r:id="rId10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094239-451A-4AE4-8E56-16452A491664}" type="doc">
      <dgm:prSet loTypeId="urn:microsoft.com/office/officeart/2005/8/layout/hierarchy3" loCatId="hierarchy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BB34A2EA-0E82-4A63-8662-BB9574E238D0}">
      <dgm:prSet/>
      <dgm:spPr>
        <a:solidFill>
          <a:srgbClr val="FFC000"/>
        </a:solidFill>
        <a:ln>
          <a:solidFill>
            <a:schemeClr val="tx1"/>
          </a:solidFill>
        </a:ln>
      </dgm:spPr>
      <dgm:t>
        <a:bodyPr/>
        <a:lstStyle/>
        <a:p>
          <a:pPr rtl="0"/>
          <a:r>
            <a:rPr lang="ru-RU" b="1" u="sng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rPr>
            <a:t>Цель проекта</a:t>
          </a:r>
          <a:r>
            <a:rPr lang="ru-RU" b="1" u="none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rPr>
            <a:t>: </a:t>
          </a:r>
          <a:r>
            <a: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rPr>
            <a:t>создание быстровозводимого спортивного клуба в шаговой доступности или поиск подходящего помещения для его организации, в рамках социального партнерства (власть-НКО-бизнес).</a:t>
          </a:r>
          <a:endParaRPr lang="ru-RU" dirty="0">
            <a:solidFill>
              <a:schemeClr val="tx1">
                <a:lumMod val="95000"/>
                <a:lumOff val="5000"/>
              </a:schemeClr>
            </a:solidFill>
            <a:latin typeface="Calibri" panose="020F0502020204030204" pitchFamily="34" charset="0"/>
          </a:endParaRPr>
        </a:p>
      </dgm:t>
    </dgm:pt>
    <dgm:pt modelId="{B56405B4-0B09-4E70-924E-36D779B59210}" type="parTrans" cxnId="{860909E1-468E-41EE-AB42-DAA97D134442}">
      <dgm:prSet/>
      <dgm:spPr/>
      <dgm:t>
        <a:bodyPr/>
        <a:lstStyle/>
        <a:p>
          <a:endParaRPr lang="ru-RU"/>
        </a:p>
      </dgm:t>
    </dgm:pt>
    <dgm:pt modelId="{C307A7E1-4FD0-40E9-AACF-C74A4770FBFA}" type="sibTrans" cxnId="{860909E1-468E-41EE-AB42-DAA97D134442}">
      <dgm:prSet/>
      <dgm:spPr/>
      <dgm:t>
        <a:bodyPr/>
        <a:lstStyle/>
        <a:p>
          <a:endParaRPr lang="ru-RU"/>
        </a:p>
      </dgm:t>
    </dgm:pt>
    <dgm:pt modelId="{8E8D5157-E762-43E6-9051-61DDE78172BE}">
      <dgm:prSet/>
      <dgm:spPr>
        <a:solidFill>
          <a:srgbClr val="FFC000"/>
        </a:solidFill>
        <a:ln>
          <a:solidFill>
            <a:schemeClr val="tx1"/>
          </a:solidFill>
        </a:ln>
      </dgm:spPr>
      <dgm:t>
        <a:bodyPr/>
        <a:lstStyle/>
        <a:p>
          <a:pPr rtl="0"/>
          <a:r>
            <a:rPr lang="ru-RU" b="1" u="sng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rPr>
            <a:t>Задачи проекта: </a:t>
          </a:r>
          <a:endParaRPr lang="ru-RU" b="1" u="sng" dirty="0">
            <a:solidFill>
              <a:schemeClr val="tx1">
                <a:lumMod val="95000"/>
                <a:lumOff val="5000"/>
              </a:schemeClr>
            </a:solidFill>
            <a:latin typeface="Calibri" panose="020F0502020204030204" pitchFamily="34" charset="0"/>
          </a:endParaRPr>
        </a:p>
      </dgm:t>
    </dgm:pt>
    <dgm:pt modelId="{B2C7ACF7-AF9F-4CFF-B0C4-D31985CD4620}" type="parTrans" cxnId="{7629A281-5D6B-47E6-8553-EA59A874C23F}">
      <dgm:prSet/>
      <dgm:spPr/>
      <dgm:t>
        <a:bodyPr/>
        <a:lstStyle/>
        <a:p>
          <a:endParaRPr lang="ru-RU"/>
        </a:p>
      </dgm:t>
    </dgm:pt>
    <dgm:pt modelId="{CD0446A5-02A8-4D71-B831-AA0FCB48039B}" type="sibTrans" cxnId="{7629A281-5D6B-47E6-8553-EA59A874C23F}">
      <dgm:prSet/>
      <dgm:spPr/>
      <dgm:t>
        <a:bodyPr/>
        <a:lstStyle/>
        <a:p>
          <a:endParaRPr lang="ru-RU"/>
        </a:p>
      </dgm:t>
    </dgm:pt>
    <dgm:pt modelId="{A6CCABDF-7D28-4DD0-B400-577BBBB86B29}">
      <dgm:prSet custT="1"/>
      <dgm:spPr>
        <a:solidFill>
          <a:schemeClr val="bg1">
            <a:alpha val="90000"/>
          </a:schemeClr>
        </a:solidFill>
      </dgm:spPr>
      <dgm:t>
        <a:bodyPr/>
        <a:lstStyle/>
        <a:p>
          <a:pPr rtl="0"/>
          <a:r>
            <a:rPr lang="ru-RU" sz="1400" b="0" u="none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rPr>
            <a:t>Отбор территории или поиск помещения, наиболее востребованного для организации клуба.</a:t>
          </a:r>
          <a:endParaRPr lang="ru-RU" sz="1400" b="0" u="none" dirty="0">
            <a:solidFill>
              <a:schemeClr val="tx1">
                <a:lumMod val="95000"/>
                <a:lumOff val="5000"/>
              </a:schemeClr>
            </a:solidFill>
            <a:latin typeface="Calibri" panose="020F0502020204030204" pitchFamily="34" charset="0"/>
          </a:endParaRPr>
        </a:p>
      </dgm:t>
    </dgm:pt>
    <dgm:pt modelId="{B6C7BCC4-58F4-4FDA-B3C6-5BAF558CEC98}" type="parTrans" cxnId="{45CE2ACF-5034-435D-9151-49C66C217F10}">
      <dgm:prSet/>
      <dgm:spPr/>
      <dgm:t>
        <a:bodyPr/>
        <a:lstStyle/>
        <a:p>
          <a:endParaRPr lang="ru-RU"/>
        </a:p>
      </dgm:t>
    </dgm:pt>
    <dgm:pt modelId="{48E586DC-DB14-4D9D-AEFF-FCC17800D872}" type="sibTrans" cxnId="{45CE2ACF-5034-435D-9151-49C66C217F10}">
      <dgm:prSet/>
      <dgm:spPr/>
      <dgm:t>
        <a:bodyPr/>
        <a:lstStyle/>
        <a:p>
          <a:endParaRPr lang="ru-RU"/>
        </a:p>
      </dgm:t>
    </dgm:pt>
    <dgm:pt modelId="{677337E4-A466-4C50-8D08-18892FEF4042}">
      <dgm:prSet/>
      <dgm:spPr/>
      <dgm:t>
        <a:bodyPr/>
        <a:lstStyle/>
        <a:p>
          <a:pPr rtl="0"/>
          <a:r>
            <a:rPr lang="ru-RU" dirty="0" smtClean="0">
              <a:latin typeface="Calibri" panose="020F0502020204030204" pitchFamily="34" charset="0"/>
            </a:rPr>
            <a:t>Поиск инвесторов. </a:t>
          </a:r>
          <a:endParaRPr lang="ru-RU" dirty="0">
            <a:latin typeface="Calibri" panose="020F0502020204030204" pitchFamily="34" charset="0"/>
          </a:endParaRPr>
        </a:p>
      </dgm:t>
    </dgm:pt>
    <dgm:pt modelId="{DD1A2531-9829-44A7-B3E0-804AF655CE33}" type="parTrans" cxnId="{F13AED28-3BA4-4303-8D75-E507C15306FC}">
      <dgm:prSet/>
      <dgm:spPr/>
      <dgm:t>
        <a:bodyPr/>
        <a:lstStyle/>
        <a:p>
          <a:endParaRPr lang="ru-RU"/>
        </a:p>
      </dgm:t>
    </dgm:pt>
    <dgm:pt modelId="{2FA2CA8B-B078-4299-B239-2FA9D5B418C4}" type="sibTrans" cxnId="{F13AED28-3BA4-4303-8D75-E507C15306FC}">
      <dgm:prSet/>
      <dgm:spPr/>
      <dgm:t>
        <a:bodyPr/>
        <a:lstStyle/>
        <a:p>
          <a:endParaRPr lang="ru-RU"/>
        </a:p>
      </dgm:t>
    </dgm:pt>
    <dgm:pt modelId="{C397F98B-D2FD-4E48-8B59-E4AF31305442}">
      <dgm:prSet/>
      <dgm:spPr/>
      <dgm:t>
        <a:bodyPr/>
        <a:lstStyle/>
        <a:p>
          <a:pPr rtl="0"/>
          <a:r>
            <a:rPr lang="ru-RU" dirty="0" smtClean="0">
              <a:latin typeface="Calibri" panose="020F0502020204030204" pitchFamily="34" charset="0"/>
            </a:rPr>
            <a:t>Разработка и защита программы спортивной и патриотической подготовки клуба.  </a:t>
          </a:r>
          <a:endParaRPr lang="ru-RU" dirty="0">
            <a:latin typeface="Calibri" panose="020F0502020204030204" pitchFamily="34" charset="0"/>
          </a:endParaRPr>
        </a:p>
      </dgm:t>
    </dgm:pt>
    <dgm:pt modelId="{012259AA-31C6-403D-834B-8EFA8D90FA07}" type="parTrans" cxnId="{17C671C9-03B0-4001-AE5F-ADED8642CA2D}">
      <dgm:prSet/>
      <dgm:spPr/>
      <dgm:t>
        <a:bodyPr/>
        <a:lstStyle/>
        <a:p>
          <a:endParaRPr lang="ru-RU"/>
        </a:p>
      </dgm:t>
    </dgm:pt>
    <dgm:pt modelId="{6F5775A9-8B67-41AD-AB64-9F0ACB4E1D2A}" type="sibTrans" cxnId="{17C671C9-03B0-4001-AE5F-ADED8642CA2D}">
      <dgm:prSet/>
      <dgm:spPr/>
      <dgm:t>
        <a:bodyPr/>
        <a:lstStyle/>
        <a:p>
          <a:endParaRPr lang="ru-RU"/>
        </a:p>
      </dgm:t>
    </dgm:pt>
    <dgm:pt modelId="{29CC46E6-20FA-47A4-83D1-A06C591140BD}">
      <dgm:prSet/>
      <dgm:spPr/>
      <dgm:t>
        <a:bodyPr/>
        <a:lstStyle/>
        <a:p>
          <a:pPr rtl="0"/>
          <a:r>
            <a:rPr lang="ru-RU" dirty="0" smtClean="0">
              <a:latin typeface="Calibri" panose="020F0502020204030204" pitchFamily="34" charset="0"/>
            </a:rPr>
            <a:t>Строительство малого спортивно-оздоровительного центра.</a:t>
          </a:r>
          <a:endParaRPr lang="ru-RU" dirty="0">
            <a:latin typeface="Calibri" panose="020F0502020204030204" pitchFamily="34" charset="0"/>
          </a:endParaRPr>
        </a:p>
      </dgm:t>
    </dgm:pt>
    <dgm:pt modelId="{297B5154-E8B8-4E9C-9516-8145A36A84CB}" type="parTrans" cxnId="{2CCCA91F-5529-4760-9D3C-3C8B0025EB8E}">
      <dgm:prSet/>
      <dgm:spPr/>
      <dgm:t>
        <a:bodyPr/>
        <a:lstStyle/>
        <a:p>
          <a:endParaRPr lang="ru-RU"/>
        </a:p>
      </dgm:t>
    </dgm:pt>
    <dgm:pt modelId="{809DC95D-DD40-45D6-BFAB-AD426F6536AA}" type="sibTrans" cxnId="{2CCCA91F-5529-4760-9D3C-3C8B0025EB8E}">
      <dgm:prSet/>
      <dgm:spPr/>
      <dgm:t>
        <a:bodyPr/>
        <a:lstStyle/>
        <a:p>
          <a:endParaRPr lang="ru-RU"/>
        </a:p>
      </dgm:t>
    </dgm:pt>
    <dgm:pt modelId="{C4E0246D-47F5-4D5C-BF75-17641AB056BE}" type="pres">
      <dgm:prSet presAssocID="{61094239-451A-4AE4-8E56-16452A49166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E7144F1-B357-4393-88C8-7D5E7D6A5ACB}" type="pres">
      <dgm:prSet presAssocID="{BB34A2EA-0E82-4A63-8662-BB9574E238D0}" presName="root" presStyleCnt="0"/>
      <dgm:spPr/>
    </dgm:pt>
    <dgm:pt modelId="{4F7D7979-8344-4131-9B74-0DBCC4D84B94}" type="pres">
      <dgm:prSet presAssocID="{BB34A2EA-0E82-4A63-8662-BB9574E238D0}" presName="rootComposite" presStyleCnt="0"/>
      <dgm:spPr/>
    </dgm:pt>
    <dgm:pt modelId="{FDC4B92A-DE3B-4A35-BC13-2C1DD188E3D2}" type="pres">
      <dgm:prSet presAssocID="{BB34A2EA-0E82-4A63-8662-BB9574E238D0}" presName="rootText" presStyleLbl="node1" presStyleIdx="0" presStyleCnt="2" custScaleX="149093" custScaleY="170472" custLinFactNeighborX="8371" custLinFactNeighborY="1853"/>
      <dgm:spPr/>
      <dgm:t>
        <a:bodyPr/>
        <a:lstStyle/>
        <a:p>
          <a:endParaRPr lang="ru-RU"/>
        </a:p>
      </dgm:t>
    </dgm:pt>
    <dgm:pt modelId="{0B0FAE7E-E25C-4D68-BE97-FD73AB581DDC}" type="pres">
      <dgm:prSet presAssocID="{BB34A2EA-0E82-4A63-8662-BB9574E238D0}" presName="rootConnector" presStyleLbl="node1" presStyleIdx="0" presStyleCnt="2"/>
      <dgm:spPr/>
      <dgm:t>
        <a:bodyPr/>
        <a:lstStyle/>
        <a:p>
          <a:endParaRPr lang="ru-RU"/>
        </a:p>
      </dgm:t>
    </dgm:pt>
    <dgm:pt modelId="{FBBE472F-7820-4B6B-99B2-3ADA4D6B1D3A}" type="pres">
      <dgm:prSet presAssocID="{BB34A2EA-0E82-4A63-8662-BB9574E238D0}" presName="childShape" presStyleCnt="0"/>
      <dgm:spPr/>
    </dgm:pt>
    <dgm:pt modelId="{E4947494-6EF2-46B6-BE29-215E449B07A6}" type="pres">
      <dgm:prSet presAssocID="{8E8D5157-E762-43E6-9051-61DDE78172BE}" presName="root" presStyleCnt="0"/>
      <dgm:spPr/>
    </dgm:pt>
    <dgm:pt modelId="{D91025D8-29C1-482A-B6D1-9937435ACD80}" type="pres">
      <dgm:prSet presAssocID="{8E8D5157-E762-43E6-9051-61DDE78172BE}" presName="rootComposite" presStyleCnt="0"/>
      <dgm:spPr/>
    </dgm:pt>
    <dgm:pt modelId="{F6E506A4-1BAA-437A-A5D5-F8A6F8BBEE31}" type="pres">
      <dgm:prSet presAssocID="{8E8D5157-E762-43E6-9051-61DDE78172BE}" presName="rootText" presStyleLbl="node1" presStyleIdx="1" presStyleCnt="2" custScaleY="47436" custLinFactNeighborX="-481" custLinFactNeighborY="1853"/>
      <dgm:spPr/>
      <dgm:t>
        <a:bodyPr/>
        <a:lstStyle/>
        <a:p>
          <a:endParaRPr lang="ru-RU"/>
        </a:p>
      </dgm:t>
    </dgm:pt>
    <dgm:pt modelId="{6C10C9F9-CD79-4A58-811C-6A12413CA856}" type="pres">
      <dgm:prSet presAssocID="{8E8D5157-E762-43E6-9051-61DDE78172BE}" presName="rootConnector" presStyleLbl="node1" presStyleIdx="1" presStyleCnt="2"/>
      <dgm:spPr/>
      <dgm:t>
        <a:bodyPr/>
        <a:lstStyle/>
        <a:p>
          <a:endParaRPr lang="ru-RU"/>
        </a:p>
      </dgm:t>
    </dgm:pt>
    <dgm:pt modelId="{A50F1910-226B-4E99-860F-C4A14E1FAC1D}" type="pres">
      <dgm:prSet presAssocID="{8E8D5157-E762-43E6-9051-61DDE78172BE}" presName="childShape" presStyleCnt="0"/>
      <dgm:spPr/>
    </dgm:pt>
    <dgm:pt modelId="{A9E2D312-9DF2-4F7A-8D2F-CF57D5F60B5A}" type="pres">
      <dgm:prSet presAssocID="{B6C7BCC4-58F4-4FDA-B3C6-5BAF558CEC98}" presName="Name13" presStyleLbl="parChTrans1D2" presStyleIdx="0" presStyleCnt="4"/>
      <dgm:spPr/>
      <dgm:t>
        <a:bodyPr/>
        <a:lstStyle/>
        <a:p>
          <a:endParaRPr lang="ru-RU"/>
        </a:p>
      </dgm:t>
    </dgm:pt>
    <dgm:pt modelId="{10CA6ADF-AD5D-4F88-9102-2BDF9099BB5D}" type="pres">
      <dgm:prSet presAssocID="{A6CCABDF-7D28-4DD0-B400-577BBBB86B29}" presName="childText" presStyleLbl="bgAcc1" presStyleIdx="0" presStyleCnt="4" custScaleY="765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C3C988-96DE-419B-B6C8-6B18E21D5977}" type="pres">
      <dgm:prSet presAssocID="{DD1A2531-9829-44A7-B3E0-804AF655CE33}" presName="Name13" presStyleLbl="parChTrans1D2" presStyleIdx="1" presStyleCnt="4"/>
      <dgm:spPr/>
      <dgm:t>
        <a:bodyPr/>
        <a:lstStyle/>
        <a:p>
          <a:endParaRPr lang="ru-RU"/>
        </a:p>
      </dgm:t>
    </dgm:pt>
    <dgm:pt modelId="{AD3D6174-5BD2-4F53-BC49-C346E9FAE0C4}" type="pres">
      <dgm:prSet presAssocID="{677337E4-A466-4C50-8D08-18892FEF4042}" presName="childText" presStyleLbl="bgAcc1" presStyleIdx="1" presStyleCnt="4" custScaleY="348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FCD49B-1ACB-4DC1-B74D-5317E7BD3D54}" type="pres">
      <dgm:prSet presAssocID="{012259AA-31C6-403D-834B-8EFA8D90FA07}" presName="Name13" presStyleLbl="parChTrans1D2" presStyleIdx="2" presStyleCnt="4"/>
      <dgm:spPr/>
      <dgm:t>
        <a:bodyPr/>
        <a:lstStyle/>
        <a:p>
          <a:endParaRPr lang="ru-RU"/>
        </a:p>
      </dgm:t>
    </dgm:pt>
    <dgm:pt modelId="{0AD5B4A3-D538-4815-ABB3-BA2A7D3C43E8}" type="pres">
      <dgm:prSet presAssocID="{C397F98B-D2FD-4E48-8B59-E4AF31305442}" presName="childText" presStyleLbl="bgAcc1" presStyleIdx="2" presStyleCnt="4" custScaleY="85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5D5BC9-C345-4683-A1CF-1EB04D78FF00}" type="pres">
      <dgm:prSet presAssocID="{297B5154-E8B8-4E9C-9516-8145A36A84CB}" presName="Name13" presStyleLbl="parChTrans1D2" presStyleIdx="3" presStyleCnt="4"/>
      <dgm:spPr/>
      <dgm:t>
        <a:bodyPr/>
        <a:lstStyle/>
        <a:p>
          <a:endParaRPr lang="ru-RU"/>
        </a:p>
      </dgm:t>
    </dgm:pt>
    <dgm:pt modelId="{42DF6505-FEDE-44D2-B1A6-13FB5B3FD9BE}" type="pres">
      <dgm:prSet presAssocID="{29CC46E6-20FA-47A4-83D1-A06C591140BD}" presName="childText" presStyleLbl="bgAcc1" presStyleIdx="3" presStyleCnt="4" custScaleY="70878" custLinFactNeighborX="4" custLinFactNeighborY="-15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C1FAD2-F873-455B-BA29-AF21D0683963}" type="presOf" srcId="{BB34A2EA-0E82-4A63-8662-BB9574E238D0}" destId="{FDC4B92A-DE3B-4A35-BC13-2C1DD188E3D2}" srcOrd="0" destOrd="0" presId="urn:microsoft.com/office/officeart/2005/8/layout/hierarchy3"/>
    <dgm:cxn modelId="{AF430194-428E-4463-9A4E-A061B384621A}" type="presOf" srcId="{29CC46E6-20FA-47A4-83D1-A06C591140BD}" destId="{42DF6505-FEDE-44D2-B1A6-13FB5B3FD9BE}" srcOrd="0" destOrd="0" presId="urn:microsoft.com/office/officeart/2005/8/layout/hierarchy3"/>
    <dgm:cxn modelId="{F40C767B-63D5-4570-AFCB-7F59D0458B9A}" type="presOf" srcId="{012259AA-31C6-403D-834B-8EFA8D90FA07}" destId="{15FCD49B-1ACB-4DC1-B74D-5317E7BD3D54}" srcOrd="0" destOrd="0" presId="urn:microsoft.com/office/officeart/2005/8/layout/hierarchy3"/>
    <dgm:cxn modelId="{45CE2ACF-5034-435D-9151-49C66C217F10}" srcId="{8E8D5157-E762-43E6-9051-61DDE78172BE}" destId="{A6CCABDF-7D28-4DD0-B400-577BBBB86B29}" srcOrd="0" destOrd="0" parTransId="{B6C7BCC4-58F4-4FDA-B3C6-5BAF558CEC98}" sibTransId="{48E586DC-DB14-4D9D-AEFF-FCC17800D872}"/>
    <dgm:cxn modelId="{7FA2FA91-096C-40E1-ADB2-DBAA1B133C5D}" type="presOf" srcId="{61094239-451A-4AE4-8E56-16452A491664}" destId="{C4E0246D-47F5-4D5C-BF75-17641AB056BE}" srcOrd="0" destOrd="0" presId="urn:microsoft.com/office/officeart/2005/8/layout/hierarchy3"/>
    <dgm:cxn modelId="{C4827B64-17C8-42DE-9D55-21D94A5A706B}" type="presOf" srcId="{677337E4-A466-4C50-8D08-18892FEF4042}" destId="{AD3D6174-5BD2-4F53-BC49-C346E9FAE0C4}" srcOrd="0" destOrd="0" presId="urn:microsoft.com/office/officeart/2005/8/layout/hierarchy3"/>
    <dgm:cxn modelId="{7629A281-5D6B-47E6-8553-EA59A874C23F}" srcId="{61094239-451A-4AE4-8E56-16452A491664}" destId="{8E8D5157-E762-43E6-9051-61DDE78172BE}" srcOrd="1" destOrd="0" parTransId="{B2C7ACF7-AF9F-4CFF-B0C4-D31985CD4620}" sibTransId="{CD0446A5-02A8-4D71-B831-AA0FCB48039B}"/>
    <dgm:cxn modelId="{94EF9240-C3FE-4DFF-9694-820734F76DFC}" type="presOf" srcId="{A6CCABDF-7D28-4DD0-B400-577BBBB86B29}" destId="{10CA6ADF-AD5D-4F88-9102-2BDF9099BB5D}" srcOrd="0" destOrd="0" presId="urn:microsoft.com/office/officeart/2005/8/layout/hierarchy3"/>
    <dgm:cxn modelId="{63D12027-8BEC-4901-9DAF-B2AA37A71F2A}" type="presOf" srcId="{297B5154-E8B8-4E9C-9516-8145A36A84CB}" destId="{BD5D5BC9-C345-4683-A1CF-1EB04D78FF00}" srcOrd="0" destOrd="0" presId="urn:microsoft.com/office/officeart/2005/8/layout/hierarchy3"/>
    <dgm:cxn modelId="{68E46537-F1B5-4A92-8C21-0694EB1AD8C3}" type="presOf" srcId="{DD1A2531-9829-44A7-B3E0-804AF655CE33}" destId="{2CC3C988-96DE-419B-B6C8-6B18E21D5977}" srcOrd="0" destOrd="0" presId="urn:microsoft.com/office/officeart/2005/8/layout/hierarchy3"/>
    <dgm:cxn modelId="{F13AED28-3BA4-4303-8D75-E507C15306FC}" srcId="{8E8D5157-E762-43E6-9051-61DDE78172BE}" destId="{677337E4-A466-4C50-8D08-18892FEF4042}" srcOrd="1" destOrd="0" parTransId="{DD1A2531-9829-44A7-B3E0-804AF655CE33}" sibTransId="{2FA2CA8B-B078-4299-B239-2FA9D5B418C4}"/>
    <dgm:cxn modelId="{24DC8F91-E796-483F-8195-DC26B3781388}" type="presOf" srcId="{8E8D5157-E762-43E6-9051-61DDE78172BE}" destId="{F6E506A4-1BAA-437A-A5D5-F8A6F8BBEE31}" srcOrd="0" destOrd="0" presId="urn:microsoft.com/office/officeart/2005/8/layout/hierarchy3"/>
    <dgm:cxn modelId="{17C671C9-03B0-4001-AE5F-ADED8642CA2D}" srcId="{8E8D5157-E762-43E6-9051-61DDE78172BE}" destId="{C397F98B-D2FD-4E48-8B59-E4AF31305442}" srcOrd="2" destOrd="0" parTransId="{012259AA-31C6-403D-834B-8EFA8D90FA07}" sibTransId="{6F5775A9-8B67-41AD-AB64-9F0ACB4E1D2A}"/>
    <dgm:cxn modelId="{F90C1B5A-F3E5-49F3-A6B8-EC461A5E0DC1}" type="presOf" srcId="{C397F98B-D2FD-4E48-8B59-E4AF31305442}" destId="{0AD5B4A3-D538-4815-ABB3-BA2A7D3C43E8}" srcOrd="0" destOrd="0" presId="urn:microsoft.com/office/officeart/2005/8/layout/hierarchy3"/>
    <dgm:cxn modelId="{2CCCA91F-5529-4760-9D3C-3C8B0025EB8E}" srcId="{8E8D5157-E762-43E6-9051-61DDE78172BE}" destId="{29CC46E6-20FA-47A4-83D1-A06C591140BD}" srcOrd="3" destOrd="0" parTransId="{297B5154-E8B8-4E9C-9516-8145A36A84CB}" sibTransId="{809DC95D-DD40-45D6-BFAB-AD426F6536AA}"/>
    <dgm:cxn modelId="{B621DF7A-E402-4E54-ABDD-448CB76724E9}" type="presOf" srcId="{B6C7BCC4-58F4-4FDA-B3C6-5BAF558CEC98}" destId="{A9E2D312-9DF2-4F7A-8D2F-CF57D5F60B5A}" srcOrd="0" destOrd="0" presId="urn:microsoft.com/office/officeart/2005/8/layout/hierarchy3"/>
    <dgm:cxn modelId="{860909E1-468E-41EE-AB42-DAA97D134442}" srcId="{61094239-451A-4AE4-8E56-16452A491664}" destId="{BB34A2EA-0E82-4A63-8662-BB9574E238D0}" srcOrd="0" destOrd="0" parTransId="{B56405B4-0B09-4E70-924E-36D779B59210}" sibTransId="{C307A7E1-4FD0-40E9-AACF-C74A4770FBFA}"/>
    <dgm:cxn modelId="{E3622820-63AB-4F6D-8422-3008A32A6C47}" type="presOf" srcId="{BB34A2EA-0E82-4A63-8662-BB9574E238D0}" destId="{0B0FAE7E-E25C-4D68-BE97-FD73AB581DDC}" srcOrd="1" destOrd="0" presId="urn:microsoft.com/office/officeart/2005/8/layout/hierarchy3"/>
    <dgm:cxn modelId="{5925025E-6FA7-4084-92B5-2DB47A0399C7}" type="presOf" srcId="{8E8D5157-E762-43E6-9051-61DDE78172BE}" destId="{6C10C9F9-CD79-4A58-811C-6A12413CA856}" srcOrd="1" destOrd="0" presId="urn:microsoft.com/office/officeart/2005/8/layout/hierarchy3"/>
    <dgm:cxn modelId="{3B1E1DD7-3EAC-4CC7-BB5A-16532F9D909C}" type="presParOf" srcId="{C4E0246D-47F5-4D5C-BF75-17641AB056BE}" destId="{7E7144F1-B357-4393-88C8-7D5E7D6A5ACB}" srcOrd="0" destOrd="0" presId="urn:microsoft.com/office/officeart/2005/8/layout/hierarchy3"/>
    <dgm:cxn modelId="{A304FD8E-6051-472C-BD44-38307C4E5D65}" type="presParOf" srcId="{7E7144F1-B357-4393-88C8-7D5E7D6A5ACB}" destId="{4F7D7979-8344-4131-9B74-0DBCC4D84B94}" srcOrd="0" destOrd="0" presId="urn:microsoft.com/office/officeart/2005/8/layout/hierarchy3"/>
    <dgm:cxn modelId="{4CADCB75-22DC-4BEC-A58A-E1C1CF9CCEA1}" type="presParOf" srcId="{4F7D7979-8344-4131-9B74-0DBCC4D84B94}" destId="{FDC4B92A-DE3B-4A35-BC13-2C1DD188E3D2}" srcOrd="0" destOrd="0" presId="urn:microsoft.com/office/officeart/2005/8/layout/hierarchy3"/>
    <dgm:cxn modelId="{2B2241FB-85CD-4057-8172-95B8F778D4AA}" type="presParOf" srcId="{4F7D7979-8344-4131-9B74-0DBCC4D84B94}" destId="{0B0FAE7E-E25C-4D68-BE97-FD73AB581DDC}" srcOrd="1" destOrd="0" presId="urn:microsoft.com/office/officeart/2005/8/layout/hierarchy3"/>
    <dgm:cxn modelId="{76442AFA-9DC4-4E42-95F6-F7E8F21BB2B1}" type="presParOf" srcId="{7E7144F1-B357-4393-88C8-7D5E7D6A5ACB}" destId="{FBBE472F-7820-4B6B-99B2-3ADA4D6B1D3A}" srcOrd="1" destOrd="0" presId="urn:microsoft.com/office/officeart/2005/8/layout/hierarchy3"/>
    <dgm:cxn modelId="{B416D6AE-1166-444D-ADF1-B554DEF238F3}" type="presParOf" srcId="{C4E0246D-47F5-4D5C-BF75-17641AB056BE}" destId="{E4947494-6EF2-46B6-BE29-215E449B07A6}" srcOrd="1" destOrd="0" presId="urn:microsoft.com/office/officeart/2005/8/layout/hierarchy3"/>
    <dgm:cxn modelId="{1AFF010D-AFD0-452D-8998-E6B893B4C82C}" type="presParOf" srcId="{E4947494-6EF2-46B6-BE29-215E449B07A6}" destId="{D91025D8-29C1-482A-B6D1-9937435ACD80}" srcOrd="0" destOrd="0" presId="urn:microsoft.com/office/officeart/2005/8/layout/hierarchy3"/>
    <dgm:cxn modelId="{56470946-D66F-47FA-9A44-EE8CAD3BEF9C}" type="presParOf" srcId="{D91025D8-29C1-482A-B6D1-9937435ACD80}" destId="{F6E506A4-1BAA-437A-A5D5-F8A6F8BBEE31}" srcOrd="0" destOrd="0" presId="urn:microsoft.com/office/officeart/2005/8/layout/hierarchy3"/>
    <dgm:cxn modelId="{EF42D810-12A9-49AB-8187-0A8B0EEEB50E}" type="presParOf" srcId="{D91025D8-29C1-482A-B6D1-9937435ACD80}" destId="{6C10C9F9-CD79-4A58-811C-6A12413CA856}" srcOrd="1" destOrd="0" presId="urn:microsoft.com/office/officeart/2005/8/layout/hierarchy3"/>
    <dgm:cxn modelId="{40F6FF8B-91FF-4540-B830-9EEE08DE5B57}" type="presParOf" srcId="{E4947494-6EF2-46B6-BE29-215E449B07A6}" destId="{A50F1910-226B-4E99-860F-C4A14E1FAC1D}" srcOrd="1" destOrd="0" presId="urn:microsoft.com/office/officeart/2005/8/layout/hierarchy3"/>
    <dgm:cxn modelId="{DE39CF5E-8238-49F9-97FC-EB4368F3FFEC}" type="presParOf" srcId="{A50F1910-226B-4E99-860F-C4A14E1FAC1D}" destId="{A9E2D312-9DF2-4F7A-8D2F-CF57D5F60B5A}" srcOrd="0" destOrd="0" presId="urn:microsoft.com/office/officeart/2005/8/layout/hierarchy3"/>
    <dgm:cxn modelId="{2A4A106E-F8E6-49A6-9C62-72ABBD46894D}" type="presParOf" srcId="{A50F1910-226B-4E99-860F-C4A14E1FAC1D}" destId="{10CA6ADF-AD5D-4F88-9102-2BDF9099BB5D}" srcOrd="1" destOrd="0" presId="urn:microsoft.com/office/officeart/2005/8/layout/hierarchy3"/>
    <dgm:cxn modelId="{A204B69C-7BA7-410C-9AA6-160B2A233F1C}" type="presParOf" srcId="{A50F1910-226B-4E99-860F-C4A14E1FAC1D}" destId="{2CC3C988-96DE-419B-B6C8-6B18E21D5977}" srcOrd="2" destOrd="0" presId="urn:microsoft.com/office/officeart/2005/8/layout/hierarchy3"/>
    <dgm:cxn modelId="{2B9C3DE1-9DFC-412D-8B22-33C3F6F37B2E}" type="presParOf" srcId="{A50F1910-226B-4E99-860F-C4A14E1FAC1D}" destId="{AD3D6174-5BD2-4F53-BC49-C346E9FAE0C4}" srcOrd="3" destOrd="0" presId="urn:microsoft.com/office/officeart/2005/8/layout/hierarchy3"/>
    <dgm:cxn modelId="{34131BF1-CE52-4E91-94C9-A81AD0E6EAD4}" type="presParOf" srcId="{A50F1910-226B-4E99-860F-C4A14E1FAC1D}" destId="{15FCD49B-1ACB-4DC1-B74D-5317E7BD3D54}" srcOrd="4" destOrd="0" presId="urn:microsoft.com/office/officeart/2005/8/layout/hierarchy3"/>
    <dgm:cxn modelId="{AA3E77A4-A17E-4D4C-A290-AFF7234C38C3}" type="presParOf" srcId="{A50F1910-226B-4E99-860F-C4A14E1FAC1D}" destId="{0AD5B4A3-D538-4815-ABB3-BA2A7D3C43E8}" srcOrd="5" destOrd="0" presId="urn:microsoft.com/office/officeart/2005/8/layout/hierarchy3"/>
    <dgm:cxn modelId="{C9222641-FF5F-4D88-9BC2-CF887FD9298F}" type="presParOf" srcId="{A50F1910-226B-4E99-860F-C4A14E1FAC1D}" destId="{BD5D5BC9-C345-4683-A1CF-1EB04D78FF00}" srcOrd="6" destOrd="0" presId="urn:microsoft.com/office/officeart/2005/8/layout/hierarchy3"/>
    <dgm:cxn modelId="{ACECBAD0-00BA-4D5E-977F-3D5870DE1CC3}" type="presParOf" srcId="{A50F1910-226B-4E99-860F-C4A14E1FAC1D}" destId="{42DF6505-FEDE-44D2-B1A6-13FB5B3FD9BE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0402C3-EA7B-4BC4-91A6-97EEA4003B1B}" type="doc">
      <dgm:prSet loTypeId="urn:microsoft.com/office/officeart/2005/8/layout/hProcess9" loCatId="process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ru-RU"/>
        </a:p>
      </dgm:t>
    </dgm:pt>
    <dgm:pt modelId="{957C4691-F43A-40AB-A90A-B5FD500E9EEC}">
      <dgm:prSet custT="1"/>
      <dgm:spPr>
        <a:solidFill>
          <a:srgbClr val="FFC000"/>
        </a:solidFill>
        <a:ln>
          <a:solidFill>
            <a:schemeClr val="tx1"/>
          </a:solidFill>
        </a:ln>
      </dgm:spPr>
      <dgm:t>
        <a:bodyPr/>
        <a:lstStyle/>
        <a:p>
          <a:pPr rtl="0"/>
          <a:r>
            <a:rPr lang="ru-RU" sz="1400" b="1" u="sng" dirty="0" smtClean="0">
              <a:solidFill>
                <a:schemeClr val="tx1"/>
              </a:solidFill>
              <a:latin typeface="Calibri" panose="020F0502020204030204" pitchFamily="34" charset="0"/>
            </a:rPr>
            <a:t>1 этап</a:t>
          </a:r>
          <a:r>
            <a:rPr lang="ru-RU" sz="1200" b="1" dirty="0" smtClean="0">
              <a:solidFill>
                <a:schemeClr val="tx1"/>
              </a:solidFill>
              <a:latin typeface="Calibri" panose="020F0502020204030204" pitchFamily="34" charset="0"/>
            </a:rPr>
            <a:t>: </a:t>
          </a:r>
        </a:p>
        <a:p>
          <a:pPr rtl="0"/>
          <a:r>
            <a:rPr lang="ru-RU" sz="1200" dirty="0" smtClean="0">
              <a:solidFill>
                <a:schemeClr val="tx1"/>
              </a:solidFill>
              <a:latin typeface="Calibri" panose="020F0502020204030204" pitchFamily="34" charset="0"/>
            </a:rPr>
            <a:t>работа экспертной комиссии по выявлению территорий, наиболее  востребованных и приспособленных для данного проекта </a:t>
          </a:r>
          <a:endParaRPr lang="ru-RU" sz="1200" dirty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5C1F80C7-BC11-4009-9C68-78C0D56EA0A4}" type="parTrans" cxnId="{E88EEBEA-C802-4A50-A514-DD1A262F1F76}">
      <dgm:prSet/>
      <dgm:spPr/>
      <dgm:t>
        <a:bodyPr/>
        <a:lstStyle/>
        <a:p>
          <a:endParaRPr lang="ru-RU"/>
        </a:p>
      </dgm:t>
    </dgm:pt>
    <dgm:pt modelId="{FAAD81F4-3B5B-47EA-A15C-33AA0EFF9137}" type="sibTrans" cxnId="{E88EEBEA-C802-4A50-A514-DD1A262F1F76}">
      <dgm:prSet/>
      <dgm:spPr/>
      <dgm:t>
        <a:bodyPr/>
        <a:lstStyle/>
        <a:p>
          <a:endParaRPr lang="ru-RU"/>
        </a:p>
      </dgm:t>
    </dgm:pt>
    <dgm:pt modelId="{7BDF5D96-F4CC-421D-B59A-0FF3193D8370}">
      <dgm:prSet custT="1"/>
      <dgm:spPr>
        <a:solidFill>
          <a:srgbClr val="FFC000"/>
        </a:solidFill>
        <a:ln>
          <a:solidFill>
            <a:schemeClr val="tx1"/>
          </a:solidFill>
        </a:ln>
      </dgm:spPr>
      <dgm:t>
        <a:bodyPr/>
        <a:lstStyle/>
        <a:p>
          <a:pPr rtl="0"/>
          <a:r>
            <a:rPr lang="ru-RU" sz="1400" b="1" u="sng" dirty="0" smtClean="0">
              <a:solidFill>
                <a:schemeClr val="tx1"/>
              </a:solidFill>
              <a:latin typeface="Calibri" panose="020F0502020204030204" pitchFamily="34" charset="0"/>
            </a:rPr>
            <a:t>2 этап: </a:t>
          </a:r>
          <a:r>
            <a:rPr lang="ru-RU" sz="1200" dirty="0" smtClean="0">
              <a:solidFill>
                <a:schemeClr val="tx1"/>
              </a:solidFill>
              <a:latin typeface="Calibri" panose="020F0502020204030204" pitchFamily="34" charset="0"/>
            </a:rPr>
            <a:t>исследование и выявление помещений или земельных участков под строительство, наиболее подходящих для данного вида деятельности. </a:t>
          </a:r>
          <a:endParaRPr lang="ru-RU" sz="1200" dirty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CB12628B-41E4-423F-8520-79D682BDFE5C}" type="parTrans" cxnId="{7B0F7EF1-65CD-4A7E-BCCD-1F0568781659}">
      <dgm:prSet/>
      <dgm:spPr/>
      <dgm:t>
        <a:bodyPr/>
        <a:lstStyle/>
        <a:p>
          <a:endParaRPr lang="ru-RU"/>
        </a:p>
      </dgm:t>
    </dgm:pt>
    <dgm:pt modelId="{218E36D6-2B23-4505-8CCD-50E6A74C4CFF}" type="sibTrans" cxnId="{7B0F7EF1-65CD-4A7E-BCCD-1F0568781659}">
      <dgm:prSet/>
      <dgm:spPr/>
      <dgm:t>
        <a:bodyPr/>
        <a:lstStyle/>
        <a:p>
          <a:endParaRPr lang="ru-RU"/>
        </a:p>
      </dgm:t>
    </dgm:pt>
    <dgm:pt modelId="{06DCAA11-4206-49D9-8DAB-B8D727AA8D4E}">
      <dgm:prSet custT="1"/>
      <dgm:spPr>
        <a:solidFill>
          <a:srgbClr val="FFC000"/>
        </a:solidFill>
        <a:ln>
          <a:solidFill>
            <a:schemeClr val="tx1"/>
          </a:solidFill>
        </a:ln>
      </dgm:spPr>
      <dgm:t>
        <a:bodyPr/>
        <a:lstStyle/>
        <a:p>
          <a:pPr rtl="0"/>
          <a:r>
            <a:rPr lang="ru-RU" sz="1400" b="1" u="sng" dirty="0" smtClean="0">
              <a:solidFill>
                <a:schemeClr val="tx1"/>
              </a:solidFill>
              <a:latin typeface="Calibri" panose="020F0502020204030204" pitchFamily="34" charset="0"/>
            </a:rPr>
            <a:t>3 этап: </a:t>
          </a:r>
          <a:r>
            <a:rPr lang="ru-RU" sz="1200" dirty="0" smtClean="0">
              <a:solidFill>
                <a:schemeClr val="tx1"/>
              </a:solidFill>
              <a:latin typeface="Calibri" panose="020F0502020204030204" pitchFamily="34" charset="0"/>
            </a:rPr>
            <a:t>составление предложений предполагаемым спонсорам проектов и привлечение средств на реализацию (через механизмы социального партнерства) </a:t>
          </a:r>
          <a:endParaRPr lang="ru-RU" sz="1200" dirty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ECD31F89-315B-4136-BD02-6A5E6D578FC3}" type="parTrans" cxnId="{5920677C-37F9-48EC-BC86-295CF5794966}">
      <dgm:prSet/>
      <dgm:spPr/>
      <dgm:t>
        <a:bodyPr/>
        <a:lstStyle/>
        <a:p>
          <a:endParaRPr lang="ru-RU"/>
        </a:p>
      </dgm:t>
    </dgm:pt>
    <dgm:pt modelId="{596218F1-7A87-4D7D-8736-D48066B2C735}" type="sibTrans" cxnId="{5920677C-37F9-48EC-BC86-295CF5794966}">
      <dgm:prSet/>
      <dgm:spPr/>
      <dgm:t>
        <a:bodyPr/>
        <a:lstStyle/>
        <a:p>
          <a:endParaRPr lang="ru-RU"/>
        </a:p>
      </dgm:t>
    </dgm:pt>
    <dgm:pt modelId="{224579B4-A13E-4ACA-A9F6-3FB88EE9A154}">
      <dgm:prSet custT="1"/>
      <dgm:spPr>
        <a:solidFill>
          <a:srgbClr val="FFC000"/>
        </a:solidFill>
        <a:ln>
          <a:solidFill>
            <a:schemeClr val="tx1"/>
          </a:solidFill>
        </a:ln>
      </dgm:spPr>
      <dgm:t>
        <a:bodyPr/>
        <a:lstStyle/>
        <a:p>
          <a:pPr rtl="0"/>
          <a:r>
            <a:rPr lang="ru-RU" sz="1400" b="1" u="sng" dirty="0" smtClean="0">
              <a:solidFill>
                <a:schemeClr val="tx1"/>
              </a:solidFill>
              <a:latin typeface="Calibri" panose="020F0502020204030204" pitchFamily="34" charset="0"/>
            </a:rPr>
            <a:t>4 этап: </a:t>
          </a:r>
        </a:p>
        <a:p>
          <a:pPr rtl="0"/>
          <a:r>
            <a:rPr lang="ru-RU" sz="1100" dirty="0" smtClean="0">
              <a:solidFill>
                <a:schemeClr val="tx1"/>
              </a:solidFill>
              <a:latin typeface="Calibri" panose="020F0502020204030204" pitchFamily="34" charset="0"/>
            </a:rPr>
            <a:t>защита на конкурсной основе программ спортивной и военно-патриотической подготовки  (с использованием ресурсов образовательных школ, клубов по месту жительства, ДОСАФ и др.)</a:t>
          </a:r>
          <a:endParaRPr lang="ru-RU" sz="1100" dirty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D811EEFB-85F5-4885-A355-9375780DC5B3}" type="parTrans" cxnId="{59165F5F-2506-454B-AC0D-AFB70D6FCD4C}">
      <dgm:prSet/>
      <dgm:spPr/>
      <dgm:t>
        <a:bodyPr/>
        <a:lstStyle/>
        <a:p>
          <a:endParaRPr lang="ru-RU"/>
        </a:p>
      </dgm:t>
    </dgm:pt>
    <dgm:pt modelId="{EBB408D8-06D9-4188-BFAC-AEB7DD091E69}" type="sibTrans" cxnId="{59165F5F-2506-454B-AC0D-AFB70D6FCD4C}">
      <dgm:prSet/>
      <dgm:spPr/>
      <dgm:t>
        <a:bodyPr/>
        <a:lstStyle/>
        <a:p>
          <a:endParaRPr lang="ru-RU"/>
        </a:p>
      </dgm:t>
    </dgm:pt>
    <dgm:pt modelId="{1F72A6E6-5D2F-4649-A800-9C57CAC9A6B9}">
      <dgm:prSet custT="1"/>
      <dgm:spPr>
        <a:solidFill>
          <a:srgbClr val="FFC000"/>
        </a:solidFill>
        <a:ln>
          <a:solidFill>
            <a:schemeClr val="tx1"/>
          </a:solidFill>
        </a:ln>
      </dgm:spPr>
      <dgm:t>
        <a:bodyPr/>
        <a:lstStyle/>
        <a:p>
          <a:pPr rtl="0"/>
          <a:r>
            <a:rPr lang="ru-RU" sz="1600" b="1" u="sng" dirty="0" smtClean="0">
              <a:solidFill>
                <a:schemeClr val="tx1"/>
              </a:solidFill>
              <a:latin typeface="Calibri" panose="020F0502020204030204" pitchFamily="34" charset="0"/>
            </a:rPr>
            <a:t>5 этап: </a:t>
          </a:r>
          <a:r>
            <a:rPr lang="ru-RU" sz="1400" dirty="0" smtClean="0">
              <a:solidFill>
                <a:schemeClr val="tx1"/>
              </a:solidFill>
              <a:latin typeface="Calibri" panose="020F0502020204030204" pitchFamily="34" charset="0"/>
            </a:rPr>
            <a:t>строительство клуба, отбор сотрудников. </a:t>
          </a:r>
          <a:endParaRPr lang="ru-RU" sz="1400" dirty="0">
            <a:solidFill>
              <a:schemeClr val="tx1"/>
            </a:solidFill>
            <a:latin typeface="Calibri" panose="020F0502020204030204" pitchFamily="34" charset="0"/>
          </a:endParaRPr>
        </a:p>
      </dgm:t>
    </dgm:pt>
    <dgm:pt modelId="{667CFE13-6838-4D2A-B338-2B882056F2B2}" type="parTrans" cxnId="{1C526C14-5049-45C3-B6FF-58D63C012066}">
      <dgm:prSet/>
      <dgm:spPr/>
      <dgm:t>
        <a:bodyPr/>
        <a:lstStyle/>
        <a:p>
          <a:endParaRPr lang="ru-RU"/>
        </a:p>
      </dgm:t>
    </dgm:pt>
    <dgm:pt modelId="{6CA6C9B1-1E6C-4A49-A9B1-2791994023FC}" type="sibTrans" cxnId="{1C526C14-5049-45C3-B6FF-58D63C012066}">
      <dgm:prSet/>
      <dgm:spPr/>
      <dgm:t>
        <a:bodyPr/>
        <a:lstStyle/>
        <a:p>
          <a:endParaRPr lang="ru-RU"/>
        </a:p>
      </dgm:t>
    </dgm:pt>
    <dgm:pt modelId="{CA36FA38-586A-4F14-9F50-9C37357053B9}" type="pres">
      <dgm:prSet presAssocID="{C90402C3-EA7B-4BC4-91A6-97EEA4003B1B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3B3E7CD-6435-4951-979F-3CF2CA0750A8}" type="pres">
      <dgm:prSet presAssocID="{C90402C3-EA7B-4BC4-91A6-97EEA4003B1B}" presName="arrow" presStyleLbl="bgShp" presStyleIdx="0" presStyleCnt="1" custScaleX="91498" custScaleY="91498" custLinFactNeighborX="7784" custLinFactNeighborY="5268"/>
      <dgm:spPr>
        <a:ln>
          <a:solidFill>
            <a:schemeClr val="accent1"/>
          </a:solidFill>
        </a:ln>
      </dgm:spPr>
      <dgm:t>
        <a:bodyPr/>
        <a:lstStyle/>
        <a:p>
          <a:endParaRPr lang="ru-RU"/>
        </a:p>
      </dgm:t>
    </dgm:pt>
    <dgm:pt modelId="{31E6B0E1-BE06-4E6F-86EC-57BE13A1F8A5}" type="pres">
      <dgm:prSet presAssocID="{C90402C3-EA7B-4BC4-91A6-97EEA4003B1B}" presName="linearProcess" presStyleCnt="0"/>
      <dgm:spPr/>
    </dgm:pt>
    <dgm:pt modelId="{7EDD3FF3-FDFA-4C2F-A9D7-29455B4AB05F}" type="pres">
      <dgm:prSet presAssocID="{957C4691-F43A-40AB-A90A-B5FD500E9EEC}" presName="textNode" presStyleLbl="node1" presStyleIdx="0" presStyleCnt="5" custScaleY="1129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49486F-22B3-4261-8F6E-BA777B520915}" type="pres">
      <dgm:prSet presAssocID="{FAAD81F4-3B5B-47EA-A15C-33AA0EFF9137}" presName="sibTrans" presStyleCnt="0"/>
      <dgm:spPr/>
    </dgm:pt>
    <dgm:pt modelId="{5D628C66-DAD2-48F4-B0C2-FE866EF54055}" type="pres">
      <dgm:prSet presAssocID="{7BDF5D96-F4CC-421D-B59A-0FF3193D8370}" presName="textNode" presStyleLbl="node1" presStyleIdx="1" presStyleCnt="5" custScaleY="1129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F58163-F179-4914-AA26-B9F0662FF7E4}" type="pres">
      <dgm:prSet presAssocID="{218E36D6-2B23-4505-8CCD-50E6A74C4CFF}" presName="sibTrans" presStyleCnt="0"/>
      <dgm:spPr/>
    </dgm:pt>
    <dgm:pt modelId="{29912709-A518-44C5-8230-4490855AE175}" type="pres">
      <dgm:prSet presAssocID="{06DCAA11-4206-49D9-8DAB-B8D727AA8D4E}" presName="textNode" presStyleLbl="node1" presStyleIdx="2" presStyleCnt="5" custScaleY="1129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E21EA6-1636-4839-A1E8-25C592CF46B7}" type="pres">
      <dgm:prSet presAssocID="{596218F1-7A87-4D7D-8736-D48066B2C735}" presName="sibTrans" presStyleCnt="0"/>
      <dgm:spPr/>
    </dgm:pt>
    <dgm:pt modelId="{1F0DB890-C79F-4376-A7F5-B0F9F3254A4C}" type="pres">
      <dgm:prSet presAssocID="{224579B4-A13E-4ACA-A9F6-3FB88EE9A154}" presName="textNode" presStyleLbl="node1" presStyleIdx="3" presStyleCnt="5" custScaleY="1129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210BF3-D4EC-43B9-BAD2-69CB9CCEC4A8}" type="pres">
      <dgm:prSet presAssocID="{EBB408D8-06D9-4188-BFAC-AEB7DD091E69}" presName="sibTrans" presStyleCnt="0"/>
      <dgm:spPr/>
    </dgm:pt>
    <dgm:pt modelId="{FDFB91B5-9F8D-4854-A55C-9C116F4325A3}" type="pres">
      <dgm:prSet presAssocID="{1F72A6E6-5D2F-4649-A800-9C57CAC9A6B9}" presName="textNode" presStyleLbl="node1" presStyleIdx="4" presStyleCnt="5" custScaleY="1129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165F5F-2506-454B-AC0D-AFB70D6FCD4C}" srcId="{C90402C3-EA7B-4BC4-91A6-97EEA4003B1B}" destId="{224579B4-A13E-4ACA-A9F6-3FB88EE9A154}" srcOrd="3" destOrd="0" parTransId="{D811EEFB-85F5-4885-A355-9375780DC5B3}" sibTransId="{EBB408D8-06D9-4188-BFAC-AEB7DD091E69}"/>
    <dgm:cxn modelId="{DEFE40B4-9AFC-4583-B8C9-16FBB2EA2D3A}" type="presOf" srcId="{C90402C3-EA7B-4BC4-91A6-97EEA4003B1B}" destId="{CA36FA38-586A-4F14-9F50-9C37357053B9}" srcOrd="0" destOrd="0" presId="urn:microsoft.com/office/officeart/2005/8/layout/hProcess9"/>
    <dgm:cxn modelId="{AD1AEE16-4987-41FB-A62E-2514E881F8EA}" type="presOf" srcId="{224579B4-A13E-4ACA-A9F6-3FB88EE9A154}" destId="{1F0DB890-C79F-4376-A7F5-B0F9F3254A4C}" srcOrd="0" destOrd="0" presId="urn:microsoft.com/office/officeart/2005/8/layout/hProcess9"/>
    <dgm:cxn modelId="{D2502097-19FA-4519-BB5D-B79663C78795}" type="presOf" srcId="{957C4691-F43A-40AB-A90A-B5FD500E9EEC}" destId="{7EDD3FF3-FDFA-4C2F-A9D7-29455B4AB05F}" srcOrd="0" destOrd="0" presId="urn:microsoft.com/office/officeart/2005/8/layout/hProcess9"/>
    <dgm:cxn modelId="{043C11B5-9D9A-4533-9287-BCCE664D1D4D}" type="presOf" srcId="{1F72A6E6-5D2F-4649-A800-9C57CAC9A6B9}" destId="{FDFB91B5-9F8D-4854-A55C-9C116F4325A3}" srcOrd="0" destOrd="0" presId="urn:microsoft.com/office/officeart/2005/8/layout/hProcess9"/>
    <dgm:cxn modelId="{1C526C14-5049-45C3-B6FF-58D63C012066}" srcId="{C90402C3-EA7B-4BC4-91A6-97EEA4003B1B}" destId="{1F72A6E6-5D2F-4649-A800-9C57CAC9A6B9}" srcOrd="4" destOrd="0" parTransId="{667CFE13-6838-4D2A-B338-2B882056F2B2}" sibTransId="{6CA6C9B1-1E6C-4A49-A9B1-2791994023FC}"/>
    <dgm:cxn modelId="{7B0F7EF1-65CD-4A7E-BCCD-1F0568781659}" srcId="{C90402C3-EA7B-4BC4-91A6-97EEA4003B1B}" destId="{7BDF5D96-F4CC-421D-B59A-0FF3193D8370}" srcOrd="1" destOrd="0" parTransId="{CB12628B-41E4-423F-8520-79D682BDFE5C}" sibTransId="{218E36D6-2B23-4505-8CCD-50E6A74C4CFF}"/>
    <dgm:cxn modelId="{5E89DA67-9DC7-4883-8494-213177F2044A}" type="presOf" srcId="{7BDF5D96-F4CC-421D-B59A-0FF3193D8370}" destId="{5D628C66-DAD2-48F4-B0C2-FE866EF54055}" srcOrd="0" destOrd="0" presId="urn:microsoft.com/office/officeart/2005/8/layout/hProcess9"/>
    <dgm:cxn modelId="{E88EEBEA-C802-4A50-A514-DD1A262F1F76}" srcId="{C90402C3-EA7B-4BC4-91A6-97EEA4003B1B}" destId="{957C4691-F43A-40AB-A90A-B5FD500E9EEC}" srcOrd="0" destOrd="0" parTransId="{5C1F80C7-BC11-4009-9C68-78C0D56EA0A4}" sibTransId="{FAAD81F4-3B5B-47EA-A15C-33AA0EFF9137}"/>
    <dgm:cxn modelId="{5920677C-37F9-48EC-BC86-295CF5794966}" srcId="{C90402C3-EA7B-4BC4-91A6-97EEA4003B1B}" destId="{06DCAA11-4206-49D9-8DAB-B8D727AA8D4E}" srcOrd="2" destOrd="0" parTransId="{ECD31F89-315B-4136-BD02-6A5E6D578FC3}" sibTransId="{596218F1-7A87-4D7D-8736-D48066B2C735}"/>
    <dgm:cxn modelId="{4AC7A4EC-3D0B-46C4-BF4E-0E1447B1716A}" type="presOf" srcId="{06DCAA11-4206-49D9-8DAB-B8D727AA8D4E}" destId="{29912709-A518-44C5-8230-4490855AE175}" srcOrd="0" destOrd="0" presId="urn:microsoft.com/office/officeart/2005/8/layout/hProcess9"/>
    <dgm:cxn modelId="{A1316B0F-F4EC-4E82-83A9-2C81DBF91971}" type="presParOf" srcId="{CA36FA38-586A-4F14-9F50-9C37357053B9}" destId="{B3B3E7CD-6435-4951-979F-3CF2CA0750A8}" srcOrd="0" destOrd="0" presId="urn:microsoft.com/office/officeart/2005/8/layout/hProcess9"/>
    <dgm:cxn modelId="{6E4AE52C-9C5D-445E-AD87-3BA360791A3C}" type="presParOf" srcId="{CA36FA38-586A-4F14-9F50-9C37357053B9}" destId="{31E6B0E1-BE06-4E6F-86EC-57BE13A1F8A5}" srcOrd="1" destOrd="0" presId="urn:microsoft.com/office/officeart/2005/8/layout/hProcess9"/>
    <dgm:cxn modelId="{317C9DCA-C52C-4ADB-9539-73F645A4DBAB}" type="presParOf" srcId="{31E6B0E1-BE06-4E6F-86EC-57BE13A1F8A5}" destId="{7EDD3FF3-FDFA-4C2F-A9D7-29455B4AB05F}" srcOrd="0" destOrd="0" presId="urn:microsoft.com/office/officeart/2005/8/layout/hProcess9"/>
    <dgm:cxn modelId="{E126736B-EACA-4432-83E3-D145DD992818}" type="presParOf" srcId="{31E6B0E1-BE06-4E6F-86EC-57BE13A1F8A5}" destId="{AF49486F-22B3-4261-8F6E-BA777B520915}" srcOrd="1" destOrd="0" presId="urn:microsoft.com/office/officeart/2005/8/layout/hProcess9"/>
    <dgm:cxn modelId="{4440B531-1C11-4B3E-BEB8-FB827C524A8D}" type="presParOf" srcId="{31E6B0E1-BE06-4E6F-86EC-57BE13A1F8A5}" destId="{5D628C66-DAD2-48F4-B0C2-FE866EF54055}" srcOrd="2" destOrd="0" presId="urn:microsoft.com/office/officeart/2005/8/layout/hProcess9"/>
    <dgm:cxn modelId="{569420ED-D59A-4757-9573-B15D216C11B1}" type="presParOf" srcId="{31E6B0E1-BE06-4E6F-86EC-57BE13A1F8A5}" destId="{97F58163-F179-4914-AA26-B9F0662FF7E4}" srcOrd="3" destOrd="0" presId="urn:microsoft.com/office/officeart/2005/8/layout/hProcess9"/>
    <dgm:cxn modelId="{5B8E39A4-80DE-4F91-809D-98A80CD93377}" type="presParOf" srcId="{31E6B0E1-BE06-4E6F-86EC-57BE13A1F8A5}" destId="{29912709-A518-44C5-8230-4490855AE175}" srcOrd="4" destOrd="0" presId="urn:microsoft.com/office/officeart/2005/8/layout/hProcess9"/>
    <dgm:cxn modelId="{FD3906B0-BFF5-4456-B1C1-48308C4BB7E0}" type="presParOf" srcId="{31E6B0E1-BE06-4E6F-86EC-57BE13A1F8A5}" destId="{12E21EA6-1636-4839-A1E8-25C592CF46B7}" srcOrd="5" destOrd="0" presId="urn:microsoft.com/office/officeart/2005/8/layout/hProcess9"/>
    <dgm:cxn modelId="{90368659-06E1-4B3F-B34A-077539D1AE52}" type="presParOf" srcId="{31E6B0E1-BE06-4E6F-86EC-57BE13A1F8A5}" destId="{1F0DB890-C79F-4376-A7F5-B0F9F3254A4C}" srcOrd="6" destOrd="0" presId="urn:microsoft.com/office/officeart/2005/8/layout/hProcess9"/>
    <dgm:cxn modelId="{1C02F6D1-389F-45DF-9C71-18AD5C70D7D3}" type="presParOf" srcId="{31E6B0E1-BE06-4E6F-86EC-57BE13A1F8A5}" destId="{F2210BF3-D4EC-43B9-BAD2-69CB9CCEC4A8}" srcOrd="7" destOrd="0" presId="urn:microsoft.com/office/officeart/2005/8/layout/hProcess9"/>
    <dgm:cxn modelId="{C9060EBD-BBFF-46C8-B56C-A93C4CCDF334}" type="presParOf" srcId="{31E6B0E1-BE06-4E6F-86EC-57BE13A1F8A5}" destId="{FDFB91B5-9F8D-4854-A55C-9C116F4325A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4D9622D-7E87-4F58-86BC-6187C77CC434}" type="doc">
      <dgm:prSet loTypeId="urn:microsoft.com/office/officeart/2005/8/layout/pyramid2" loCatId="pyramid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1C45F998-2C48-4EE4-AAE5-613CD8CCD253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ru-RU" dirty="0" smtClean="0">
              <a:latin typeface="Calibri" panose="020F0502020204030204" pitchFamily="34" charset="0"/>
            </a:rPr>
            <a:t>Куратор проекта </a:t>
          </a:r>
          <a:endParaRPr lang="ru-RU" dirty="0">
            <a:latin typeface="Calibri" panose="020F0502020204030204" pitchFamily="34" charset="0"/>
          </a:endParaRPr>
        </a:p>
      </dgm:t>
    </dgm:pt>
    <dgm:pt modelId="{75C2AB0E-38A6-478D-AA46-3E321636D556}" type="parTrans" cxnId="{5E134B24-CDF1-45AC-B92F-93EFCD4E389B}">
      <dgm:prSet/>
      <dgm:spPr/>
      <dgm:t>
        <a:bodyPr/>
        <a:lstStyle/>
        <a:p>
          <a:endParaRPr lang="ru-RU"/>
        </a:p>
      </dgm:t>
    </dgm:pt>
    <dgm:pt modelId="{21D53619-929A-4437-98BF-4B4F40C0BC7D}" type="sibTrans" cxnId="{5E134B24-CDF1-45AC-B92F-93EFCD4E389B}">
      <dgm:prSet/>
      <dgm:spPr/>
      <dgm:t>
        <a:bodyPr/>
        <a:lstStyle/>
        <a:p>
          <a:endParaRPr lang="ru-RU"/>
        </a:p>
      </dgm:t>
    </dgm:pt>
    <dgm:pt modelId="{E7315095-E4E9-4015-8F5B-C127A4BE47DE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ru-RU" smtClean="0">
              <a:latin typeface="Calibri" panose="020F0502020204030204" pitchFamily="34" charset="0"/>
            </a:rPr>
            <a:t>Экспертная комиссия</a:t>
          </a:r>
          <a:endParaRPr lang="ru-RU">
            <a:latin typeface="Calibri" panose="020F0502020204030204" pitchFamily="34" charset="0"/>
          </a:endParaRPr>
        </a:p>
      </dgm:t>
    </dgm:pt>
    <dgm:pt modelId="{435339C4-F417-4AFD-A273-7F532032E605}" type="parTrans" cxnId="{07C8F954-C0FC-4EEB-83A3-C17FDB0037FA}">
      <dgm:prSet/>
      <dgm:spPr/>
      <dgm:t>
        <a:bodyPr/>
        <a:lstStyle/>
        <a:p>
          <a:endParaRPr lang="ru-RU"/>
        </a:p>
      </dgm:t>
    </dgm:pt>
    <dgm:pt modelId="{8481BD2F-98FE-4BF3-A12E-279DCC165E77}" type="sibTrans" cxnId="{07C8F954-C0FC-4EEB-83A3-C17FDB0037FA}">
      <dgm:prSet/>
      <dgm:spPr/>
      <dgm:t>
        <a:bodyPr/>
        <a:lstStyle/>
        <a:p>
          <a:endParaRPr lang="ru-RU"/>
        </a:p>
      </dgm:t>
    </dgm:pt>
    <dgm:pt modelId="{A45006C8-BA1D-49EA-A22D-2A92FC7F9750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ru-RU" smtClean="0">
              <a:latin typeface="Calibri" panose="020F0502020204030204" pitchFamily="34" charset="0"/>
            </a:rPr>
            <a:t>НКО</a:t>
          </a:r>
          <a:endParaRPr lang="ru-RU">
            <a:latin typeface="Calibri" panose="020F0502020204030204" pitchFamily="34" charset="0"/>
          </a:endParaRPr>
        </a:p>
      </dgm:t>
    </dgm:pt>
    <dgm:pt modelId="{275BBEAC-28AD-43D7-8727-C18EE870DC0F}" type="parTrans" cxnId="{6C3F1228-5439-49D2-8639-6355822EF1D7}">
      <dgm:prSet/>
      <dgm:spPr/>
      <dgm:t>
        <a:bodyPr/>
        <a:lstStyle/>
        <a:p>
          <a:endParaRPr lang="ru-RU"/>
        </a:p>
      </dgm:t>
    </dgm:pt>
    <dgm:pt modelId="{CBAE41B6-C6D2-4574-9494-AF57C2FDB097}" type="sibTrans" cxnId="{6C3F1228-5439-49D2-8639-6355822EF1D7}">
      <dgm:prSet/>
      <dgm:spPr/>
      <dgm:t>
        <a:bodyPr/>
        <a:lstStyle/>
        <a:p>
          <a:endParaRPr lang="ru-RU"/>
        </a:p>
      </dgm:t>
    </dgm:pt>
    <dgm:pt modelId="{5183BBC9-A6A3-4861-99A7-FE238B43091D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ru-RU" smtClean="0">
              <a:latin typeface="Calibri" panose="020F0502020204030204" pitchFamily="34" charset="0"/>
            </a:rPr>
            <a:t>Районный отдел образования</a:t>
          </a:r>
          <a:endParaRPr lang="ru-RU">
            <a:latin typeface="Calibri" panose="020F0502020204030204" pitchFamily="34" charset="0"/>
          </a:endParaRPr>
        </a:p>
      </dgm:t>
    </dgm:pt>
    <dgm:pt modelId="{0DD02BCA-C3C9-452B-ADAE-1D38EB4C5C22}" type="parTrans" cxnId="{43F2BC2C-217C-47B2-8B1F-51827B767883}">
      <dgm:prSet/>
      <dgm:spPr/>
      <dgm:t>
        <a:bodyPr/>
        <a:lstStyle/>
        <a:p>
          <a:endParaRPr lang="ru-RU"/>
        </a:p>
      </dgm:t>
    </dgm:pt>
    <dgm:pt modelId="{95EF90FE-78BB-41AD-8674-EDA02B0EF882}" type="sibTrans" cxnId="{43F2BC2C-217C-47B2-8B1F-51827B767883}">
      <dgm:prSet/>
      <dgm:spPr/>
      <dgm:t>
        <a:bodyPr/>
        <a:lstStyle/>
        <a:p>
          <a:endParaRPr lang="ru-RU"/>
        </a:p>
      </dgm:t>
    </dgm:pt>
    <dgm:pt modelId="{EC886F17-7493-41EC-92F4-8039A0A8DE88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ru-RU" smtClean="0">
              <a:latin typeface="Calibri" panose="020F0502020204030204" pitchFamily="34" charset="0"/>
            </a:rPr>
            <a:t>Руководство клуба</a:t>
          </a:r>
          <a:endParaRPr lang="ru-RU">
            <a:latin typeface="Calibri" panose="020F0502020204030204" pitchFamily="34" charset="0"/>
          </a:endParaRPr>
        </a:p>
      </dgm:t>
    </dgm:pt>
    <dgm:pt modelId="{3B7121A8-E460-4D8F-A479-F424AE7A4AAD}" type="parTrans" cxnId="{6B357E07-1A41-487C-B8DA-DFA9A3CAD3E2}">
      <dgm:prSet/>
      <dgm:spPr/>
      <dgm:t>
        <a:bodyPr/>
        <a:lstStyle/>
        <a:p>
          <a:endParaRPr lang="ru-RU"/>
        </a:p>
      </dgm:t>
    </dgm:pt>
    <dgm:pt modelId="{10DF010F-436C-4ADC-9AA7-52DFDFFB42F9}" type="sibTrans" cxnId="{6B357E07-1A41-487C-B8DA-DFA9A3CAD3E2}">
      <dgm:prSet/>
      <dgm:spPr/>
      <dgm:t>
        <a:bodyPr/>
        <a:lstStyle/>
        <a:p>
          <a:endParaRPr lang="ru-RU"/>
        </a:p>
      </dgm:t>
    </dgm:pt>
    <dgm:pt modelId="{8A0336A6-6869-461C-AD85-7E180A306375}" type="pres">
      <dgm:prSet presAssocID="{C4D9622D-7E87-4F58-86BC-6187C77CC434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AFF86EE1-FD70-43FD-AA05-C6E133BF69D0}" type="pres">
      <dgm:prSet presAssocID="{C4D9622D-7E87-4F58-86BC-6187C77CC434}" presName="pyramid" presStyleLbl="node1" presStyleIdx="0" presStyleCnt="1"/>
      <dgm:spPr>
        <a:solidFill>
          <a:srgbClr val="FFC000"/>
        </a:solidFill>
        <a:ln>
          <a:solidFill>
            <a:schemeClr val="accent1"/>
          </a:solidFill>
        </a:ln>
      </dgm:spPr>
      <dgm:t>
        <a:bodyPr/>
        <a:lstStyle/>
        <a:p>
          <a:endParaRPr lang="ru-RU"/>
        </a:p>
      </dgm:t>
    </dgm:pt>
    <dgm:pt modelId="{83599DD2-70EA-4BB0-8D09-26D4D0C27841}" type="pres">
      <dgm:prSet presAssocID="{C4D9622D-7E87-4F58-86BC-6187C77CC434}" presName="theList" presStyleCnt="0"/>
      <dgm:spPr/>
    </dgm:pt>
    <dgm:pt modelId="{3087B1F8-DA38-4957-B4AD-71CB6C7489DC}" type="pres">
      <dgm:prSet presAssocID="{1C45F998-2C48-4EE4-AAE5-613CD8CCD253}" presName="aNode" presStyleLbl="fg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505A1A-BAD3-4548-ACD3-0F2B2F331DC5}" type="pres">
      <dgm:prSet presAssocID="{1C45F998-2C48-4EE4-AAE5-613CD8CCD253}" presName="aSpace" presStyleCnt="0"/>
      <dgm:spPr/>
    </dgm:pt>
    <dgm:pt modelId="{47B72AD5-FCF7-4850-86CA-675B4A51AE86}" type="pres">
      <dgm:prSet presAssocID="{E7315095-E4E9-4015-8F5B-C127A4BE47DE}" presName="aNode" presStyleLbl="fgAcc1" presStyleIdx="1" presStyleCnt="5" custLinFactNeighborX="962" custLinFactNeighborY="137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68BE9B-E867-4772-97E7-28898C3D4EE0}" type="pres">
      <dgm:prSet presAssocID="{E7315095-E4E9-4015-8F5B-C127A4BE47DE}" presName="aSpace" presStyleCnt="0"/>
      <dgm:spPr/>
    </dgm:pt>
    <dgm:pt modelId="{6E9329CF-6B0A-4901-9C3C-E920B4C18041}" type="pres">
      <dgm:prSet presAssocID="{A45006C8-BA1D-49EA-A22D-2A92FC7F9750}" presName="aNode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AE303F-5BDC-4DCD-9598-27099ED1CF5A}" type="pres">
      <dgm:prSet presAssocID="{A45006C8-BA1D-49EA-A22D-2A92FC7F9750}" presName="aSpace" presStyleCnt="0"/>
      <dgm:spPr/>
    </dgm:pt>
    <dgm:pt modelId="{2D5E944E-DC72-49D9-8D6E-97984393F3A3}" type="pres">
      <dgm:prSet presAssocID="{5183BBC9-A6A3-4861-99A7-FE238B43091D}" presName="aNode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01B469-F3B0-4A5F-97F2-BC2FCD3F3B75}" type="pres">
      <dgm:prSet presAssocID="{5183BBC9-A6A3-4861-99A7-FE238B43091D}" presName="aSpace" presStyleCnt="0"/>
      <dgm:spPr/>
    </dgm:pt>
    <dgm:pt modelId="{E6407014-6BE7-49B4-928D-A6433B532390}" type="pres">
      <dgm:prSet presAssocID="{EC886F17-7493-41EC-92F4-8039A0A8DE88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AF0E28-602F-4DF7-ACF0-0F40E0C01796}" type="pres">
      <dgm:prSet presAssocID="{EC886F17-7493-41EC-92F4-8039A0A8DE88}" presName="aSpace" presStyleCnt="0"/>
      <dgm:spPr/>
    </dgm:pt>
  </dgm:ptLst>
  <dgm:cxnLst>
    <dgm:cxn modelId="{A4350882-0976-4902-AE10-369B06D330C9}" type="presOf" srcId="{A45006C8-BA1D-49EA-A22D-2A92FC7F9750}" destId="{6E9329CF-6B0A-4901-9C3C-E920B4C18041}" srcOrd="0" destOrd="0" presId="urn:microsoft.com/office/officeart/2005/8/layout/pyramid2"/>
    <dgm:cxn modelId="{9AE79CED-B6E5-4DFF-BA45-7BF4E0DCCB28}" type="presOf" srcId="{E7315095-E4E9-4015-8F5B-C127A4BE47DE}" destId="{47B72AD5-FCF7-4850-86CA-675B4A51AE86}" srcOrd="0" destOrd="0" presId="urn:microsoft.com/office/officeart/2005/8/layout/pyramid2"/>
    <dgm:cxn modelId="{6B357E07-1A41-487C-B8DA-DFA9A3CAD3E2}" srcId="{C4D9622D-7E87-4F58-86BC-6187C77CC434}" destId="{EC886F17-7493-41EC-92F4-8039A0A8DE88}" srcOrd="4" destOrd="0" parTransId="{3B7121A8-E460-4D8F-A479-F424AE7A4AAD}" sibTransId="{10DF010F-436C-4ADC-9AA7-52DFDFFB42F9}"/>
    <dgm:cxn modelId="{43F2BC2C-217C-47B2-8B1F-51827B767883}" srcId="{C4D9622D-7E87-4F58-86BC-6187C77CC434}" destId="{5183BBC9-A6A3-4861-99A7-FE238B43091D}" srcOrd="3" destOrd="0" parTransId="{0DD02BCA-C3C9-452B-ADAE-1D38EB4C5C22}" sibTransId="{95EF90FE-78BB-41AD-8674-EDA02B0EF882}"/>
    <dgm:cxn modelId="{D1531114-F5F3-4D70-8C1A-63B4341A9CB7}" type="presOf" srcId="{5183BBC9-A6A3-4861-99A7-FE238B43091D}" destId="{2D5E944E-DC72-49D9-8D6E-97984393F3A3}" srcOrd="0" destOrd="0" presId="urn:microsoft.com/office/officeart/2005/8/layout/pyramid2"/>
    <dgm:cxn modelId="{48AD182B-47DC-4DB3-A9F0-42E6C124AE6D}" type="presOf" srcId="{EC886F17-7493-41EC-92F4-8039A0A8DE88}" destId="{E6407014-6BE7-49B4-928D-A6433B532390}" srcOrd="0" destOrd="0" presId="urn:microsoft.com/office/officeart/2005/8/layout/pyramid2"/>
    <dgm:cxn modelId="{5E134B24-CDF1-45AC-B92F-93EFCD4E389B}" srcId="{C4D9622D-7E87-4F58-86BC-6187C77CC434}" destId="{1C45F998-2C48-4EE4-AAE5-613CD8CCD253}" srcOrd="0" destOrd="0" parTransId="{75C2AB0E-38A6-478D-AA46-3E321636D556}" sibTransId="{21D53619-929A-4437-98BF-4B4F40C0BC7D}"/>
    <dgm:cxn modelId="{07C8F954-C0FC-4EEB-83A3-C17FDB0037FA}" srcId="{C4D9622D-7E87-4F58-86BC-6187C77CC434}" destId="{E7315095-E4E9-4015-8F5B-C127A4BE47DE}" srcOrd="1" destOrd="0" parTransId="{435339C4-F417-4AFD-A273-7F532032E605}" sibTransId="{8481BD2F-98FE-4BF3-A12E-279DCC165E77}"/>
    <dgm:cxn modelId="{6C3F1228-5439-49D2-8639-6355822EF1D7}" srcId="{C4D9622D-7E87-4F58-86BC-6187C77CC434}" destId="{A45006C8-BA1D-49EA-A22D-2A92FC7F9750}" srcOrd="2" destOrd="0" parTransId="{275BBEAC-28AD-43D7-8727-C18EE870DC0F}" sibTransId="{CBAE41B6-C6D2-4574-9494-AF57C2FDB097}"/>
    <dgm:cxn modelId="{96486FB8-B114-45AA-8DCD-3EAA4E7F935D}" type="presOf" srcId="{1C45F998-2C48-4EE4-AAE5-613CD8CCD253}" destId="{3087B1F8-DA38-4957-B4AD-71CB6C7489DC}" srcOrd="0" destOrd="0" presId="urn:microsoft.com/office/officeart/2005/8/layout/pyramid2"/>
    <dgm:cxn modelId="{43C894F6-FBC7-4DA3-A698-ADE13737B5B3}" type="presOf" srcId="{C4D9622D-7E87-4F58-86BC-6187C77CC434}" destId="{8A0336A6-6869-461C-AD85-7E180A306375}" srcOrd="0" destOrd="0" presId="urn:microsoft.com/office/officeart/2005/8/layout/pyramid2"/>
    <dgm:cxn modelId="{DCD61565-B9EB-4EA2-A09A-01B99A62A3F9}" type="presParOf" srcId="{8A0336A6-6869-461C-AD85-7E180A306375}" destId="{AFF86EE1-FD70-43FD-AA05-C6E133BF69D0}" srcOrd="0" destOrd="0" presId="urn:microsoft.com/office/officeart/2005/8/layout/pyramid2"/>
    <dgm:cxn modelId="{5424EE66-9574-4966-AB9D-23DB0E696F64}" type="presParOf" srcId="{8A0336A6-6869-461C-AD85-7E180A306375}" destId="{83599DD2-70EA-4BB0-8D09-26D4D0C27841}" srcOrd="1" destOrd="0" presId="urn:microsoft.com/office/officeart/2005/8/layout/pyramid2"/>
    <dgm:cxn modelId="{4069213E-D2AF-4984-B9A4-B5C7ACC506C6}" type="presParOf" srcId="{83599DD2-70EA-4BB0-8D09-26D4D0C27841}" destId="{3087B1F8-DA38-4957-B4AD-71CB6C7489DC}" srcOrd="0" destOrd="0" presId="urn:microsoft.com/office/officeart/2005/8/layout/pyramid2"/>
    <dgm:cxn modelId="{05270ABF-2F37-4B98-BA8E-EBDA188A4E4D}" type="presParOf" srcId="{83599DD2-70EA-4BB0-8D09-26D4D0C27841}" destId="{3F505A1A-BAD3-4548-ACD3-0F2B2F331DC5}" srcOrd="1" destOrd="0" presId="urn:microsoft.com/office/officeart/2005/8/layout/pyramid2"/>
    <dgm:cxn modelId="{A7E1F9C9-6D47-46A2-B880-FCEDCD78C06A}" type="presParOf" srcId="{83599DD2-70EA-4BB0-8D09-26D4D0C27841}" destId="{47B72AD5-FCF7-4850-86CA-675B4A51AE86}" srcOrd="2" destOrd="0" presId="urn:microsoft.com/office/officeart/2005/8/layout/pyramid2"/>
    <dgm:cxn modelId="{5199DF19-B68C-428A-AF6C-A374C5AA3413}" type="presParOf" srcId="{83599DD2-70EA-4BB0-8D09-26D4D0C27841}" destId="{E468BE9B-E867-4772-97E7-28898C3D4EE0}" srcOrd="3" destOrd="0" presId="urn:microsoft.com/office/officeart/2005/8/layout/pyramid2"/>
    <dgm:cxn modelId="{8300334F-5372-4026-8446-707E1DE7E986}" type="presParOf" srcId="{83599DD2-70EA-4BB0-8D09-26D4D0C27841}" destId="{6E9329CF-6B0A-4901-9C3C-E920B4C18041}" srcOrd="4" destOrd="0" presId="urn:microsoft.com/office/officeart/2005/8/layout/pyramid2"/>
    <dgm:cxn modelId="{17068EC6-796E-4017-812B-9462ED8726A6}" type="presParOf" srcId="{83599DD2-70EA-4BB0-8D09-26D4D0C27841}" destId="{00AE303F-5BDC-4DCD-9598-27099ED1CF5A}" srcOrd="5" destOrd="0" presId="urn:microsoft.com/office/officeart/2005/8/layout/pyramid2"/>
    <dgm:cxn modelId="{E3ED54A2-35BA-40AB-821D-2EF2C1A8225B}" type="presParOf" srcId="{83599DD2-70EA-4BB0-8D09-26D4D0C27841}" destId="{2D5E944E-DC72-49D9-8D6E-97984393F3A3}" srcOrd="6" destOrd="0" presId="urn:microsoft.com/office/officeart/2005/8/layout/pyramid2"/>
    <dgm:cxn modelId="{5F28E097-FF38-49E1-808F-BDD6F502D93B}" type="presParOf" srcId="{83599DD2-70EA-4BB0-8D09-26D4D0C27841}" destId="{6C01B469-F3B0-4A5F-97F2-BC2FCD3F3B75}" srcOrd="7" destOrd="0" presId="urn:microsoft.com/office/officeart/2005/8/layout/pyramid2"/>
    <dgm:cxn modelId="{09FB1B4C-A5CC-4E0B-8858-C4C9A52A429E}" type="presParOf" srcId="{83599DD2-70EA-4BB0-8D09-26D4D0C27841}" destId="{E6407014-6BE7-49B4-928D-A6433B532390}" srcOrd="8" destOrd="0" presId="urn:microsoft.com/office/officeart/2005/8/layout/pyramid2"/>
    <dgm:cxn modelId="{46A6D73E-A8AD-420F-BFBD-AB559EEBEA91}" type="presParOf" srcId="{83599DD2-70EA-4BB0-8D09-26D4D0C27841}" destId="{A8AF0E28-602F-4DF7-ACF0-0F40E0C01796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C4B92A-DE3B-4A35-BC13-2C1DD188E3D2}">
      <dsp:nvSpPr>
        <dsp:cNvPr id="0" name=""/>
        <dsp:cNvSpPr/>
      </dsp:nvSpPr>
      <dsp:spPr>
        <a:xfrm>
          <a:off x="222883" y="461192"/>
          <a:ext cx="3953101" cy="2259975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u="sng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rPr>
            <a:t>Цель проекта</a:t>
          </a:r>
          <a:r>
            <a:rPr lang="ru-RU" sz="2000" b="1" u="none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rPr>
            <a:t>: </a:t>
          </a:r>
          <a:r>
            <a:rPr lang="ru-RU" sz="20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rPr>
            <a:t>создание быстровозводимого спортивного клуба в шаговой доступности или поиск подходящего помещения для его организации, в рамках социального партнерства (власть-НКО-бизнес).</a:t>
          </a:r>
          <a:endParaRPr lang="ru-RU" sz="2000" kern="1200" dirty="0">
            <a:solidFill>
              <a:schemeClr val="tx1">
                <a:lumMod val="95000"/>
                <a:lumOff val="5000"/>
              </a:schemeClr>
            </a:solidFill>
            <a:latin typeface="Calibri" panose="020F0502020204030204" pitchFamily="34" charset="0"/>
          </a:endParaRPr>
        </a:p>
      </dsp:txBody>
      <dsp:txXfrm>
        <a:off x="289075" y="527384"/>
        <a:ext cx="3820717" cy="2127591"/>
      </dsp:txXfrm>
    </dsp:sp>
    <dsp:sp modelId="{F6E506A4-1BAA-437A-A5D5-F8A6F8BBEE31}">
      <dsp:nvSpPr>
        <dsp:cNvPr id="0" name=""/>
        <dsp:cNvSpPr/>
      </dsp:nvSpPr>
      <dsp:spPr>
        <a:xfrm>
          <a:off x="4604138" y="461192"/>
          <a:ext cx="2651433" cy="628866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u="sng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rPr>
            <a:t>Задачи проекта: </a:t>
          </a:r>
          <a:endParaRPr lang="ru-RU" sz="2000" b="1" u="sng" kern="1200" dirty="0">
            <a:solidFill>
              <a:schemeClr val="tx1">
                <a:lumMod val="95000"/>
                <a:lumOff val="5000"/>
              </a:schemeClr>
            </a:solidFill>
            <a:latin typeface="Calibri" panose="020F0502020204030204" pitchFamily="34" charset="0"/>
          </a:endParaRPr>
        </a:p>
      </dsp:txBody>
      <dsp:txXfrm>
        <a:off x="4622557" y="479611"/>
        <a:ext cx="2614595" cy="592028"/>
      </dsp:txXfrm>
    </dsp:sp>
    <dsp:sp modelId="{A9E2D312-9DF2-4F7A-8D2F-CF57D5F60B5A}">
      <dsp:nvSpPr>
        <dsp:cNvPr id="0" name=""/>
        <dsp:cNvSpPr/>
      </dsp:nvSpPr>
      <dsp:spPr>
        <a:xfrm>
          <a:off x="4869281" y="1090059"/>
          <a:ext cx="277896" cy="8139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3996"/>
              </a:lnTo>
              <a:lnTo>
                <a:pt x="277896" y="8139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CA6ADF-AD5D-4F88-9102-2BDF9099BB5D}">
      <dsp:nvSpPr>
        <dsp:cNvPr id="0" name=""/>
        <dsp:cNvSpPr/>
      </dsp:nvSpPr>
      <dsp:spPr>
        <a:xfrm>
          <a:off x="5147178" y="1396923"/>
          <a:ext cx="2121146" cy="1014265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u="none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</a:rPr>
            <a:t>Отбор территории или поиск помещения, наиболее востребованного для организации клуба.</a:t>
          </a:r>
          <a:endParaRPr lang="ru-RU" sz="1400" b="0" u="none" kern="1200" dirty="0">
            <a:solidFill>
              <a:schemeClr val="tx1">
                <a:lumMod val="95000"/>
                <a:lumOff val="5000"/>
              </a:schemeClr>
            </a:solidFill>
            <a:latin typeface="Calibri" panose="020F0502020204030204" pitchFamily="34" charset="0"/>
          </a:endParaRPr>
        </a:p>
      </dsp:txBody>
      <dsp:txXfrm>
        <a:off x="5176885" y="1426630"/>
        <a:ext cx="2061732" cy="954851"/>
      </dsp:txXfrm>
    </dsp:sp>
    <dsp:sp modelId="{2CC3C988-96DE-419B-B6C8-6B18E21D5977}">
      <dsp:nvSpPr>
        <dsp:cNvPr id="0" name=""/>
        <dsp:cNvSpPr/>
      </dsp:nvSpPr>
      <dsp:spPr>
        <a:xfrm>
          <a:off x="4869281" y="1090059"/>
          <a:ext cx="277896" cy="18838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83849"/>
              </a:lnTo>
              <a:lnTo>
                <a:pt x="277896" y="18838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3D6174-5BD2-4F53-BC49-C346E9FAE0C4}">
      <dsp:nvSpPr>
        <dsp:cNvPr id="0" name=""/>
        <dsp:cNvSpPr/>
      </dsp:nvSpPr>
      <dsp:spPr>
        <a:xfrm>
          <a:off x="5147178" y="2742618"/>
          <a:ext cx="2121146" cy="4625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latin typeface="Calibri" panose="020F0502020204030204" pitchFamily="34" charset="0"/>
            </a:rPr>
            <a:t>Поиск инвесторов. </a:t>
          </a:r>
          <a:endParaRPr lang="ru-RU" sz="1500" kern="1200" dirty="0">
            <a:latin typeface="Calibri" panose="020F0502020204030204" pitchFamily="34" charset="0"/>
          </a:endParaRPr>
        </a:p>
      </dsp:txBody>
      <dsp:txXfrm>
        <a:off x="5160727" y="2756167"/>
        <a:ext cx="2094048" cy="435484"/>
      </dsp:txXfrm>
    </dsp:sp>
    <dsp:sp modelId="{15FCD49B-1ACB-4DC1-B74D-5317E7BD3D54}">
      <dsp:nvSpPr>
        <dsp:cNvPr id="0" name=""/>
        <dsp:cNvSpPr/>
      </dsp:nvSpPr>
      <dsp:spPr>
        <a:xfrm>
          <a:off x="4869281" y="1090059"/>
          <a:ext cx="277896" cy="30150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15070"/>
              </a:lnTo>
              <a:lnTo>
                <a:pt x="277896" y="301507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D5B4A3-D538-4815-ABB3-BA2A7D3C43E8}">
      <dsp:nvSpPr>
        <dsp:cNvPr id="0" name=""/>
        <dsp:cNvSpPr/>
      </dsp:nvSpPr>
      <dsp:spPr>
        <a:xfrm>
          <a:off x="5147178" y="3536629"/>
          <a:ext cx="2121146" cy="1137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latin typeface="Calibri" panose="020F0502020204030204" pitchFamily="34" charset="0"/>
            </a:rPr>
            <a:t>Разработка и защита программы спортивной и патриотической подготовки клуба.  </a:t>
          </a:r>
          <a:endParaRPr lang="ru-RU" sz="1500" kern="1200" dirty="0">
            <a:latin typeface="Calibri" panose="020F0502020204030204" pitchFamily="34" charset="0"/>
          </a:endParaRPr>
        </a:p>
      </dsp:txBody>
      <dsp:txXfrm>
        <a:off x="5180480" y="3569931"/>
        <a:ext cx="2054542" cy="1070396"/>
      </dsp:txXfrm>
    </dsp:sp>
    <dsp:sp modelId="{BD5D5BC9-C345-4683-A1CF-1EB04D78FF00}">
      <dsp:nvSpPr>
        <dsp:cNvPr id="0" name=""/>
        <dsp:cNvSpPr/>
      </dsp:nvSpPr>
      <dsp:spPr>
        <a:xfrm>
          <a:off x="4869281" y="1090059"/>
          <a:ext cx="277981" cy="43639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63914"/>
              </a:lnTo>
              <a:lnTo>
                <a:pt x="277981" y="436391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DF6505-FEDE-44D2-B1A6-13FB5B3FD9BE}">
      <dsp:nvSpPr>
        <dsp:cNvPr id="0" name=""/>
        <dsp:cNvSpPr/>
      </dsp:nvSpPr>
      <dsp:spPr>
        <a:xfrm>
          <a:off x="5147263" y="4984153"/>
          <a:ext cx="2121146" cy="9396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latin typeface="Calibri" panose="020F0502020204030204" pitchFamily="34" charset="0"/>
            </a:rPr>
            <a:t>Строительство малого спортивно-оздоровительного центра.</a:t>
          </a:r>
          <a:endParaRPr lang="ru-RU" sz="1500" kern="1200" dirty="0">
            <a:latin typeface="Calibri" panose="020F0502020204030204" pitchFamily="34" charset="0"/>
          </a:endParaRPr>
        </a:p>
      </dsp:txBody>
      <dsp:txXfrm>
        <a:off x="5174784" y="5011674"/>
        <a:ext cx="2066104" cy="8845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B3E7CD-6435-4951-979F-3CF2CA0750A8}">
      <dsp:nvSpPr>
        <dsp:cNvPr id="0" name=""/>
        <dsp:cNvSpPr/>
      </dsp:nvSpPr>
      <dsp:spPr>
        <a:xfrm>
          <a:off x="1264177" y="720057"/>
          <a:ext cx="5335709" cy="465117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DD3FF3-FDFA-4C2F-A9D7-29455B4AB05F}">
      <dsp:nvSpPr>
        <dsp:cNvPr id="0" name=""/>
        <dsp:cNvSpPr/>
      </dsp:nvSpPr>
      <dsp:spPr>
        <a:xfrm>
          <a:off x="2196" y="1759425"/>
          <a:ext cx="1322415" cy="2509200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u="sng" kern="1200" dirty="0" smtClean="0">
              <a:solidFill>
                <a:schemeClr val="tx1"/>
              </a:solidFill>
              <a:latin typeface="Calibri" panose="020F0502020204030204" pitchFamily="34" charset="0"/>
            </a:rPr>
            <a:t>1 этап</a:t>
          </a:r>
          <a:r>
            <a:rPr lang="ru-RU" sz="1200" b="1" kern="1200" dirty="0" smtClean="0">
              <a:solidFill>
                <a:schemeClr val="tx1"/>
              </a:solidFill>
              <a:latin typeface="Calibri" panose="020F0502020204030204" pitchFamily="34" charset="0"/>
            </a:rPr>
            <a:t>: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Calibri" panose="020F0502020204030204" pitchFamily="34" charset="0"/>
            </a:rPr>
            <a:t>работа экспертной комиссии по выявлению территорий, наиболее  востребованных и приспособленных для данного проекта </a:t>
          </a:r>
          <a:endParaRPr lang="ru-RU" sz="1200" kern="1200" dirty="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66751" y="1823980"/>
        <a:ext cx="1193305" cy="2380090"/>
      </dsp:txXfrm>
    </dsp:sp>
    <dsp:sp modelId="{5D628C66-DAD2-48F4-B0C2-FE866EF54055}">
      <dsp:nvSpPr>
        <dsp:cNvPr id="0" name=""/>
        <dsp:cNvSpPr/>
      </dsp:nvSpPr>
      <dsp:spPr>
        <a:xfrm>
          <a:off x="1545014" y="1759425"/>
          <a:ext cx="1322415" cy="2509200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u="sng" kern="1200" dirty="0" smtClean="0">
              <a:solidFill>
                <a:schemeClr val="tx1"/>
              </a:solidFill>
              <a:latin typeface="Calibri" panose="020F0502020204030204" pitchFamily="34" charset="0"/>
            </a:rPr>
            <a:t>2 этап: </a:t>
          </a:r>
          <a:r>
            <a:rPr lang="ru-RU" sz="1200" kern="1200" dirty="0" smtClean="0">
              <a:solidFill>
                <a:schemeClr val="tx1"/>
              </a:solidFill>
              <a:latin typeface="Calibri" panose="020F0502020204030204" pitchFamily="34" charset="0"/>
            </a:rPr>
            <a:t>исследование и выявление помещений или земельных участков под строительство, наиболее подходящих для данного вида деятельности. </a:t>
          </a:r>
          <a:endParaRPr lang="ru-RU" sz="1200" kern="1200" dirty="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1609569" y="1823980"/>
        <a:ext cx="1193305" cy="2380090"/>
      </dsp:txXfrm>
    </dsp:sp>
    <dsp:sp modelId="{29912709-A518-44C5-8230-4490855AE175}">
      <dsp:nvSpPr>
        <dsp:cNvPr id="0" name=""/>
        <dsp:cNvSpPr/>
      </dsp:nvSpPr>
      <dsp:spPr>
        <a:xfrm>
          <a:off x="3087832" y="1759425"/>
          <a:ext cx="1322415" cy="2509200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u="sng" kern="1200" dirty="0" smtClean="0">
              <a:solidFill>
                <a:schemeClr val="tx1"/>
              </a:solidFill>
              <a:latin typeface="Calibri" panose="020F0502020204030204" pitchFamily="34" charset="0"/>
            </a:rPr>
            <a:t>3 этап: </a:t>
          </a:r>
          <a:r>
            <a:rPr lang="ru-RU" sz="1200" kern="1200" dirty="0" smtClean="0">
              <a:solidFill>
                <a:schemeClr val="tx1"/>
              </a:solidFill>
              <a:latin typeface="Calibri" panose="020F0502020204030204" pitchFamily="34" charset="0"/>
            </a:rPr>
            <a:t>составление предложений предполагаемым спонсорам проектов и привлечение средств на реализацию (через механизмы социального партнерства) </a:t>
          </a:r>
          <a:endParaRPr lang="ru-RU" sz="1200" kern="1200" dirty="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3152387" y="1823980"/>
        <a:ext cx="1193305" cy="2380090"/>
      </dsp:txXfrm>
    </dsp:sp>
    <dsp:sp modelId="{1F0DB890-C79F-4376-A7F5-B0F9F3254A4C}">
      <dsp:nvSpPr>
        <dsp:cNvPr id="0" name=""/>
        <dsp:cNvSpPr/>
      </dsp:nvSpPr>
      <dsp:spPr>
        <a:xfrm>
          <a:off x="4630650" y="1759425"/>
          <a:ext cx="1322415" cy="2509200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u="sng" kern="1200" dirty="0" smtClean="0">
              <a:solidFill>
                <a:schemeClr val="tx1"/>
              </a:solidFill>
              <a:latin typeface="Calibri" panose="020F0502020204030204" pitchFamily="34" charset="0"/>
            </a:rPr>
            <a:t>4 этап: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  <a:latin typeface="Calibri" panose="020F0502020204030204" pitchFamily="34" charset="0"/>
            </a:rPr>
            <a:t>защита на конкурсной основе программ спортивной и военно-патриотической подготовки  (с использованием ресурсов образовательных школ, клубов по месту жительства, ДОСАФ и др.)</a:t>
          </a:r>
          <a:endParaRPr lang="ru-RU" sz="1100" kern="1200" dirty="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4695205" y="1823980"/>
        <a:ext cx="1193305" cy="2380090"/>
      </dsp:txXfrm>
    </dsp:sp>
    <dsp:sp modelId="{FDFB91B5-9F8D-4854-A55C-9C116F4325A3}">
      <dsp:nvSpPr>
        <dsp:cNvPr id="0" name=""/>
        <dsp:cNvSpPr/>
      </dsp:nvSpPr>
      <dsp:spPr>
        <a:xfrm>
          <a:off x="6173468" y="1759425"/>
          <a:ext cx="1322415" cy="2509200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sng" kern="1200" dirty="0" smtClean="0">
              <a:solidFill>
                <a:schemeClr val="tx1"/>
              </a:solidFill>
              <a:latin typeface="Calibri" panose="020F0502020204030204" pitchFamily="34" charset="0"/>
            </a:rPr>
            <a:t>5 этап: </a:t>
          </a:r>
          <a:r>
            <a:rPr lang="ru-RU" sz="1400" kern="1200" dirty="0" smtClean="0">
              <a:solidFill>
                <a:schemeClr val="tx1"/>
              </a:solidFill>
              <a:latin typeface="Calibri" panose="020F0502020204030204" pitchFamily="34" charset="0"/>
            </a:rPr>
            <a:t>строительство клуба, отбор сотрудников. </a:t>
          </a:r>
          <a:endParaRPr lang="ru-RU" sz="1400" kern="1200" dirty="0">
            <a:solidFill>
              <a:schemeClr val="tx1"/>
            </a:solidFill>
            <a:latin typeface="Calibri" panose="020F0502020204030204" pitchFamily="34" charset="0"/>
          </a:endParaRPr>
        </a:p>
      </dsp:txBody>
      <dsp:txXfrm>
        <a:off x="6238023" y="1823980"/>
        <a:ext cx="1193305" cy="23800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F86EE1-FD70-43FD-AA05-C6E133BF69D0}">
      <dsp:nvSpPr>
        <dsp:cNvPr id="0" name=""/>
        <dsp:cNvSpPr/>
      </dsp:nvSpPr>
      <dsp:spPr>
        <a:xfrm>
          <a:off x="468051" y="0"/>
          <a:ext cx="5760640" cy="5760640"/>
        </a:xfrm>
        <a:prstGeom prst="triangle">
          <a:avLst/>
        </a:prstGeom>
        <a:solidFill>
          <a:srgbClr val="FFC000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87B1F8-DA38-4957-B4AD-71CB6C7489DC}">
      <dsp:nvSpPr>
        <dsp:cNvPr id="0" name=""/>
        <dsp:cNvSpPr/>
      </dsp:nvSpPr>
      <dsp:spPr>
        <a:xfrm>
          <a:off x="3348371" y="576626"/>
          <a:ext cx="3744416" cy="8190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Calibri" panose="020F0502020204030204" pitchFamily="34" charset="0"/>
            </a:rPr>
            <a:t>Куратор проекта </a:t>
          </a:r>
          <a:endParaRPr lang="ru-RU" sz="2100" kern="1200" dirty="0">
            <a:latin typeface="Calibri" panose="020F0502020204030204" pitchFamily="34" charset="0"/>
          </a:endParaRPr>
        </a:p>
      </dsp:txBody>
      <dsp:txXfrm>
        <a:off x="3388356" y="616611"/>
        <a:ext cx="3664446" cy="739120"/>
      </dsp:txXfrm>
    </dsp:sp>
    <dsp:sp modelId="{47B72AD5-FCF7-4850-86CA-675B4A51AE86}">
      <dsp:nvSpPr>
        <dsp:cNvPr id="0" name=""/>
        <dsp:cNvSpPr/>
      </dsp:nvSpPr>
      <dsp:spPr>
        <a:xfrm>
          <a:off x="3384393" y="1512168"/>
          <a:ext cx="3744416" cy="8190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latin typeface="Calibri" panose="020F0502020204030204" pitchFamily="34" charset="0"/>
            </a:rPr>
            <a:t>Экспертная комиссия</a:t>
          </a:r>
          <a:endParaRPr lang="ru-RU" sz="2100" kern="1200">
            <a:latin typeface="Calibri" panose="020F0502020204030204" pitchFamily="34" charset="0"/>
          </a:endParaRPr>
        </a:p>
      </dsp:txBody>
      <dsp:txXfrm>
        <a:off x="3424378" y="1552153"/>
        <a:ext cx="3664446" cy="739120"/>
      </dsp:txXfrm>
    </dsp:sp>
    <dsp:sp modelId="{6E9329CF-6B0A-4901-9C3C-E920B4C18041}">
      <dsp:nvSpPr>
        <dsp:cNvPr id="0" name=""/>
        <dsp:cNvSpPr/>
      </dsp:nvSpPr>
      <dsp:spPr>
        <a:xfrm>
          <a:off x="3348371" y="2419581"/>
          <a:ext cx="3744416" cy="8190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latin typeface="Calibri" panose="020F0502020204030204" pitchFamily="34" charset="0"/>
            </a:rPr>
            <a:t>НКО</a:t>
          </a:r>
          <a:endParaRPr lang="ru-RU" sz="2100" kern="1200">
            <a:latin typeface="Calibri" panose="020F0502020204030204" pitchFamily="34" charset="0"/>
          </a:endParaRPr>
        </a:p>
      </dsp:txBody>
      <dsp:txXfrm>
        <a:off x="3388356" y="2459566"/>
        <a:ext cx="3664446" cy="739120"/>
      </dsp:txXfrm>
    </dsp:sp>
    <dsp:sp modelId="{2D5E944E-DC72-49D9-8D6E-97984393F3A3}">
      <dsp:nvSpPr>
        <dsp:cNvPr id="0" name=""/>
        <dsp:cNvSpPr/>
      </dsp:nvSpPr>
      <dsp:spPr>
        <a:xfrm>
          <a:off x="3348371" y="3341058"/>
          <a:ext cx="3744416" cy="8190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latin typeface="Calibri" panose="020F0502020204030204" pitchFamily="34" charset="0"/>
            </a:rPr>
            <a:t>Районный отдел образования</a:t>
          </a:r>
          <a:endParaRPr lang="ru-RU" sz="2100" kern="1200">
            <a:latin typeface="Calibri" panose="020F0502020204030204" pitchFamily="34" charset="0"/>
          </a:endParaRPr>
        </a:p>
      </dsp:txBody>
      <dsp:txXfrm>
        <a:off x="3388356" y="3381043"/>
        <a:ext cx="3664446" cy="739120"/>
      </dsp:txXfrm>
    </dsp:sp>
    <dsp:sp modelId="{E6407014-6BE7-49B4-928D-A6433B532390}">
      <dsp:nvSpPr>
        <dsp:cNvPr id="0" name=""/>
        <dsp:cNvSpPr/>
      </dsp:nvSpPr>
      <dsp:spPr>
        <a:xfrm>
          <a:off x="3348371" y="4262536"/>
          <a:ext cx="3744416" cy="8190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smtClean="0">
              <a:latin typeface="Calibri" panose="020F0502020204030204" pitchFamily="34" charset="0"/>
            </a:rPr>
            <a:t>Руководство клуба</a:t>
          </a:r>
          <a:endParaRPr lang="ru-RU" sz="2100" kern="1200">
            <a:latin typeface="Calibri" panose="020F0502020204030204" pitchFamily="34" charset="0"/>
          </a:endParaRPr>
        </a:p>
      </dsp:txBody>
      <dsp:txXfrm>
        <a:off x="3388356" y="4302521"/>
        <a:ext cx="3664446" cy="739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Овал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4500C5B-55B1-43BA-8335-58C2889DF3EB}" type="datetimeFigureOut">
              <a:rPr lang="ru-RU"/>
              <a:pPr>
                <a:defRPr/>
              </a:pPr>
              <a:t>04.09.2015</a:t>
            </a:fld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75381B3-F7EC-4993-890A-61C6855277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13009-F62D-4742-B6FF-90C7681585FB}" type="datetimeFigureOut">
              <a:rPr lang="ru-RU"/>
              <a:pPr>
                <a:defRPr/>
              </a:pPr>
              <a:t>04.09.2015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2CDF5-DDF9-4909-B091-85EE6AA66E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C16BF0A-DD10-4A44-B190-31011807FFD6}" type="datetimeFigureOut">
              <a:rPr lang="ru-RU"/>
              <a:pPr>
                <a:defRPr/>
              </a:pPr>
              <a:t>04.09.2015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273C078-AAE7-48DA-A13F-104A43874B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53800-BAD1-46B9-8C9F-7ED5A10D6CD0}" type="datetimeFigureOut">
              <a:rPr lang="ru-RU"/>
              <a:pPr>
                <a:defRPr/>
              </a:pPr>
              <a:t>04.09.2015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766A25-07F6-47EF-BE5D-592C7AB03C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965FFFE-3D93-4F10-B9E4-7490F0EF1F26}" type="datetimeFigureOut">
              <a:rPr lang="ru-RU"/>
              <a:pPr>
                <a:defRPr/>
              </a:pPr>
              <a:t>04.09.2015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ABC6B95-E19E-408E-A396-4601826DD0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5A0D1-6BD9-4C30-B72A-40F374E619AF}" type="datetimeFigureOut">
              <a:rPr lang="ru-RU"/>
              <a:pPr>
                <a:defRPr/>
              </a:pPr>
              <a:t>04.09.2015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18896-5681-4854-953B-FDEEA377A0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Прямоугольник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B3479B0-6300-4961-BA5D-F2737682D4E2}" type="datetimeFigureOut">
              <a:rPr lang="ru-RU"/>
              <a:pPr>
                <a:defRPr/>
              </a:pPr>
              <a:t>04.09.2015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CC8BCEE-44EF-4110-82F1-2AC0DE6DA6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DDF0AA-B4EE-4EF7-984C-939EAA07AE58}" type="datetimeFigureOut">
              <a:rPr lang="ru-RU"/>
              <a:pPr>
                <a:defRPr/>
              </a:pPr>
              <a:t>04.09.2015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B7301D4-A64C-4FBE-B8FC-809D5AC910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Блок-схема: процесс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B01F819-32EF-4678-AE6C-37D0BC24D80F}" type="datetimeFigureOut">
              <a:rPr lang="ru-RU"/>
              <a:pPr>
                <a:defRPr/>
              </a:pPr>
              <a:t>04.09.2015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7E9DE1-B952-4CC4-8491-06E0C3988E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ACFA1-E123-4E6D-AD48-B5B170FAD6D7}" type="datetimeFigureOut">
              <a:rPr lang="ru-RU"/>
              <a:pPr>
                <a:defRPr/>
              </a:pPr>
              <a:t>04.09.2015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AFCBF-C509-4B9A-8D47-D987781865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1B9C8-E788-4A64-97E1-C9983B1934BE}" type="datetimeFigureOut">
              <a:rPr lang="ru-RU"/>
              <a:pPr>
                <a:defRPr/>
              </a:pPr>
              <a:t>04.09.2015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CE728-40D2-4856-9941-76045406BA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DBEC5827-D79E-4BBB-9B05-53CA3EC2CA2A}" type="datetimeFigureOut">
              <a:rPr lang="ru-RU"/>
              <a:pPr>
                <a:defRPr/>
              </a:pPr>
              <a:t>04.09.2015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344267A2-DB01-487A-B69A-6AD5B4B1CC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1" r:id="rId2"/>
    <p:sldLayoutId id="2147483793" r:id="rId3"/>
    <p:sldLayoutId id="2147483790" r:id="rId4"/>
    <p:sldLayoutId id="2147483794" r:id="rId5"/>
    <p:sldLayoutId id="2147483789" r:id="rId6"/>
    <p:sldLayoutId id="2147483795" r:id="rId7"/>
    <p:sldLayoutId id="2147483796" r:id="rId8"/>
    <p:sldLayoutId id="2147483797" r:id="rId9"/>
    <p:sldLayoutId id="2147483788" r:id="rId10"/>
    <p:sldLayoutId id="214748378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6A6363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Corbe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Corbe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Corbe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6A6363"/>
          </a:solidFill>
          <a:latin typeface="Corbel" pitchFamily="34" charset="0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A28E6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95625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332656"/>
            <a:ext cx="7560840" cy="1471612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«Военно-спортивные клубы социальной направленности</a:t>
            </a:r>
            <a:r>
              <a:rPr lang="ru-RU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1925" y="2000250"/>
            <a:ext cx="7407275" cy="3857625"/>
          </a:xfrm>
        </p:spPr>
        <p:txBody>
          <a:bodyPr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>
                <a:latin typeface="Century Schoolbook" pitchFamily="18" charset="0"/>
              </a:rPr>
              <a:t>(</a:t>
            </a:r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социально ориентированного военно-спортивного центра «шаговой доступности»)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endParaRPr lang="ru-RU" b="1" dirty="0" smtClean="0">
              <a:latin typeface="Century Schoolbook" pitchFamily="18" charset="0"/>
            </a:endParaRP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endParaRPr lang="ru-RU" b="1" dirty="0" smtClean="0">
              <a:latin typeface="Century Schoolbook" pitchFamily="18" charset="0"/>
            </a:endParaRP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endParaRPr lang="ru-RU" b="1" dirty="0" smtClean="0">
              <a:latin typeface="Century Schoolbook" pitchFamily="18" charset="0"/>
            </a:endParaRP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endParaRPr lang="ru-RU" b="1" dirty="0" smtClean="0">
              <a:latin typeface="Century Schoolbook" pitchFamily="18" charset="0"/>
            </a:endParaRP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800" b="1" dirty="0" smtClean="0">
                <a:latin typeface="Century Schoolbook" pitchFamily="18" charset="0"/>
              </a:rPr>
              <a:t>                                                                        </a:t>
            </a:r>
            <a:r>
              <a:rPr lang="ru-RU" sz="1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Автор проекта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Ермаков Дмитрий</a:t>
            </a:r>
          </a:p>
          <a:p>
            <a:pPr algn="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Министр социальной</a:t>
            </a:r>
          </a:p>
          <a:p>
            <a:pPr algn="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олитики МПСО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736" y="3068960"/>
            <a:ext cx="3888407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ЕРМАК\Desktop\170273_origin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708920"/>
            <a:ext cx="194421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933825"/>
            <a:ext cx="410477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-171450"/>
            <a:ext cx="7499350" cy="836613"/>
          </a:xfrm>
        </p:spPr>
        <p:txBody>
          <a:bodyPr anchor="t" anchorCtr="1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Обоснование необходимости проекта </a:t>
            </a:r>
            <a:endParaRPr lang="ru-RU" sz="2400" b="1" dirty="0">
              <a:solidFill>
                <a:schemeClr val="tx2">
                  <a:satMod val="13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100" y="665163"/>
            <a:ext cx="7499350" cy="3124200"/>
          </a:xfrm>
        </p:spPr>
        <p:txBody>
          <a:bodyPr>
            <a:normAutofit/>
          </a:bodyPr>
          <a:lstStyle/>
          <a:p>
            <a:pPr marL="423863" indent="-342900">
              <a:lnSpc>
                <a:spcPct val="90000"/>
              </a:lnSpc>
              <a:buSzPct val="100000"/>
              <a:buFont typeface="Gill Sans MT" pitchFamily="34" charset="0"/>
              <a:buAutoNum type="arabicPeriod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Обеспечение доступными видами спорта незащищенных слоев детского населения  (малообеспеченные, неполные семьи, дети  из категории «группы риска», состоящие на различных  видах учета). </a:t>
            </a:r>
          </a:p>
          <a:p>
            <a:pPr marL="423863" indent="-342900">
              <a:lnSpc>
                <a:spcPct val="90000"/>
              </a:lnSpc>
              <a:buSzPct val="100000"/>
              <a:buFont typeface="Wingdings 2" pitchFamily="18" charset="2"/>
              <a:buAutoNum type="arabicPeriod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Создание малого спортивно-оздоровительного центра в шаговой доступности для населения всех возрастов. </a:t>
            </a:r>
          </a:p>
          <a:p>
            <a:pPr marL="423863" indent="-342900">
              <a:lnSpc>
                <a:spcPct val="90000"/>
              </a:lnSpc>
              <a:buSzPct val="100000"/>
              <a:buFont typeface="Wingdings 2" pitchFamily="18" charset="2"/>
              <a:buAutoNum type="arabicPeriod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Социальное партнерство власти, НКО и бизнеса.</a:t>
            </a:r>
          </a:p>
          <a:p>
            <a:pPr marL="423863" indent="-342900">
              <a:lnSpc>
                <a:spcPct val="90000"/>
              </a:lnSpc>
              <a:buSzPct val="100000"/>
              <a:buFont typeface="Wingdings 2" pitchFamily="18" charset="2"/>
              <a:buAutoNum type="arabicPeriod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Военно-патриотическое воспитание  допризывной молодежи.</a:t>
            </a:r>
            <a:endParaRPr lang="en-US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423863" indent="-342900">
              <a:lnSpc>
                <a:spcPct val="90000"/>
              </a:lnSpc>
              <a:buFont typeface="Wingdings 2" pitchFamily="18" charset="2"/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500" b="1" u="sng" dirty="0" smtClean="0">
                <a:latin typeface="Times New Roman" pitchFamily="18" charset="0"/>
                <a:cs typeface="Times New Roman" pitchFamily="18" charset="0"/>
              </a:rPr>
              <a:t>Достоинства проекта</a:t>
            </a:r>
            <a:r>
              <a:rPr lang="ru-RU" sz="1500" u="sng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423863" indent="-342900">
              <a:lnSpc>
                <a:spcPct val="90000"/>
              </a:lnSpc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Доступность. </a:t>
            </a:r>
          </a:p>
          <a:p>
            <a:pPr marL="423863" indent="-342900">
              <a:lnSpc>
                <a:spcPct val="90000"/>
              </a:lnSpc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Профилактическая направленность (решает вопросы детской безнадзорности).</a:t>
            </a:r>
          </a:p>
          <a:p>
            <a:pPr marL="423863" indent="-342900">
              <a:lnSpc>
                <a:spcPct val="90000"/>
              </a:lnSpc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Реализация на стыке министерств социальной политики, министерства спорта и министерства образования. </a:t>
            </a:r>
          </a:p>
          <a:p>
            <a:pPr marL="423863" indent="-342900">
              <a:lnSpc>
                <a:spcPct val="90000"/>
              </a:lnSpc>
              <a:buFont typeface="Wingdings 2" pitchFamily="18" charset="2"/>
              <a:buAutoNum type="arabicPeriod"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423863" indent="-342900">
              <a:lnSpc>
                <a:spcPct val="90000"/>
              </a:lnSpc>
              <a:buFont typeface="Wingdings 2" pitchFamily="18" charset="2"/>
              <a:buAutoNum type="arabicPeriod"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423863" indent="-342900">
              <a:lnSpc>
                <a:spcPct val="110000"/>
              </a:lnSpc>
            </a:pPr>
            <a:endParaRPr lang="ru-RU" sz="1500" dirty="0" smtClean="0"/>
          </a:p>
        </p:txBody>
      </p:sp>
      <p:pic>
        <p:nvPicPr>
          <p:cNvPr id="14340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712" y="3933825"/>
            <a:ext cx="2036539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648575" cy="47625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Цели и задачи проекта </a:t>
            </a:r>
            <a:endParaRPr lang="ru-RU" sz="24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2" name="Содержимое 7"/>
          <p:cNvSpPr>
            <a:spLocks noGrp="1"/>
          </p:cNvSpPr>
          <p:nvPr>
            <p:ph sz="half" idx="1"/>
          </p:nvPr>
        </p:nvSpPr>
        <p:spPr>
          <a:xfrm>
            <a:off x="1000125" y="1524000"/>
            <a:ext cx="3929063" cy="4664075"/>
          </a:xfrm>
        </p:spPr>
        <p:txBody>
          <a:bodyPr/>
          <a:lstStyle/>
          <a:p>
            <a:endParaRPr lang="ru-RU" sz="2400" smtClean="0">
              <a:latin typeface="Century Schoolbook" pitchFamily="18" charset="0"/>
            </a:endParaRPr>
          </a:p>
          <a:p>
            <a:endParaRPr lang="ru-RU" sz="2400" smtClean="0">
              <a:latin typeface="Century Schoolbook" pitchFamily="18" charset="0"/>
            </a:endParaRPr>
          </a:p>
          <a:p>
            <a:pPr>
              <a:buFont typeface="Wingdings 2" pitchFamily="18" charset="2"/>
              <a:buNone/>
            </a:pPr>
            <a:endParaRPr lang="ru-RU" sz="2400" smtClean="0">
              <a:latin typeface="Century Schoolbook" pitchFamily="18" charset="0"/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283353082"/>
              </p:ext>
            </p:extLst>
          </p:nvPr>
        </p:nvGraphicFramePr>
        <p:xfrm>
          <a:off x="1119166" y="463972"/>
          <a:ext cx="7269257" cy="6381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7763" cy="6842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Механизм реализации проекта </a:t>
            </a:r>
            <a:endParaRPr lang="ru-RU" sz="24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9598054"/>
              </p:ext>
            </p:extLst>
          </p:nvPr>
        </p:nvGraphicFramePr>
        <p:xfrm>
          <a:off x="1403648" y="620688"/>
          <a:ext cx="7498080" cy="55557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4294967295"/>
          </p:nvPr>
        </p:nvSpPr>
        <p:spPr>
          <a:xfrm>
            <a:off x="1019882" y="116632"/>
            <a:ext cx="7969423" cy="5628996"/>
          </a:xfrm>
        </p:spPr>
        <p:txBody>
          <a:bodyPr>
            <a:noAutofit/>
          </a:bodyPr>
          <a:lstStyle/>
          <a:p>
            <a:pPr marL="82296" indent="0" algn="just" fontAlgn="auto">
              <a:spcAft>
                <a:spcPts val="0"/>
              </a:spcAft>
              <a:buNone/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 algn="just" fontAlgn="auto">
              <a:spcAft>
                <a:spcPts val="0"/>
              </a:spcAft>
              <a:buNone/>
              <a:defRPr/>
            </a:pPr>
            <a:r>
              <a:rPr lang="ru-RU" sz="1800" u="sng" dirty="0" smtClean="0">
                <a:latin typeface="Times New Roman" pitchFamily="18" charset="0"/>
                <a:cs typeface="Times New Roman" pitchFamily="18" charset="0"/>
              </a:rPr>
              <a:t>Включает в себя периоды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Поиск и согласование земельных участков или помещений –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мес.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Поиск инвесторов –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мес.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Разработка и защита социальных, спортивных и военно-патриотических программ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мес.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Строительство клуба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мес.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450000" algn="just" fontAlgn="auto">
              <a:spcAft>
                <a:spcPts val="0"/>
              </a:spcAft>
              <a:buFont typeface="Wingdings 2"/>
              <a:buNone/>
              <a:defRPr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ЕРМАК\Downloads\4 Перспектива вид 1.jpg"/>
          <p:cNvPicPr>
            <a:picLocks noChangeAspect="1" noChangeArrowheads="1"/>
          </p:cNvPicPr>
          <p:nvPr/>
        </p:nvPicPr>
        <p:blipFill rotWithShape="1">
          <a:blip r:embed="rId2"/>
          <a:srcRect t="4650" b="9424"/>
          <a:stretch/>
        </p:blipFill>
        <p:spPr bwMode="auto">
          <a:xfrm>
            <a:off x="1116013" y="2708920"/>
            <a:ext cx="7777162" cy="4149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968588" y="44624"/>
            <a:ext cx="40720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Сроки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реализации проекта 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Прямоугольник 1"/>
          <p:cNvSpPr>
            <a:spLocks noChangeArrowheads="1"/>
          </p:cNvSpPr>
          <p:nvPr/>
        </p:nvSpPr>
        <p:spPr bwMode="auto">
          <a:xfrm>
            <a:off x="2843213" y="115888"/>
            <a:ext cx="4968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Схема управления проектом</a:t>
            </a:r>
            <a:endParaRPr lang="ru-RU" sz="2400" dirty="0">
              <a:latin typeface="Corbe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96305879"/>
              </p:ext>
            </p:extLst>
          </p:nvPr>
        </p:nvGraphicFramePr>
        <p:xfrm>
          <a:off x="1331640" y="692696"/>
          <a:ext cx="7560840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1763713" y="5373688"/>
            <a:ext cx="4572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orbe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рямоугольник 1"/>
          <p:cNvSpPr>
            <a:spLocks noChangeArrowheads="1"/>
          </p:cNvSpPr>
          <p:nvPr/>
        </p:nvSpPr>
        <p:spPr bwMode="auto">
          <a:xfrm>
            <a:off x="1149432" y="795878"/>
            <a:ext cx="7848600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82550" algn="just">
              <a:spcBef>
                <a:spcPts val="600"/>
              </a:spcBef>
              <a:buClr>
                <a:srgbClr val="D34817"/>
              </a:buClr>
              <a:buSzPct val="80000"/>
            </a:pPr>
            <a:r>
              <a:rPr lang="ru-RU" sz="2000" b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Ожидаемые результаты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365125" indent="-282575" algn="just">
              <a:spcBef>
                <a:spcPts val="600"/>
              </a:spcBef>
              <a:buClr>
                <a:srgbClr val="D34817"/>
              </a:buClr>
              <a:buSzPct val="80000"/>
              <a:buFont typeface="Wingdings 2" pitchFamily="18" charset="2"/>
              <a:buChar char=""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рабочие места – 5шт.</a:t>
            </a:r>
          </a:p>
          <a:p>
            <a:pPr marL="365125" indent="-282575" algn="just">
              <a:spcBef>
                <a:spcPts val="600"/>
              </a:spcBef>
              <a:buClr>
                <a:srgbClr val="D34817"/>
              </a:buClr>
              <a:buSzPct val="80000"/>
              <a:buFont typeface="Wingdings 2" pitchFamily="18" charset="2"/>
              <a:buChar char=""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кол-во детей, задействованных в занятиях клуба – от 40 до 80 чел. </a:t>
            </a:r>
            <a:endParaRPr lang="ru-RU" sz="2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125" indent="-282575" algn="just">
              <a:spcBef>
                <a:spcPts val="600"/>
              </a:spcBef>
              <a:buClr>
                <a:srgbClr val="D34817"/>
              </a:buClr>
              <a:buSzPct val="80000"/>
              <a:buFont typeface="Wingdings 2" pitchFamily="18" charset="2"/>
              <a:buChar char=""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социальной точки зрения – доступность занятий спортом и НВП для малообеспеченных слоев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населения, повышение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гражданского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самосознания.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перспективе, профилактика подростковой преступности и алкоголизма в неблагополучных районах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640" y="3573016"/>
            <a:ext cx="392588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110" y="3573016"/>
            <a:ext cx="3417921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580310" y="171754"/>
            <a:ext cx="29868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Результаты проекта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rganization Chart 13"/>
          <p:cNvGrpSpPr>
            <a:grpSpLocks/>
          </p:cNvGrpSpPr>
          <p:nvPr/>
        </p:nvGrpSpPr>
        <p:grpSpPr bwMode="auto">
          <a:xfrm>
            <a:off x="1619672" y="836712"/>
            <a:ext cx="6840552" cy="5425443"/>
            <a:chOff x="1485" y="2459"/>
            <a:chExt cx="7276" cy="1822"/>
          </a:xfrm>
        </p:grpSpPr>
        <p:cxnSp>
          <p:nvCxnSpPr>
            <p:cNvPr id="20495" name="_s20495"/>
            <p:cNvCxnSpPr>
              <a:cxnSpLocks noChangeShapeType="1"/>
              <a:stCxn id="6" idx="0"/>
              <a:endCxn id="3" idx="2"/>
            </p:cNvCxnSpPr>
            <p:nvPr/>
          </p:nvCxnSpPr>
          <p:spPr bwMode="auto">
            <a:xfrm rot="16200000" flipV="1">
              <a:off x="6078" y="1935"/>
              <a:ext cx="686" cy="2520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rgbClr val="54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496" name="_s20496"/>
            <p:cNvCxnSpPr>
              <a:cxnSpLocks noChangeShapeType="1"/>
              <a:stCxn id="5" idx="0"/>
              <a:endCxn id="3" idx="2"/>
            </p:cNvCxnSpPr>
            <p:nvPr/>
          </p:nvCxnSpPr>
          <p:spPr bwMode="auto">
            <a:xfrm flipV="1">
              <a:off x="5161" y="2852"/>
              <a:ext cx="0" cy="686"/>
            </a:xfrm>
            <a:prstGeom prst="straightConnector1">
              <a:avLst/>
            </a:prstGeom>
            <a:noFill/>
            <a:ln w="28575">
              <a:solidFill>
                <a:srgbClr val="54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497" name="_s20497"/>
            <p:cNvCxnSpPr>
              <a:cxnSpLocks noChangeShapeType="1"/>
              <a:stCxn id="4" idx="0"/>
              <a:endCxn id="3" idx="2"/>
            </p:cNvCxnSpPr>
            <p:nvPr/>
          </p:nvCxnSpPr>
          <p:spPr bwMode="auto">
            <a:xfrm rot="5400000" flipH="1" flipV="1">
              <a:off x="3520" y="1897"/>
              <a:ext cx="686" cy="2596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rgbClr val="54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" name="_s20498"/>
            <p:cNvSpPr>
              <a:spLocks noChangeArrowheads="1"/>
            </p:cNvSpPr>
            <p:nvPr/>
          </p:nvSpPr>
          <p:spPr bwMode="auto">
            <a:xfrm>
              <a:off x="3210" y="2459"/>
              <a:ext cx="3902" cy="39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9F67F"/>
                </a:gs>
                <a:gs pos="100000">
                  <a:srgbClr val="FFCC00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ts val="12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2500" b="1" i="0" u="none" strike="noStrike" kern="15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4" name="_s20499"/>
            <p:cNvSpPr>
              <a:spLocks noChangeArrowheads="1"/>
            </p:cNvSpPr>
            <p:nvPr/>
          </p:nvSpPr>
          <p:spPr bwMode="auto">
            <a:xfrm>
              <a:off x="1485" y="3538"/>
              <a:ext cx="2160" cy="72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9933"/>
                </a:gs>
                <a:gs pos="100000">
                  <a:srgbClr val="FF6600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5" name="_s20500"/>
            <p:cNvSpPr>
              <a:spLocks noChangeArrowheads="1"/>
            </p:cNvSpPr>
            <p:nvPr/>
          </p:nvSpPr>
          <p:spPr bwMode="auto">
            <a:xfrm>
              <a:off x="4081" y="3538"/>
              <a:ext cx="2160" cy="74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9933"/>
                </a:gs>
                <a:gs pos="100000">
                  <a:srgbClr val="FF6600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457200" marR="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6" name="_s20501"/>
            <p:cNvSpPr>
              <a:spLocks noChangeArrowheads="1"/>
            </p:cNvSpPr>
            <p:nvPr/>
          </p:nvSpPr>
          <p:spPr bwMode="auto">
            <a:xfrm>
              <a:off x="6601" y="3538"/>
              <a:ext cx="2160" cy="71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9933"/>
                </a:gs>
                <a:gs pos="100000">
                  <a:srgbClr val="FF6600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cs typeface="Arial" charset="0"/>
                </a:rPr>
                <a:t>Привлечение средств частного капитала.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Arial" charset="0"/>
              </a:endParaRPr>
            </a:p>
          </p:txBody>
        </p:sp>
      </p:grpSp>
      <p:sp>
        <p:nvSpPr>
          <p:cNvPr id="20489" name="TextBox 20488"/>
          <p:cNvSpPr txBox="1"/>
          <p:nvPr/>
        </p:nvSpPr>
        <p:spPr>
          <a:xfrm>
            <a:off x="3306118" y="1221783"/>
            <a:ext cx="35407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altLang="ru-RU" sz="2000" b="1" kern="1500" dirty="0">
                <a:latin typeface="Calibri" panose="020F0502020204030204" pitchFamily="34" charset="0"/>
                <a:cs typeface="Arial" charset="0"/>
              </a:rPr>
              <a:t>Для реализации необходимо</a:t>
            </a:r>
            <a:r>
              <a:rPr lang="ru-RU" altLang="ru-RU" sz="2000" b="1" kern="1500" dirty="0" smtClean="0">
                <a:latin typeface="Calibri" panose="020F0502020204030204" pitchFamily="34" charset="0"/>
                <a:cs typeface="Arial" charset="0"/>
              </a:rPr>
              <a:t>:</a:t>
            </a:r>
            <a:endParaRPr lang="ru-RU" altLang="ru-RU" sz="2000" b="1" kern="150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0499" name="TextBox 20498"/>
          <p:cNvSpPr txBox="1"/>
          <p:nvPr/>
        </p:nvSpPr>
        <p:spPr>
          <a:xfrm>
            <a:off x="4048529" y="4097084"/>
            <a:ext cx="203239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ru-RU" altLang="ru-RU" dirty="0">
                <a:latin typeface="Calibri" panose="020F0502020204030204" pitchFamily="34" charset="0"/>
                <a:cs typeface="Arial" charset="0"/>
              </a:rPr>
              <a:t>Субсидии на развитие спорта, социальной направленности военно-патриотического направления</a:t>
            </a:r>
            <a:r>
              <a:rPr lang="ru-RU" altLang="ru-RU" dirty="0" smtClean="0">
                <a:latin typeface="Calibri" panose="020F0502020204030204" pitchFamily="34" charset="0"/>
                <a:cs typeface="Arial" charset="0"/>
              </a:rPr>
              <a:t>.</a:t>
            </a:r>
            <a:endParaRPr lang="ru-RU" altLang="ru-RU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0500" name="TextBox 20499"/>
          <p:cNvSpPr txBox="1"/>
          <p:nvPr/>
        </p:nvSpPr>
        <p:spPr>
          <a:xfrm>
            <a:off x="1734937" y="4394900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ru-RU" altLang="ru-RU" dirty="0">
                <a:latin typeface="Calibri" panose="020F0502020204030204" pitchFamily="34" charset="0"/>
                <a:cs typeface="Arial" charset="0"/>
              </a:rPr>
              <a:t>Человеческий потенциал общественных </a:t>
            </a:r>
            <a:r>
              <a:rPr lang="ru-RU" altLang="ru-RU" dirty="0" smtClean="0">
                <a:latin typeface="Calibri" panose="020F0502020204030204" pitchFamily="34" charset="0"/>
                <a:cs typeface="Arial" charset="0"/>
              </a:rPr>
              <a:t>организаций</a:t>
            </a:r>
            <a:endParaRPr lang="ru-RU" altLang="ru-RU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56" name="Прямоугольник 1"/>
          <p:cNvSpPr>
            <a:spLocks noChangeArrowheads="1"/>
          </p:cNvSpPr>
          <p:nvPr/>
        </p:nvSpPr>
        <p:spPr bwMode="auto">
          <a:xfrm>
            <a:off x="2843213" y="115888"/>
            <a:ext cx="4968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Средства реализации проекта</a:t>
            </a:r>
            <a:endParaRPr lang="ru-RU" sz="2400" dirty="0">
              <a:latin typeface="Corbe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242657" y="2237519"/>
            <a:ext cx="7560840" cy="1471612"/>
          </a:xfrm>
          <a:prstGeom prst="rect">
            <a:avLst/>
          </a:prstGeom>
        </p:spPr>
        <p:txBody>
          <a:bodyPr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300" kern="1200">
                <a:solidFill>
                  <a:srgbClr val="6A6363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6A6363"/>
                </a:solidFill>
                <a:latin typeface="Corbel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6A6363"/>
                </a:solidFill>
                <a:latin typeface="Corbel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6A6363"/>
                </a:solidFill>
                <a:latin typeface="Corbel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6A6363"/>
                </a:solidFill>
                <a:latin typeface="Corbel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6A6363"/>
                </a:solidFill>
                <a:latin typeface="Corbel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6A6363"/>
                </a:solidFill>
                <a:latin typeface="Corbel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6A6363"/>
                </a:solidFill>
                <a:latin typeface="Corbel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rgbClr val="6A6363"/>
                </a:solidFill>
                <a:latin typeface="Corbel" pitchFamily="34" charset="0"/>
              </a:defRPr>
            </a:lvl9pPr>
            <a:extLst/>
          </a:lstStyle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7043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971</TotalTime>
  <Words>404</Words>
  <Application>Microsoft Office PowerPoint</Application>
  <PresentationFormat>Экран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Солнцестояние</vt:lpstr>
      <vt:lpstr>«Военно-спортивные клубы социальной направленности»</vt:lpstr>
      <vt:lpstr> Обоснование необходимости проекта </vt:lpstr>
      <vt:lpstr>Цели и задачи проекта </vt:lpstr>
      <vt:lpstr>Механизм реализации проекта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Адм. ЖД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leschenko_lv</dc:creator>
  <cp:lastModifiedBy>ЕРМАК</cp:lastModifiedBy>
  <cp:revision>110</cp:revision>
  <dcterms:created xsi:type="dcterms:W3CDTF">2011-07-11T03:41:01Z</dcterms:created>
  <dcterms:modified xsi:type="dcterms:W3CDTF">2015-09-04T04:57:05Z</dcterms:modified>
</cp:coreProperties>
</file>