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2" r:id="rId4"/>
    <p:sldId id="258" r:id="rId5"/>
    <p:sldId id="273" r:id="rId6"/>
    <p:sldId id="259" r:id="rId7"/>
    <p:sldId id="260" r:id="rId8"/>
    <p:sldId id="262" r:id="rId9"/>
    <p:sldId id="267" r:id="rId10"/>
    <p:sldId id="266" r:id="rId11"/>
    <p:sldId id="261" r:id="rId12"/>
    <p:sldId id="265" r:id="rId13"/>
    <p:sldId id="271" r:id="rId14"/>
    <p:sldId id="264" r:id="rId15"/>
    <p:sldId id="269" r:id="rId16"/>
    <p:sldId id="270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21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4592D65-5276-48AF-9F85-78326D7ECEE4}" type="datetimeFigureOut">
              <a:rPr lang="ru-RU" smtClean="0"/>
              <a:pPr/>
              <a:t>25.02.2026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B90BE35-9861-4242-A5E4-35A6014F194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emf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svg"/><Relationship Id="rId5" Type="http://schemas.openxmlformats.org/officeDocument/2006/relationships/image" Target="../media/image35.png"/><Relationship Id="rId4" Type="http://schemas.openxmlformats.org/officeDocument/2006/relationships/image" Target="../media/image34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66ABECC-624F-A5F2-3D62-6B683BBD21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002365"/>
            <a:ext cx="7200800" cy="550189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3734151"/>
            <a:ext cx="6172200" cy="1567058"/>
          </a:xfrm>
        </p:spPr>
        <p:txBody>
          <a:bodyPr>
            <a:normAutofit/>
          </a:bodyPr>
          <a:lstStyle/>
          <a:p>
            <a:r>
              <a:rPr lang="ru-RU" sz="3600" dirty="0">
                <a:solidFill>
                  <a:srgbClr val="FFFF00"/>
                </a:solidFill>
              </a:rPr>
              <a:t>Зима прекрасна, когда безопасна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5589240"/>
            <a:ext cx="6622504" cy="785682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Несколько советов чего нельзя…</a:t>
            </a:r>
          </a:p>
        </p:txBody>
      </p:sp>
      <p:pic>
        <p:nvPicPr>
          <p:cNvPr id="5" name="Рисунок 4" descr="http://ecolog.slutsk.edu.by/ru/sm.aspx?guid=5694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4786322"/>
            <a:ext cx="2071702" cy="1717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A82FC99-50C4-E29C-1655-D88A360E74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6631"/>
            <a:ext cx="936104" cy="88573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2FC882F-CAD7-E7B6-AFA4-E81E6C075A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6144" y="16681"/>
            <a:ext cx="7740352" cy="100811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Не находись под карнизами зданий, снег и сосульки могут упасть</a:t>
            </a:r>
          </a:p>
        </p:txBody>
      </p:sp>
      <p:pic>
        <p:nvPicPr>
          <p:cNvPr id="4" name="Содержимое 3" descr="http://www.lebadm.ru/upload/news_img/2019/February/08/5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4414578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c7.uihere.com/files/677/25/219/icicle-snow-drawing-child-drop-snow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2214554"/>
            <a:ext cx="3714776" cy="303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E81B90-ADC0-E719-0CFE-B36D6212A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2274256B-469C-573C-A7CB-BBB8242DE372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7920880" cy="6480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6777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Не пробуй снег и сосульки, не облизывай металлические предметы</a:t>
            </a:r>
          </a:p>
        </p:txBody>
      </p:sp>
      <p:pic>
        <p:nvPicPr>
          <p:cNvPr id="4" name="Содержимое 3" descr="https://www.sneznoe.com/images_3/vsyo-o-bezopasnosti-zimoj-ot-kremov-dlya-ruk-do-pervoj-pomoshi-bud-v-kurse_11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29058" y="1340768"/>
            <a:ext cx="4071966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fsd.kopilkaurokov.ru/uploads/user_file_54fdd489661f5/img_user_file_54fdd489661f5_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4440230"/>
            <a:ext cx="4214842" cy="2417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D213F89-EDE2-C72B-C30A-AE62FF2B67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97816" y="2290106"/>
            <a:ext cx="5355056" cy="374441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63A023-0AE1-A7FD-F0E2-F74E933B7E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7E4BF140-95B1-7FC0-154F-A67DA6B2956E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7920880" cy="635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975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Не играй и не катайся вблизи проезжей части</a:t>
            </a:r>
          </a:p>
        </p:txBody>
      </p:sp>
      <p:pic>
        <p:nvPicPr>
          <p:cNvPr id="4" name="Содержимое 3" descr="http://zaryatemkino.ru/wp-content/uploads/2020/01/img1_18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736"/>
            <a:ext cx="435771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http://cdodd.ucoz.ru/_nw/0/65399871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4500047"/>
            <a:ext cx="5940425" cy="2357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Не выходи на лёд, не проверяй его на прочность</a:t>
            </a:r>
          </a:p>
        </p:txBody>
      </p:sp>
      <p:pic>
        <p:nvPicPr>
          <p:cNvPr id="4" name="Содержимое 3" descr="http://www.ufa-edu.ru/upload/iblock/046/04641fe765b4e9ecf2b0078a0b2ee551.jpe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00175"/>
            <a:ext cx="4071966" cy="3143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images.myshared.ru/6/676240/slide_12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1934" y="3500438"/>
            <a:ext cx="404178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Не сиди и не лежи на снегу, чтобы не простудится</a:t>
            </a:r>
          </a:p>
        </p:txBody>
      </p:sp>
      <p:pic>
        <p:nvPicPr>
          <p:cNvPr id="1026" name="Picture 2" descr="https://4.bp.blogspot.com/-kwb-8dSsuHA/W7H3JiKCypI/AAAAAAAAB7A/LeSxfs5vqhQ0tCnpKMz0ybTYOywsa-gPgCLcBGAs/w1200-h630-p-k-no-nu/%25D0%25B1%25D0%25BE%25D0%25BB%25D0%25B5%25D0%25B7%25D0%25BD%25D1%25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3500438"/>
            <a:ext cx="4626394" cy="3357562"/>
          </a:xfrm>
          <a:prstGeom prst="rect">
            <a:avLst/>
          </a:prstGeom>
          <a:noFill/>
        </p:spPr>
      </p:pic>
      <p:pic>
        <p:nvPicPr>
          <p:cNvPr id="6" name="Picture 2" descr="https://4.bp.blogspot.com/-kwb-8dSsuHA/W7H3JiKCypI/AAAAAAAAB7A/LeSxfs5vqhQ0tCnpKMz0ybTYOywsa-gPgCLcBGAs/w1200-h630-p-k-no-nu/%25D0%25B1%25D0%25BE%25D0%25BB%25D0%25B5%25D0%25B7%25D0%25BD%25D1%258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3500438"/>
            <a:ext cx="4626394" cy="3357562"/>
          </a:xfrm>
          <a:prstGeom prst="rect">
            <a:avLst/>
          </a:prstGeom>
          <a:noFill/>
        </p:spPr>
      </p:pic>
      <p:pic>
        <p:nvPicPr>
          <p:cNvPr id="8" name="Объект 7">
            <a:extLst>
              <a:ext uri="{FF2B5EF4-FFF2-40B4-BE49-F238E27FC236}">
                <a16:creationId xmlns:a16="http://schemas.microsoft.com/office/drawing/2014/main" id="{67FEFDE3-3AD6-4FD8-E7A7-A40D118F8889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2525" y="2446860"/>
            <a:ext cx="4873625" cy="366955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НЕЛЬЗЯ ГУЛЯТЬ В ПРОМОКШЕЙ ОДЕЖДЕ</a:t>
            </a:r>
          </a:p>
        </p:txBody>
      </p:sp>
      <p:pic>
        <p:nvPicPr>
          <p:cNvPr id="4" name="Содержимое 3" descr="https://otvet.imgsmail.ru/download/10387017_4fe47154c8ecc09560d7b62bcd01a648_800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00174"/>
            <a:ext cx="3466366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4.bp.blogspot.com/-kwb-8dSsuHA/W7H3JiKCypI/AAAAAAAAB7A/LeSxfs5vqhQ0tCnpKMz0ybTYOywsa-gPgCLcBGAs/w1200-h630-p-k-no-nu/%25D0%25B1%25D0%25BE%25D0%25BB%25D0%25B5%25D0%25B7%25D0%25BD%25D1%258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2143116"/>
            <a:ext cx="4784833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Нельзя гулять без шапки</a:t>
            </a:r>
          </a:p>
        </p:txBody>
      </p:sp>
      <p:pic>
        <p:nvPicPr>
          <p:cNvPr id="4" name="Содержимое 3" descr="https://t-l.ru/i/n/325/186325/tn_186325_125390c0d06e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571612"/>
            <a:ext cx="4071966" cy="4116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4.bp.blogspot.com/-kwb-8dSsuHA/W7H3JiKCypI/AAAAAAAAB7A/LeSxfs5vqhQ0tCnpKMz0ybTYOywsa-gPgCLcBGAs/w1200-h630-p-k-no-nu/%25D0%25B1%25D0%25BE%25D0%25BB%25D0%25B5%25D0%25B7%25D0%25BD%25D1%258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1785926"/>
            <a:ext cx="4427643" cy="3512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 гололёд иди осторожно, мелкими шагами</a:t>
            </a:r>
          </a:p>
        </p:txBody>
      </p:sp>
      <p:pic>
        <p:nvPicPr>
          <p:cNvPr id="6" name="Содержимое 5" descr="https://ds05.infourok.ru/uploads/ex/0d8f/000b92c6-cc6ea30b/img7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17638"/>
            <a:ext cx="7858180" cy="5083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Играя в снежки, не причиняй окружающим неудобств и травм</a:t>
            </a:r>
          </a:p>
        </p:txBody>
      </p:sp>
      <p:pic>
        <p:nvPicPr>
          <p:cNvPr id="4" name="Содержимое 3" descr="https://ds05.infourok.ru/uploads/ex/050d/000caf3c-b213c609/hello_html_m808a4d9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500174"/>
            <a:ext cx="4123113" cy="3115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s://ds05.infourok.ru/uploads/ex/123a/000248a1-2422c53e/hello_html_407c9a9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9124" y="3141942"/>
            <a:ext cx="3613154" cy="371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834B15-09A6-F290-F0A0-3A07FC0AA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5D475691-7AD6-1FBD-E757-E7EC27D559E1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16632"/>
            <a:ext cx="7920880" cy="65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87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347048" cy="1143000"/>
          </a:xfrm>
        </p:spPr>
        <p:txBody>
          <a:bodyPr>
            <a:normAutofit/>
          </a:bodyPr>
          <a:lstStyle/>
          <a:p>
            <a:r>
              <a:rPr lang="ru-RU" dirty="0"/>
              <a:t>Кататься с горки так</a:t>
            </a:r>
            <a:br>
              <a:rPr lang="ru-RU" dirty="0"/>
            </a:br>
            <a:r>
              <a:rPr lang="ru-RU" dirty="0"/>
              <a:t>прекрасно, но может и опасно</a:t>
            </a:r>
          </a:p>
        </p:txBody>
      </p:sp>
      <p:sp>
        <p:nvSpPr>
          <p:cNvPr id="20482" name="AutoShape 2" descr="https://sch1213s.mskobr.ru/files/folder_1/10/%D0%B3%D0%BE%D1%80%D0%BA%D0%B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" name="Содержимое 6" descr="https://sch1213s.mskobr.ru/files/folder_1/10/%D0%B3%D0%BE%D1%80%D0%BA%D0%B0.jpg"/>
          <p:cNvPicPr>
            <a:picLocks noGrp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282" y="1714488"/>
            <a:ext cx="782479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http://kamenka.pnzreg.ru/upload/iblock/c10/c10007dc6cd8a9e45c0e801cc41a9133.pn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0"/>
            <a:ext cx="2412900" cy="1643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A3BEF8-F2B3-5BFC-E87B-3D5F154C5F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F1ACA86E-5EE4-F14A-7140-3759506D941D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64" y="180662"/>
            <a:ext cx="7848872" cy="6552728"/>
          </a:xfrm>
          <a:prstGeom prst="rect">
            <a:avLst/>
          </a:prstGeom>
        </p:spPr>
      </p:pic>
      <p:pic>
        <p:nvPicPr>
          <p:cNvPr id="9" name="Рисунок 8" descr="Закрыть со сплошной заливкой">
            <a:extLst>
              <a:ext uri="{FF2B5EF4-FFF2-40B4-BE49-F238E27FC236}">
                <a16:creationId xmlns:a16="http://schemas.microsoft.com/office/drawing/2014/main" id="{E10E34FF-76D4-5F89-88F7-ED65D47994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00728" y="152636"/>
            <a:ext cx="2088232" cy="1893261"/>
          </a:xfrm>
          <a:prstGeom prst="rect">
            <a:avLst/>
          </a:prstGeom>
        </p:spPr>
      </p:pic>
      <p:pic>
        <p:nvPicPr>
          <p:cNvPr id="11" name="Рисунок 10" descr="Контур плачущего лица со сплошной заливкой">
            <a:extLst>
              <a:ext uri="{FF2B5EF4-FFF2-40B4-BE49-F238E27FC236}">
                <a16:creationId xmlns:a16="http://schemas.microsoft.com/office/drawing/2014/main" id="{56B78C71-D3E5-44D2-5E15-BEC4B1D5F0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8476" y="5115883"/>
            <a:ext cx="1670484" cy="1561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6165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43FFD1-6714-5454-836F-06D52B2C1B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4F22CB15-B397-A208-C84D-819ADBF2A32A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60" y="188640"/>
            <a:ext cx="7920880" cy="6480720"/>
          </a:xfrm>
          <a:prstGeom prst="rect">
            <a:avLst/>
          </a:prstGeom>
        </p:spPr>
      </p:pic>
      <p:pic>
        <p:nvPicPr>
          <p:cNvPr id="11" name="Рисунок 10" descr="Флажок со сплошной заливкой">
            <a:extLst>
              <a:ext uri="{FF2B5EF4-FFF2-40B4-BE49-F238E27FC236}">
                <a16:creationId xmlns:a16="http://schemas.microsoft.com/office/drawing/2014/main" id="{9F678EAF-6974-4BA2-EC4F-E77A6072A4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27584" y="451520"/>
            <a:ext cx="1512167" cy="1393304"/>
          </a:xfrm>
          <a:prstGeom prst="rect">
            <a:avLst/>
          </a:prstGeom>
        </p:spPr>
      </p:pic>
      <p:pic>
        <p:nvPicPr>
          <p:cNvPr id="13" name="Рисунок 12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922C14E7-B80C-CD07-F4A3-E31406D9107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3528" y="4653136"/>
            <a:ext cx="2232248" cy="175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674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B420D7-E85D-34EA-4655-B5141D755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3AAA01A-9AAC-C830-FC88-C01F48C59D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8054552" cy="6875487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59FD63E3-E943-264A-5318-C06094AE369A}"/>
              </a:ext>
            </a:extLst>
          </p:cNvPr>
          <p:cNvPicPr>
            <a:picLocks noGrp="1" noChangeAspect="1"/>
          </p:cNvPicPr>
          <p:nvPr>
            <p:ph sz="quarter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17638"/>
            <a:ext cx="7704856" cy="4963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9839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164</TotalTime>
  <Words>97</Words>
  <Application>Microsoft Office PowerPoint</Application>
  <PresentationFormat>Экран (4:3)</PresentationFormat>
  <Paragraphs>12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Century Schoolbook</vt:lpstr>
      <vt:lpstr>Wingdings</vt:lpstr>
      <vt:lpstr>Wingdings 2</vt:lpstr>
      <vt:lpstr>Эркер</vt:lpstr>
      <vt:lpstr>Зима прекрасна, когда безопасна</vt:lpstr>
      <vt:lpstr>Не находись под карнизами зданий, снег и сосульки могут упасть</vt:lpstr>
      <vt:lpstr>Презентация PowerPoint</vt:lpstr>
      <vt:lpstr>Не пробуй снег и сосульки, не облизывай металлические предметы</vt:lpstr>
      <vt:lpstr>Презентация PowerPoint</vt:lpstr>
      <vt:lpstr>Не играй и не катайся вблизи проезжей части</vt:lpstr>
      <vt:lpstr>Не выходи на лёд, не проверяй его на прочность</vt:lpstr>
      <vt:lpstr>Не сиди и не лежи на снегу, чтобы не простудится</vt:lpstr>
      <vt:lpstr>НЕЛЬЗЯ ГУЛЯТЬ В ПРОМОКШЕЙ ОДЕЖДЕ</vt:lpstr>
      <vt:lpstr>Нельзя гулять без шапки</vt:lpstr>
      <vt:lpstr>В гололёд иди осторожно, мелкими шагами</vt:lpstr>
      <vt:lpstr>Играя в снежки, не причиняй окружающим неудобств и травм</vt:lpstr>
      <vt:lpstr>Презентация PowerPoint</vt:lpstr>
      <vt:lpstr>Кататься с горки так прекрасно, но может и опасно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Зима прекрасна, когда безопасна</dc:title>
  <dc:creator>Admin</dc:creator>
  <cp:lastModifiedBy>Наталья Кученкова</cp:lastModifiedBy>
  <cp:revision>24</cp:revision>
  <dcterms:created xsi:type="dcterms:W3CDTF">2020-02-08T03:46:04Z</dcterms:created>
  <dcterms:modified xsi:type="dcterms:W3CDTF">2026-02-25T09:25:52Z</dcterms:modified>
</cp:coreProperties>
</file>