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80B8E-17A2-4CF5-8131-1ED16E6FA2D8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C843E-C6A4-4003-8E60-A934C2341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90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C843E-C6A4-4003-8E60-A934C2341BB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564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145632"/>
          </a:xfrm>
        </p:spPr>
        <p:txBody>
          <a:bodyPr>
            <a:normAutofit fontScale="90000"/>
          </a:bodyPr>
          <a:lstStyle/>
          <a:p>
            <a:r>
              <a:rPr lang="ru-RU" dirty="0"/>
              <a:t>Отчет</a:t>
            </a:r>
            <a:br>
              <a:rPr lang="ru-RU" dirty="0"/>
            </a:br>
            <a:r>
              <a:rPr lang="ru-RU" dirty="0"/>
              <a:t>о выполнении в 2025 году Плана мероприятий </a:t>
            </a:r>
            <a:br>
              <a:rPr lang="ru-RU" dirty="0"/>
            </a:br>
            <a:r>
              <a:rPr lang="ru-RU" dirty="0"/>
              <a:t>по противодействию </a:t>
            </a:r>
            <a:r>
              <a:rPr lang="ru-RU" dirty="0" smtClean="0"/>
              <a:t>коррупции </a:t>
            </a:r>
            <a:br>
              <a:rPr lang="ru-RU" dirty="0" smtClean="0"/>
            </a:br>
            <a:r>
              <a:rPr lang="ru-RU" dirty="0" smtClean="0"/>
              <a:t>ГАУ «КЦСОН «Забота» города </a:t>
            </a:r>
            <a:r>
              <a:rPr lang="ru-RU" dirty="0" err="1" smtClean="0"/>
              <a:t>качканара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8409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3384376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Систематически проводился мониторинг информационных ресурсов на предмет изменений законодательства в сфере противодействия коррупции.</a:t>
            </a:r>
            <a:endParaRPr lang="ru-RU" dirty="0"/>
          </a:p>
        </p:txBody>
      </p:sp>
      <p:pic>
        <p:nvPicPr>
          <p:cNvPr id="1027" name="Picture 3" descr="D:\Desktop\kartinka_antikorrupts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77072"/>
            <a:ext cx="6800851" cy="2260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114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</a:rPr>
              <a:t>Проведен анализ </a:t>
            </a:r>
            <a:r>
              <a:rPr lang="ru-RU" sz="2400" dirty="0">
                <a:effectLst/>
              </a:rPr>
              <a:t>содержания действующих ведомственных нормативных правовых и иных актов в сфере противодействия коррупции и их актуализация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709160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Проведена сверка и актуализация внутренних приказов и Положений учреждения.</a:t>
            </a:r>
          </a:p>
          <a:p>
            <a:r>
              <a:rPr lang="ru-RU" dirty="0"/>
              <a:t>- издан приказ № 121 от 05.03.2025 г. «О создании комиссии по противодействию коррупции»;</a:t>
            </a:r>
          </a:p>
          <a:p>
            <a:r>
              <a:rPr lang="ru-RU" dirty="0"/>
              <a:t>- издан приказ № 123 от 06.03.2025 г. «О внесении изменений в состав комиссии по соблюдению требований к служебному поведению и урегулированию конфликта интересов»;</a:t>
            </a:r>
          </a:p>
          <a:p>
            <a:r>
              <a:rPr lang="ru-RU" dirty="0"/>
              <a:t>-  издан приказ №538 от 01.12.2025 г. « О назначении ответственного за работу по профилактике коррупционных и иных правонарушений»;</a:t>
            </a:r>
          </a:p>
          <a:p>
            <a:r>
              <a:rPr lang="ru-RU" dirty="0"/>
              <a:t>- издан приказ № 539 от 01.12.2025 г. «О заместителе директора, курирующем работу по профилактике коррупционных и иных правонарушений»;</a:t>
            </a:r>
          </a:p>
          <a:p>
            <a:r>
              <a:rPr lang="ru-RU" dirty="0"/>
              <a:t>- издан приказ № 541 от 01.12.2025 г. «О персональной ответственности за антикоррупционную работу руководителей подведомственных учреждений».</a:t>
            </a:r>
          </a:p>
          <a:p>
            <a:r>
              <a:rPr lang="ru-RU" dirty="0"/>
              <a:t>Все документы размещены на официальном сайте учреждения в разделе «Противодействие коррупции»</a:t>
            </a:r>
          </a:p>
        </p:txBody>
      </p:sp>
    </p:spTree>
    <p:extLst>
      <p:ext uri="{BB962C8B-B14F-4D97-AF65-F5344CB8AC3E}">
        <p14:creationId xmlns:p14="http://schemas.microsoft.com/office/powerpoint/2010/main" val="3034079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712968" cy="2952328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effectLst/>
              </a:rPr>
              <a:t>В течение 2025 года все вновь принятые работники прошли ознакомление с локальными правовыми актами по вопросам противодействия коррупции. Ознакомлены 22 человека. Данные зафиксированы в журнале.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6146" name="Picture 2" descr="D:\Desktop\IMG_20260122_101315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" b="18367"/>
          <a:stretch/>
        </p:blipFill>
        <p:spPr bwMode="auto">
          <a:xfrm>
            <a:off x="5220072" y="2924944"/>
            <a:ext cx="3048000" cy="3135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Desktop\IMG_20260122_10183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6" b="18489"/>
          <a:stretch/>
        </p:blipFill>
        <p:spPr bwMode="auto">
          <a:xfrm>
            <a:off x="1475656" y="2924944"/>
            <a:ext cx="3059832" cy="3135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596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1"/>
            <a:ext cx="8424936" cy="2880320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effectLst/>
              </a:rPr>
              <a:t>31 октября 2025 г. было проведено общее совещание для руководителей структурных подразделений. На совещании были разъяснены положения локальных актов, рассмотрены типовые коррупционные ситуации. В совещании приняли участие 5 человек.</a:t>
            </a:r>
            <a:endParaRPr lang="ru-RU" sz="2800" dirty="0"/>
          </a:p>
        </p:txBody>
      </p:sp>
      <p:pic>
        <p:nvPicPr>
          <p:cNvPr id="1026" name="Picture 2" descr="D:\Desktop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6783957" cy="300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333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372" y="620688"/>
            <a:ext cx="8075240" cy="2218258"/>
          </a:xfrm>
        </p:spPr>
        <p:txBody>
          <a:bodyPr>
            <a:noAutofit/>
          </a:bodyPr>
          <a:lstStyle/>
          <a:p>
            <a:r>
              <a:rPr lang="ru-RU" sz="2400" dirty="0">
                <a:effectLst/>
              </a:rPr>
              <a:t>Заведующие отделениями и социальные работники ежеквартально проводили индивидуальные беседы с получателями социальных услуг (в том числе с вручением памяток). В беседах разъяснялась позиция учреждения о недопустимости имущественных отношений с сотрудниками, в том числе о даче взяток в денежной форме. Всего было охвачено 212 получателей социальных услуг.</a:t>
            </a:r>
            <a:endParaRPr lang="ru-RU" sz="2400" dirty="0"/>
          </a:p>
        </p:txBody>
      </p:sp>
      <p:pic>
        <p:nvPicPr>
          <p:cNvPr id="2050" name="Picture 2" descr="D:\Desktop\IMG_20260122_103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628" y="3501008"/>
            <a:ext cx="2799708" cy="3159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esktop\IMG_20260122_1037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470" y="3501008"/>
            <a:ext cx="2700522" cy="3159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942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4536504" cy="5616624"/>
          </a:xfrm>
        </p:spPr>
        <p:txBody>
          <a:bodyPr>
            <a:normAutofit/>
          </a:bodyPr>
          <a:lstStyle/>
          <a:p>
            <a:r>
              <a:rPr lang="ru-RU" sz="2400" dirty="0">
                <a:effectLst/>
              </a:rPr>
              <a:t>09 апреля 2025 г. и 18 ноября 2025 г. проведены разъяснительные беседы для членов закупочной комиссии и ответственных за закупки (всего – 8 человек). Разобраны обязанности по уведомлению о склонении к коррупции, порядок декларирования, типовые ситуации.</a:t>
            </a:r>
            <a:endParaRPr lang="ru-RU" sz="2400" dirty="0"/>
          </a:p>
        </p:txBody>
      </p:sp>
      <p:pic>
        <p:nvPicPr>
          <p:cNvPr id="4" name="Picture 3" descr="D:\Desktop\19880948_4_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825028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250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762872" cy="6178698"/>
          </a:xfrm>
        </p:spPr>
        <p:txBody>
          <a:bodyPr>
            <a:normAutofit/>
          </a:bodyPr>
          <a:lstStyle/>
          <a:p>
            <a:r>
              <a:rPr lang="ru-RU" sz="2800" dirty="0">
                <a:effectLst/>
              </a:rPr>
              <a:t>9 декабря 2025 г. заместителем директора проведена тематическая беседа для всех сотрудников учреждения. Освещены коррупционные риски в повседневной деятельности, меры личной ответственности, алгоритмы действий в сомнительных ситуациях.</a:t>
            </a:r>
            <a:endParaRPr lang="ru-RU" sz="2800" dirty="0"/>
          </a:p>
        </p:txBody>
      </p:sp>
      <p:pic>
        <p:nvPicPr>
          <p:cNvPr id="5122" name="Picture 2" descr="D:\Desktop\IMG_20260122_0958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7" t="9829" b="1"/>
          <a:stretch/>
        </p:blipFill>
        <p:spPr bwMode="auto">
          <a:xfrm>
            <a:off x="5364088" y="1268760"/>
            <a:ext cx="3488717" cy="45514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564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15 декабря 2025 г. состоялось заседание комиссии по противодействию коррупции. Заслушан и утвержден отчет заместителя директора о выполнении плана за 2025 год. Дана оценка эффективности мероприятий и сформулированы предложения в План на 2026 год.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19784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</TotalTime>
  <Words>391</Words>
  <Application>Microsoft Office PowerPoint</Application>
  <PresentationFormat>Экран (4:3)</PresentationFormat>
  <Paragraphs>17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Отчет о выполнении в 2025 году Плана мероприятий  по противодействию коррупции  ГАУ «КЦСОН «Забота» города качканара»</vt:lpstr>
      <vt:lpstr>Систематически проводился мониторинг информационных ресурсов на предмет изменений законодательства в сфере противодействия коррупции.</vt:lpstr>
      <vt:lpstr>Проведен анализ содержания действующих ведомственных нормативных правовых и иных актов в сфере противодействия коррупции и их актуализация</vt:lpstr>
      <vt:lpstr>В течение 2025 года все вновь принятые работники прошли ознакомление с локальными правовыми актами по вопросам противодействия коррупции. Ознакомлены 22 человека. Данные зафиксированы в журнале. </vt:lpstr>
      <vt:lpstr>31 октября 2025 г. было проведено общее совещание для руководителей структурных подразделений. На совещании были разъяснены положения локальных актов, рассмотрены типовые коррупционные ситуации. В совещании приняли участие 5 человек.</vt:lpstr>
      <vt:lpstr>Заведующие отделениями и социальные работники ежеквартально проводили индивидуальные беседы с получателями социальных услуг (в том числе с вручением памяток). В беседах разъяснялась позиция учреждения о недопустимости имущественных отношений с сотрудниками, в том числе о даче взяток в денежной форме. Всего было охвачено 212 получателей социальных услуг.</vt:lpstr>
      <vt:lpstr>09 апреля 2025 г. и 18 ноября 2025 г. проведены разъяснительные беседы для членов закупочной комиссии и ответственных за закупки (всего – 8 человек). Разобраны обязанности по уведомлению о склонении к коррупции, порядок декларирования, типовые ситуации.</vt:lpstr>
      <vt:lpstr>9 декабря 2025 г. заместителем директора проведена тематическая беседа для всех сотрудников учреждения. Освещены коррупционные риски в повседневной деятельности, меры личной ответственности, алгоритмы действий в сомнительных ситуациях.</vt:lpstr>
      <vt:lpstr>15 декабря 2025 г. состоялось заседание комиссии по противодействию коррупции. Заслушан и утвержден отчет заместителя директора о выполнении плана за 2025 год. Дана оценка эффективности мероприятий и сформулированы предложения в План на 2026 год.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о выполнении в 2025 году Плана мероприятий  по противодействию коррупции  ГАУ «КЦСОН «Забота» города качканара»</dc:title>
  <dc:creator>Елена</dc:creator>
  <cp:lastModifiedBy>Елена</cp:lastModifiedBy>
  <cp:revision>7</cp:revision>
  <dcterms:created xsi:type="dcterms:W3CDTF">2026-01-22T04:30:50Z</dcterms:created>
  <dcterms:modified xsi:type="dcterms:W3CDTF">2026-01-22T05:41:33Z</dcterms:modified>
</cp:coreProperties>
</file>