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1"/>
  </p:notesMasterIdLst>
  <p:sldIdLst>
    <p:sldId id="364" r:id="rId3"/>
    <p:sldId id="409" r:id="rId4"/>
    <p:sldId id="410" r:id="rId5"/>
    <p:sldId id="411" r:id="rId6"/>
    <p:sldId id="412" r:id="rId7"/>
    <p:sldId id="407" r:id="rId8"/>
    <p:sldId id="403" r:id="rId9"/>
    <p:sldId id="413" r:id="rId10"/>
    <p:sldId id="397" r:id="rId11"/>
    <p:sldId id="400" r:id="rId12"/>
    <p:sldId id="395" r:id="rId13"/>
    <p:sldId id="399" r:id="rId14"/>
    <p:sldId id="362" r:id="rId15"/>
    <p:sldId id="401" r:id="rId16"/>
    <p:sldId id="393" r:id="rId17"/>
    <p:sldId id="406" r:id="rId18"/>
    <p:sldId id="404" r:id="rId19"/>
    <p:sldId id="414" r:id="rId20"/>
  </p:sldIdLst>
  <p:sldSz cx="9144000" cy="6858000" type="screen4x3"/>
  <p:notesSz cx="6858000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7" autoAdjust="0"/>
    <p:restoredTop sz="89687" autoAdjust="0"/>
  </p:normalViewPr>
  <p:slideViewPr>
    <p:cSldViewPr>
      <p:cViewPr varScale="1">
        <p:scale>
          <a:sx n="113" d="100"/>
          <a:sy n="113" d="100"/>
        </p:scale>
        <p:origin x="188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88E-2"/>
          <c:y val="1.5568445611306424E-2"/>
          <c:w val="0.93094938856000164"/>
          <c:h val="0.83822592020569064"/>
        </c:manualLayout>
      </c:layout>
      <c:bar3DChart>
        <c:barDir val="col"/>
        <c:grouping val="clustered"/>
        <c:varyColors val="0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accent6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6">
                  <a:lumMod val="75000"/>
                </a:schemeClr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Лист1!$D$2:$D$5</c:f>
            </c:numRef>
          </c:val>
          <c:extLst>
            <c:ext xmlns:c16="http://schemas.microsoft.com/office/drawing/2014/chart" uri="{C3380CC4-5D6E-409C-BE32-E72D297353CC}">
              <c16:uniqueId val="{00000000-6322-4E4D-AD12-8540D8D1FBBF}"/>
            </c:ext>
          </c:extLst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97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322-4E4D-AD12-8540D8D1FBBF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5FA-4ADF-A873-DEA21B8862F4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322-4E4D-AD12-8540D8D1FBBF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5FA-4ADF-A873-DEA21B8862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97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322-4E4D-AD12-8540D8D1FBBF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322-4E4D-AD12-8540D8D1FBBF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Лист1!$D$2:$D$5</c:f>
            </c:numRef>
          </c:val>
          <c:extLst>
            <c:ext xmlns:c16="http://schemas.microsoft.com/office/drawing/2014/chart" uri="{C3380CC4-5D6E-409C-BE32-E72D297353CC}">
              <c16:uniqueId val="{00000006-6322-4E4D-AD12-8540D8D1FB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19599488"/>
        <c:axId val="119601024"/>
        <c:axId val="0"/>
      </c:bar3DChart>
      <c:catAx>
        <c:axId val="119599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9601024"/>
        <c:crosses val="autoZero"/>
        <c:auto val="1"/>
        <c:lblAlgn val="ctr"/>
        <c:lblOffset val="100"/>
        <c:noMultiLvlLbl val="0"/>
      </c:catAx>
      <c:valAx>
        <c:axId val="119601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9599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0358535369821195E-4"/>
          <c:y val="0.9393058890892465"/>
          <c:w val="0.73222189728273523"/>
          <c:h val="6.0694110910753503E-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1.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  Нормативно-правовое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обеспечение деятельности 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деятельности по обеспечению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соблюдения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ограничений и запретов, требований о предотвращении и урегулировании конфликта интересов, исполнению обязанностей, установленных в целях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714460" custScaleY="40174" custLinFactNeighborX="33912" custLinFactNeighborY="-419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X="714460" custScaleY="61863" custLinFactNeighborX="33912" custLinFactNeighborY="-1996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X="714460" custScaleY="44178" custLinFactNeighborX="33912" custLinFactNeighborY="12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56007">
        <dgm:presLayoutVars>
          <dgm:bulletEnabled val="1"/>
        </dgm:presLayoutVars>
      </dgm:prSet>
      <dgm:spPr/>
    </dgm:pt>
  </dgm:ptLst>
  <dgm:cxnLst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4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. Обеспечение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открытости деятельности Управления социальной политики № 23, обеспечение права граждан на доступ к информации о деятельности Управления социальной политики № 23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6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. Повышение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714460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X="714460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X="714460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7. Повышение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качества профессиональной подготовки государственных гражданских служащих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Управления социальной политики № 23,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в т.ч. профессиональное развитие специалистов в сфере организации противодействия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коррупции</a:t>
          </a:r>
          <a:endParaRPr lang="ru-RU" sz="1400" dirty="0" smtClean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8. Устранение </a:t>
          </a:r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0" presStyleCnt="2" custScaleX="132435" custScaleY="48881" custLinFactNeighborX="5263" custLinFactNeighborY="-37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0" presStyleCnt="2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1" presStyleCnt="2" custScaleX="130528" custScaleY="56344" custLinFactNeighborX="22807" custLinFactNeighborY="363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1" presStyleCnt="2" custScaleY="35651" custLinFactNeighborY="47141">
        <dgm:presLayoutVars>
          <dgm:bulletEnabled val="1"/>
        </dgm:presLayoutVars>
      </dgm:prSet>
      <dgm:spPr/>
    </dgm:pt>
  </dgm:ptLst>
  <dgm:cxnLst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6B2DC0C4-E1EC-4C70-B325-A53305FE7BF1}" srcId="{861E172D-4027-4D3C-84F6-5151EBD445B4}" destId="{26FE3616-8EA7-45D5-8D6C-BED0A83D1C55}" srcOrd="0" destOrd="0" parTransId="{978ABD08-E7BE-4CA1-8E98-8EBA1E0190BC}" sibTransId="{62682124-E895-4AD3-8738-CE3D73F6EDCD}"/>
    <dgm:cxn modelId="{A51323EC-6CF1-41E7-9976-68CE69E91FCA}" srcId="{861E172D-4027-4D3C-84F6-5151EBD445B4}" destId="{43FD77E1-D6D1-4CED-A10C-047C4AD91C60}" srcOrd="1" destOrd="0" parTransId="{31CECF81-96FB-43A4-9554-7E49E0B2F589}" sibTransId="{16BBA69F-A31F-45DF-B95D-39F754B2F980}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C213C5AF-8AD1-467F-892D-C6CDE728E107}" type="presParOf" srcId="{630DD338-3DB4-41C3-B614-28E5B0F83A17}" destId="{F6DE29FA-963A-4436-B0D0-AAD1D375329F}" srcOrd="0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1" destOrd="0" presId="urn:microsoft.com/office/officeart/2005/8/layout/list1"/>
    <dgm:cxn modelId="{23A8A56D-5F82-4486-B5D6-A55705746BF1}" type="presParOf" srcId="{630DD338-3DB4-41C3-B614-28E5B0F83A17}" destId="{9CAF3CFF-0CB4-4937-B880-4212F0FD3834}" srcOrd="2" destOrd="0" presId="urn:microsoft.com/office/officeart/2005/8/layout/list1"/>
    <dgm:cxn modelId="{E435E512-D393-46B0-BAED-F005FD610D0F}" type="presParOf" srcId="{630DD338-3DB4-41C3-B614-28E5B0F83A17}" destId="{A98D00FA-7165-4FC8-89BA-3477A3F90CFF}" srcOrd="3" destOrd="0" presId="urn:microsoft.com/office/officeart/2005/8/layout/list1"/>
    <dgm:cxn modelId="{86687AB0-2726-439F-9CD9-41A61011B7CE}" type="presParOf" srcId="{630DD338-3DB4-41C3-B614-28E5B0F83A17}" destId="{0507C538-0A4B-4EB2-910F-039CEFC57C77}" srcOrd="4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5" destOrd="0" presId="urn:microsoft.com/office/officeart/2005/8/layout/list1"/>
    <dgm:cxn modelId="{679E27EC-254F-43A5-99D1-2F8E676DE846}" type="presParOf" srcId="{630DD338-3DB4-41C3-B614-28E5B0F83A17}" destId="{B1D77F83-93E3-445A-8C18-3A182C7B677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9. Формирование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в обществе нетерпимости к коррупционному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поведению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10. Обеспечение </a:t>
          </a:r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baseline="0" dirty="0" smtClean="0">
              <a:solidFill>
                <a:schemeClr val="tx1"/>
              </a:solidFill>
              <a:latin typeface="Liberation Serif" pitchFamily="18" charset="0"/>
            </a:rPr>
            <a:t>11. Противодействие </a:t>
          </a:r>
          <a:r>
            <a:rPr lang="ru-RU" sz="1600" baseline="0" dirty="0" smtClean="0">
              <a:solidFill>
                <a:schemeClr val="tx1"/>
              </a:solidFill>
              <a:latin typeface="Liberation Serif" pitchFamily="18" charset="0"/>
            </a:rPr>
            <a:t>коррупции в сфере имущественных и бюджетных отношений, закупок товаров, работ и услуг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X="157296" custScaleY="98358" custLinFactNeighborX="-12281" custLinFactNeighborY="-101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58184" custLinFactY="-6642" custLinFactNeighborY="-100000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X="142857" custScaleY="86593" custLinFactNeighborX="-12281" custLinFactNeighborY="-158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46625" custLinFactY="-14521" custLinFactNeighborX="877" custLinFactNeighborY="-100000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X="142857" custScaleY="86435" custLinFactNeighborX="-12280" custLinFactNeighborY="-206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-72080">
        <dgm:presLayoutVars>
          <dgm:bulletEnabled val="1"/>
        </dgm:presLayoutVars>
      </dgm:prSet>
      <dgm:spPr/>
    </dgm:pt>
  </dgm:ptLst>
  <dgm:cxnLst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2" custScaleX="99996" custScaleY="247667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2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0" presStyleCnt="2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1" presStyleCnt="2" custScaleY="231999" custLinFactNeighborX="-10490" custLinFactNeighborY="75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3CBDD486-7C72-491A-BCA1-AA392A0F7835}" srcId="{C225EFBF-786F-448A-9E43-9213DB2BD48D}" destId="{AFC727A2-3997-43C8-BDC6-9D38B7DEAABD}" srcOrd="1" destOrd="0" parTransId="{0AE4441C-3B7A-4186-BF3A-29459C43B162}" sibTransId="{1582FE2B-6E07-47A4-AB48-841101AC7E4B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DFD3DA69-9405-4F91-9C07-029102E12E2A}" type="presParOf" srcId="{29FC8C5E-3B2D-46C9-B0CB-29B53541D895}" destId="{9470FA90-214A-4F3C-BD67-389362DE6C4A}" srcOrd="4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5" destOrd="0" presId="urn:microsoft.com/office/officeart/2005/8/layout/list1"/>
    <dgm:cxn modelId="{8BD8F09F-55E5-49DD-B114-3108AA57AEE6}" type="presParOf" srcId="{29FC8C5E-3B2D-46C9-B0CB-29B53541D895}" destId="{A1DC9090-66C5-4BC5-9EA5-0F6E81D08F1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1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1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</dgm:ptLst>
  <dgm:cxnLst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 custT="1"/>
      <dgm:spPr/>
      <dgm:t>
        <a:bodyPr/>
        <a:lstStyle/>
        <a:p>
          <a:r>
            <a:rPr lang="ru-RU" sz="700" dirty="0" smtClean="0">
              <a:latin typeface="Liberation Serif" pitchFamily="18" charset="0"/>
            </a:rPr>
            <a:t> </a:t>
          </a:r>
          <a:r>
            <a:rPr lang="ru-RU" sz="900" dirty="0" smtClean="0">
              <a:latin typeface="Liberation Serif" pitchFamily="18" charset="0"/>
            </a:rPr>
            <a:t>2025 год  - 2</a:t>
          </a:r>
          <a:endParaRPr lang="ru-RU" sz="900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2025 год  - 8</a:t>
          </a:r>
          <a:endParaRPr lang="ru-RU" sz="900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2026 год  - </a:t>
          </a:r>
          <a:endParaRPr lang="ru-RU" sz="9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2026 год  -</a:t>
          </a:r>
          <a:endParaRPr lang="ru-RU" sz="900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2026 год  - </a:t>
          </a:r>
          <a:endParaRPr lang="ru-RU" sz="900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7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sz="700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sz="700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sz="700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7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7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sz="700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sz="700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8E8BDC20-2F5B-4579-9229-91ED745ED74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2027 год  - </a:t>
          </a:r>
          <a:endParaRPr lang="ru-RU" sz="900" dirty="0">
            <a:latin typeface="Liberation Serif" pitchFamily="18" charset="0"/>
          </a:endParaRPr>
        </a:p>
      </dgm:t>
    </dgm:pt>
    <dgm:pt modelId="{07BB1B25-C1CB-470B-A995-0E81630650EA}" type="parTrans" cxnId="{EE72E0E8-88B9-4143-A8BC-A3E59D5323F1}">
      <dgm:prSet/>
      <dgm:spPr/>
      <dgm:t>
        <a:bodyPr/>
        <a:lstStyle/>
        <a:p>
          <a:endParaRPr lang="ru-RU"/>
        </a:p>
      </dgm:t>
    </dgm:pt>
    <dgm:pt modelId="{8B62CFB5-C7CE-4B98-9C5D-500EB8535A7E}" type="sibTrans" cxnId="{EE72E0E8-88B9-4143-A8BC-A3E59D5323F1}">
      <dgm:prSet/>
      <dgm:spPr/>
      <dgm:t>
        <a:bodyPr/>
        <a:lstStyle/>
        <a:p>
          <a:endParaRPr lang="ru-RU"/>
        </a:p>
      </dgm:t>
    </dgm:pt>
    <dgm:pt modelId="{A7F25DAF-2499-4C20-812D-9652F1428EDD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2027 год  -</a:t>
          </a:r>
          <a:endParaRPr lang="ru-RU" sz="900" dirty="0">
            <a:latin typeface="Liberation Serif" pitchFamily="18" charset="0"/>
          </a:endParaRPr>
        </a:p>
      </dgm:t>
    </dgm:pt>
    <dgm:pt modelId="{9D62B8BB-74E0-4C69-B440-4C33C5FFD1C8}" type="parTrans" cxnId="{0707F698-07BA-4D14-BAFD-5EFA4688A911}">
      <dgm:prSet/>
      <dgm:spPr/>
      <dgm:t>
        <a:bodyPr/>
        <a:lstStyle/>
        <a:p>
          <a:endParaRPr lang="ru-RU"/>
        </a:p>
      </dgm:t>
    </dgm:pt>
    <dgm:pt modelId="{575159C8-3B3F-4FF0-B849-A51B4382AE40}" type="sibTrans" cxnId="{0707F698-07BA-4D14-BAFD-5EFA4688A911}">
      <dgm:prSet/>
      <dgm:spPr/>
      <dgm:t>
        <a:bodyPr/>
        <a:lstStyle/>
        <a:p>
          <a:endParaRPr lang="ru-RU"/>
        </a:p>
      </dgm:t>
    </dgm:pt>
    <dgm:pt modelId="{35930A67-1BF2-4820-8F94-F2ECFDA6FBF2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2027 год  -  </a:t>
          </a:r>
          <a:endParaRPr lang="ru-RU" sz="900" dirty="0">
            <a:latin typeface="Liberation Serif" pitchFamily="18" charset="0"/>
          </a:endParaRPr>
        </a:p>
      </dgm:t>
    </dgm:pt>
    <dgm:pt modelId="{496E0A47-CAA9-4F6A-BE50-6E52F8E8A19A}" type="parTrans" cxnId="{7FECA64D-FA46-4BBA-8EFE-7FB827CE635E}">
      <dgm:prSet/>
      <dgm:spPr/>
      <dgm:t>
        <a:bodyPr/>
        <a:lstStyle/>
        <a:p>
          <a:endParaRPr lang="ru-RU"/>
        </a:p>
      </dgm:t>
    </dgm:pt>
    <dgm:pt modelId="{EB1B8D8C-1EF0-408A-9810-1AA3F75DB92A}" type="sibTrans" cxnId="{7FECA64D-FA46-4BBA-8EFE-7FB827CE635E}">
      <dgm:prSet/>
      <dgm:spPr/>
      <dgm:t>
        <a:bodyPr/>
        <a:lstStyle/>
        <a:p>
          <a:endParaRPr lang="ru-RU"/>
        </a:p>
      </dgm:t>
    </dgm:pt>
    <dgm:pt modelId="{C3BAC7E5-626E-4797-8213-7B16E857220C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2028 год  - </a:t>
          </a:r>
          <a:endParaRPr lang="ru-RU" sz="900" dirty="0">
            <a:latin typeface="Liberation Serif" pitchFamily="18" charset="0"/>
          </a:endParaRPr>
        </a:p>
      </dgm:t>
    </dgm:pt>
    <dgm:pt modelId="{1255A880-05A0-4631-B2D2-2812F2C5325A}" type="parTrans" cxnId="{94EF292D-5F29-4C42-AD54-7F32DC8DACE7}">
      <dgm:prSet/>
      <dgm:spPr/>
      <dgm:t>
        <a:bodyPr/>
        <a:lstStyle/>
        <a:p>
          <a:endParaRPr lang="ru-RU"/>
        </a:p>
      </dgm:t>
    </dgm:pt>
    <dgm:pt modelId="{043D52B4-B99F-4434-A971-F555F89FF169}" type="sibTrans" cxnId="{94EF292D-5F29-4C42-AD54-7F32DC8DACE7}">
      <dgm:prSet/>
      <dgm:spPr/>
      <dgm:t>
        <a:bodyPr/>
        <a:lstStyle/>
        <a:p>
          <a:endParaRPr lang="ru-RU"/>
        </a:p>
      </dgm:t>
    </dgm:pt>
    <dgm:pt modelId="{6455570D-3FAF-4961-A51E-2E0A6BCA912E}">
      <dgm:prSet phldrT="[Текст]"/>
      <dgm:spPr/>
      <dgm:t>
        <a:bodyPr/>
        <a:lstStyle/>
        <a:p>
          <a:endParaRPr lang="ru-RU" sz="700" dirty="0">
            <a:latin typeface="Liberation Serif" pitchFamily="18" charset="0"/>
          </a:endParaRPr>
        </a:p>
      </dgm:t>
    </dgm:pt>
    <dgm:pt modelId="{0ABDC57F-694A-4FB5-BCA2-564761741347}" type="parTrans" cxnId="{3D15B845-9685-4EA1-8A8A-2A8BB9D5E2F9}">
      <dgm:prSet/>
      <dgm:spPr/>
      <dgm:t>
        <a:bodyPr/>
        <a:lstStyle/>
        <a:p>
          <a:endParaRPr lang="ru-RU"/>
        </a:p>
      </dgm:t>
    </dgm:pt>
    <dgm:pt modelId="{0BC1D1EC-5433-4D06-9930-571AECEA8363}" type="sibTrans" cxnId="{3D15B845-9685-4EA1-8A8A-2A8BB9D5E2F9}">
      <dgm:prSet/>
      <dgm:spPr/>
      <dgm:t>
        <a:bodyPr/>
        <a:lstStyle/>
        <a:p>
          <a:endParaRPr lang="ru-RU"/>
        </a:p>
      </dgm:t>
    </dgm:pt>
    <dgm:pt modelId="{7DE1F6E2-07D6-4478-9B74-983790D25C8D}">
      <dgm:prSet phldrT="[Текст]"/>
      <dgm:spPr/>
      <dgm:t>
        <a:bodyPr/>
        <a:lstStyle/>
        <a:p>
          <a:endParaRPr lang="ru-RU" sz="700" dirty="0"/>
        </a:p>
      </dgm:t>
    </dgm:pt>
    <dgm:pt modelId="{25E5CF78-351E-4010-9042-CA08F757553E}" type="parTrans" cxnId="{299E3B3B-30A4-4308-A081-AAC1DEF6CE9C}">
      <dgm:prSet/>
      <dgm:spPr/>
      <dgm:t>
        <a:bodyPr/>
        <a:lstStyle/>
        <a:p>
          <a:endParaRPr lang="ru-RU"/>
        </a:p>
      </dgm:t>
    </dgm:pt>
    <dgm:pt modelId="{B4CEBE46-FF42-418C-8CF9-1FD46CC52A30}" type="sibTrans" cxnId="{299E3B3B-30A4-4308-A081-AAC1DEF6CE9C}">
      <dgm:prSet/>
      <dgm:spPr/>
      <dgm:t>
        <a:bodyPr/>
        <a:lstStyle/>
        <a:p>
          <a:endParaRPr lang="ru-RU"/>
        </a:p>
      </dgm:t>
    </dgm:pt>
    <dgm:pt modelId="{162A5759-E4A3-4218-8C08-FA40EBDCC22F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2028 </a:t>
          </a:r>
          <a:r>
            <a:rPr lang="ru-RU" sz="900" dirty="0" smtClean="0">
              <a:latin typeface="Liberation Serif" pitchFamily="18" charset="0"/>
            </a:rPr>
            <a:t>год - </a:t>
          </a:r>
          <a:endParaRPr lang="ru-RU" sz="900" dirty="0">
            <a:latin typeface="Liberation Serif" pitchFamily="18" charset="0"/>
          </a:endParaRPr>
        </a:p>
      </dgm:t>
    </dgm:pt>
    <dgm:pt modelId="{14B20AEB-A8B6-421F-8595-33ECA7D38DC2}" type="parTrans" cxnId="{E5213E84-F92D-4F59-A90F-20836A86BE90}">
      <dgm:prSet/>
      <dgm:spPr/>
      <dgm:t>
        <a:bodyPr/>
        <a:lstStyle/>
        <a:p>
          <a:endParaRPr lang="ru-RU"/>
        </a:p>
      </dgm:t>
    </dgm:pt>
    <dgm:pt modelId="{B44D8BDD-5622-47CA-ADFB-FBE436AEA00C}" type="sibTrans" cxnId="{E5213E84-F92D-4F59-A90F-20836A86BE90}">
      <dgm:prSet/>
      <dgm:spPr/>
      <dgm:t>
        <a:bodyPr/>
        <a:lstStyle/>
        <a:p>
          <a:endParaRPr lang="ru-RU"/>
        </a:p>
      </dgm:t>
    </dgm:pt>
    <dgm:pt modelId="{17011621-8B8E-4E55-8036-031ECC34ED5E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2028 год -  </a:t>
          </a:r>
          <a:endParaRPr lang="ru-RU" sz="900" dirty="0">
            <a:latin typeface="Liberation Serif" pitchFamily="18" charset="0"/>
          </a:endParaRPr>
        </a:p>
      </dgm:t>
    </dgm:pt>
    <dgm:pt modelId="{0CEA8393-0AE0-4525-9D1B-6AE99A1B1ED8}" type="parTrans" cxnId="{E8530C7B-3C9F-4FC1-8702-0DD54F55492A}">
      <dgm:prSet/>
      <dgm:spPr/>
      <dgm:t>
        <a:bodyPr/>
        <a:lstStyle/>
        <a:p>
          <a:endParaRPr lang="ru-RU"/>
        </a:p>
      </dgm:t>
    </dgm:pt>
    <dgm:pt modelId="{CB22BBAA-CF27-48D5-A941-69041D0D530C}" type="sibTrans" cxnId="{E8530C7B-3C9F-4FC1-8702-0DD54F55492A}">
      <dgm:prSet/>
      <dgm:spPr/>
      <dgm:t>
        <a:bodyPr/>
        <a:lstStyle/>
        <a:p>
          <a:endParaRPr lang="ru-RU"/>
        </a:p>
      </dgm:t>
    </dgm:pt>
    <dgm:pt modelId="{75A610B6-EAF5-48C9-A218-E13EA992CE03}">
      <dgm:prSet phldrT="[Текст]"/>
      <dgm:spPr/>
      <dgm:t>
        <a:bodyPr/>
        <a:lstStyle/>
        <a:p>
          <a:endParaRPr lang="ru-RU" sz="700" dirty="0"/>
        </a:p>
      </dgm:t>
    </dgm:pt>
    <dgm:pt modelId="{A11E0670-E59E-460C-8478-5A6C819E5251}" type="parTrans" cxnId="{A07968EF-D000-47CE-8C7F-8597AD823E18}">
      <dgm:prSet/>
      <dgm:spPr/>
      <dgm:t>
        <a:bodyPr/>
        <a:lstStyle/>
        <a:p>
          <a:endParaRPr lang="ru-RU"/>
        </a:p>
      </dgm:t>
    </dgm:pt>
    <dgm:pt modelId="{2214CB39-AA99-4D42-AA83-BB082545A54C}" type="sibTrans" cxnId="{A07968EF-D000-47CE-8C7F-8597AD823E18}">
      <dgm:prSet/>
      <dgm:spPr/>
      <dgm:t>
        <a:bodyPr/>
        <a:lstStyle/>
        <a:p>
          <a:endParaRPr lang="ru-RU"/>
        </a:p>
      </dgm:t>
    </dgm:pt>
    <dgm:pt modelId="{585A9BA4-4DCE-4A94-803D-CFAF0A9609D0}">
      <dgm:prSet phldrT="[Текст]"/>
      <dgm:spPr/>
      <dgm:t>
        <a:bodyPr/>
        <a:lstStyle/>
        <a:p>
          <a:endParaRPr lang="ru-RU" sz="700" dirty="0"/>
        </a:p>
      </dgm:t>
    </dgm:pt>
    <dgm:pt modelId="{B898AD29-E839-4011-BC81-69CEC833EA15}" type="parTrans" cxnId="{E1541D95-1FDB-4092-981F-7DD279B58247}">
      <dgm:prSet/>
      <dgm:spPr/>
      <dgm:t>
        <a:bodyPr/>
        <a:lstStyle/>
        <a:p>
          <a:endParaRPr lang="ru-RU"/>
        </a:p>
      </dgm:t>
    </dgm:pt>
    <dgm:pt modelId="{5C8419F6-02B9-446A-88FE-2DB65977112C}" type="sibTrans" cxnId="{E1541D95-1FDB-4092-981F-7DD279B58247}">
      <dgm:prSet/>
      <dgm:spPr/>
      <dgm:t>
        <a:bodyPr/>
        <a:lstStyle/>
        <a:p>
          <a:endParaRPr lang="ru-RU"/>
        </a:p>
      </dgm:t>
    </dgm:pt>
    <dgm:pt modelId="{FCD7C79F-6897-4E4A-B8BA-0784CC6BA9B2}">
      <dgm:prSet phldrT="[Текст]"/>
      <dgm:spPr/>
      <dgm:t>
        <a:bodyPr/>
        <a:lstStyle/>
        <a:p>
          <a:endParaRPr lang="ru-RU" sz="700" dirty="0"/>
        </a:p>
      </dgm:t>
    </dgm:pt>
    <dgm:pt modelId="{72ACF53D-C6AD-4497-B010-4E5CC0C3CEFD}" type="parTrans" cxnId="{9B03C6E4-F663-4780-9980-0FFB08D5E9AE}">
      <dgm:prSet/>
      <dgm:spPr/>
      <dgm:t>
        <a:bodyPr/>
        <a:lstStyle/>
        <a:p>
          <a:endParaRPr lang="ru-RU"/>
        </a:p>
      </dgm:t>
    </dgm:pt>
    <dgm:pt modelId="{96204948-5DAC-4E1A-B6D1-FB9C94469C88}" type="sibTrans" cxnId="{9B03C6E4-F663-4780-9980-0FFB08D5E9AE}">
      <dgm:prSet/>
      <dgm:spPr/>
      <dgm:t>
        <a:bodyPr/>
        <a:lstStyle/>
        <a:p>
          <a:endParaRPr lang="ru-RU"/>
        </a:p>
      </dgm:t>
    </dgm:pt>
    <dgm:pt modelId="{31852A76-921F-44AB-82D7-CF3E60CDCD5B}">
      <dgm:prSet phldrT="[Текст]"/>
      <dgm:spPr/>
      <dgm:t>
        <a:bodyPr/>
        <a:lstStyle/>
        <a:p>
          <a:endParaRPr lang="ru-RU" sz="700" dirty="0"/>
        </a:p>
      </dgm:t>
    </dgm:pt>
    <dgm:pt modelId="{631D2A6B-9031-45E8-A723-F873072AEBD5}" type="parTrans" cxnId="{D86D674E-EAC2-4F8E-B76D-7A0ED3BAAB1F}">
      <dgm:prSet/>
      <dgm:spPr/>
      <dgm:t>
        <a:bodyPr/>
        <a:lstStyle/>
        <a:p>
          <a:endParaRPr lang="ru-RU"/>
        </a:p>
      </dgm:t>
    </dgm:pt>
    <dgm:pt modelId="{D5285B71-2069-46C3-9176-32A9A6504ED1}" type="sibTrans" cxnId="{D86D674E-EAC2-4F8E-B76D-7A0ED3BAAB1F}">
      <dgm:prSet/>
      <dgm:spPr/>
      <dgm:t>
        <a:bodyPr/>
        <a:lstStyle/>
        <a:p>
          <a:endParaRPr lang="ru-RU"/>
        </a:p>
      </dgm:t>
    </dgm:pt>
    <dgm:pt modelId="{0EDDBC78-3CEA-44DE-A9F0-8A6572027BB0}">
      <dgm:prSet phldrT="[Текст]" custT="1"/>
      <dgm:spPr/>
      <dgm:t>
        <a:bodyPr/>
        <a:lstStyle/>
        <a:p>
          <a:r>
            <a:rPr lang="ru-RU" sz="900" dirty="0" smtClean="0">
              <a:latin typeface="Liberation Serif" pitchFamily="18" charset="0"/>
            </a:rPr>
            <a:t> 2025 год  - 3</a:t>
          </a:r>
          <a:endParaRPr lang="ru-RU" sz="700" dirty="0"/>
        </a:p>
      </dgm:t>
    </dgm:pt>
    <dgm:pt modelId="{5496E257-21A7-4056-9EA4-A1F3F6DFBB29}" type="parTrans" cxnId="{40118D4F-78CC-4A16-9D7B-2580BCC5BCB5}">
      <dgm:prSet/>
      <dgm:spPr/>
      <dgm:t>
        <a:bodyPr/>
        <a:lstStyle/>
        <a:p>
          <a:endParaRPr lang="ru-RU"/>
        </a:p>
      </dgm:t>
    </dgm:pt>
    <dgm:pt modelId="{C8C15F42-1A86-4B6A-9578-0EAE02E66B70}" type="sibTrans" cxnId="{40118D4F-78CC-4A16-9D7B-2580BCC5BCB5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 custScaleX="179478" custScaleY="10324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X="184649" custScaleY="138052" custLinFactNeighborX="1709" custLinFactNeighborY="-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9E3B3B-30A4-4308-A081-AAC1DEF6CE9C}" srcId="{E039AD85-9BE5-4B5C-A519-FCD0E860C5FF}" destId="{7DE1F6E2-07D6-4478-9B74-983790D25C8D}" srcOrd="4" destOrd="0" parTransId="{25E5CF78-351E-4010-9042-CA08F757553E}" sibTransId="{B4CEBE46-FF42-418C-8CF9-1FD46CC52A30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E1541D95-1FDB-4092-981F-7DD279B58247}" srcId="{E039AD85-9BE5-4B5C-A519-FCD0E860C5FF}" destId="{585A9BA4-4DCE-4A94-803D-CFAF0A9609D0}" srcOrd="6" destOrd="0" parTransId="{B898AD29-E839-4011-BC81-69CEC833EA15}" sibTransId="{5C8419F6-02B9-446A-88FE-2DB65977112C}"/>
    <dgm:cxn modelId="{36A56B66-4A17-4470-9EA0-8AE0BD4312CC}" type="presOf" srcId="{C3BAC7E5-626E-4797-8213-7B16E857220C}" destId="{61B2C3A3-30F4-43B4-A1C0-036684AEB25E}" srcOrd="0" destOrd="12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E97781B7-E44D-4002-ACE9-AE8490DE2657}" type="presOf" srcId="{6455570D-3FAF-4961-A51E-2E0A6BCA912E}" destId="{BF127011-24B1-4CA8-B3B9-74A7FE994A42}" srcOrd="0" destOrd="8" presId="urn:microsoft.com/office/officeart/2005/8/layout/vList5"/>
    <dgm:cxn modelId="{E5213E84-F92D-4F59-A90F-20836A86BE90}" srcId="{AD2C42EF-DF61-4E46-AA2C-A7CC9960BF15}" destId="{162A5759-E4A3-4218-8C08-FA40EBDCC22F}" srcOrd="3" destOrd="0" parTransId="{14B20AEB-A8B6-421F-8595-33ECA7D38DC2}" sibTransId="{B44D8BDD-5622-47CA-ADFB-FBE436AEA00C}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B5234FD2-4CD9-4790-A867-4A45A7B19AE9}" type="presOf" srcId="{35930A67-1BF2-4820-8F94-F2ECFDA6FBF2}" destId="{4EA3CB0C-BD2C-4FE2-BE2B-EE21E62669B9}" srcOrd="0" destOrd="2" presId="urn:microsoft.com/office/officeart/2005/8/layout/vList5"/>
    <dgm:cxn modelId="{0C4C6739-937D-4C54-841E-7C500A5D2B5D}" type="presOf" srcId="{0EDDBC78-3CEA-44DE-A9F0-8A6572027BB0}" destId="{61B2C3A3-30F4-43B4-A1C0-036684AEB25E}" srcOrd="0" destOrd="9" presId="urn:microsoft.com/office/officeart/2005/8/layout/vList5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D7867CB1-D94D-4861-81B4-71DAD045AB18}" type="presOf" srcId="{17011621-8B8E-4E55-8036-031ECC34ED5E}" destId="{BF127011-24B1-4CA8-B3B9-74A7FE994A42}" srcOrd="0" destOrd="7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7FA11BD0-904D-45F1-B431-AC67DEB38A06}" type="presOf" srcId="{75A610B6-EAF5-48C9-A218-E13EA992CE03}" destId="{61B2C3A3-30F4-43B4-A1C0-036684AEB25E}" srcOrd="0" destOrd="5" presId="urn:microsoft.com/office/officeart/2005/8/layout/vList5"/>
    <dgm:cxn modelId="{60862E68-AE09-4C9D-91D3-6D8816BE5F2E}" type="presOf" srcId="{EA27CD16-BBED-45B2-AAD6-3BE2BDC20256}" destId="{61B2C3A3-30F4-43B4-A1C0-036684AEB25E}" srcOrd="0" destOrd="10" presId="urn:microsoft.com/office/officeart/2005/8/layout/vList5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A07968EF-D000-47CE-8C7F-8597AD823E18}" srcId="{E039AD85-9BE5-4B5C-A519-FCD0E860C5FF}" destId="{75A610B6-EAF5-48C9-A218-E13EA992CE03}" srcOrd="5" destOrd="0" parTransId="{A11E0670-E59E-460C-8478-5A6C819E5251}" sibTransId="{2214CB39-AA99-4D42-AA83-BB082545A54C}"/>
    <dgm:cxn modelId="{7FECA64D-FA46-4BBA-8EFE-7FB827CE635E}" srcId="{AD2C42EF-DF61-4E46-AA2C-A7CC9960BF15}" destId="{35930A67-1BF2-4820-8F94-F2ECFDA6FBF2}" srcOrd="2" destOrd="0" parTransId="{496E0A47-CAA9-4F6A-BE50-6E52F8E8A19A}" sibTransId="{EB1B8D8C-1EF0-408A-9810-1AA3F75DB92A}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40118D4F-78CC-4A16-9D7B-2580BCC5BCB5}" srcId="{E039AD85-9BE5-4B5C-A519-FCD0E860C5FF}" destId="{0EDDBC78-3CEA-44DE-A9F0-8A6572027BB0}" srcOrd="9" destOrd="0" parTransId="{5496E257-21A7-4056-9EA4-A1F3F6DFBB29}" sibTransId="{C8C15F42-1A86-4B6A-9578-0EAE02E66B70}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6859D1C3-3897-4883-A5E0-F87CE7D5F310}" type="presOf" srcId="{585A9BA4-4DCE-4A94-803D-CFAF0A9609D0}" destId="{61B2C3A3-30F4-43B4-A1C0-036684AEB25E}" srcOrd="0" destOrd="6" presId="urn:microsoft.com/office/officeart/2005/8/layout/vList5"/>
    <dgm:cxn modelId="{66010E1E-1E3C-49D5-A879-DC84F5E09A04}" type="presOf" srcId="{FCD7C79F-6897-4E4A-B8BA-0784CC6BA9B2}" destId="{61B2C3A3-30F4-43B4-A1C0-036684AEB25E}" srcOrd="0" destOrd="7" presId="urn:microsoft.com/office/officeart/2005/8/layout/vList5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94EF292D-5F29-4C42-AD54-7F32DC8DACE7}" srcId="{E039AD85-9BE5-4B5C-A519-FCD0E860C5FF}" destId="{C3BAC7E5-626E-4797-8213-7B16E857220C}" srcOrd="12" destOrd="0" parTransId="{1255A880-05A0-4631-B2D2-2812F2C5325A}" sibTransId="{043D52B4-B99F-4434-A971-F555F89FF169}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EE72E0E8-88B9-4143-A8BC-A3E59D5323F1}" srcId="{E039AD85-9BE5-4B5C-A519-FCD0E860C5FF}" destId="{8E8BDC20-2F5B-4579-9229-91ED745ED74E}" srcOrd="11" destOrd="0" parTransId="{07BB1B25-C1CB-470B-A995-0E81630650EA}" sibTransId="{8B62CFB5-C7CE-4B98-9C5D-500EB8535A7E}"/>
    <dgm:cxn modelId="{37B1426A-E018-4E12-9B25-457FF9A414C0}" srcId="{E039AD85-9BE5-4B5C-A519-FCD0E860C5FF}" destId="{EA27CD16-BBED-45B2-AAD6-3BE2BDC20256}" srcOrd="10" destOrd="0" parTransId="{8831D9FD-8D77-40AD-AAF9-C98393A0E124}" sibTransId="{A6648923-8F49-4722-8F4D-21E03E30E4D6}"/>
    <dgm:cxn modelId="{D86D674E-EAC2-4F8E-B76D-7A0ED3BAAB1F}" srcId="{E039AD85-9BE5-4B5C-A519-FCD0E860C5FF}" destId="{31852A76-921F-44AB-82D7-CF3E60CDCD5B}" srcOrd="8" destOrd="0" parTransId="{631D2A6B-9031-45E8-A723-F873072AEBD5}" sibTransId="{D5285B71-2069-46C3-9176-32A9A6504ED1}"/>
    <dgm:cxn modelId="{4C2D54CE-9726-41E6-8F87-D0DB91266831}" type="presOf" srcId="{162A5759-E4A3-4218-8C08-FA40EBDCC22F}" destId="{4EA3CB0C-BD2C-4FE2-BE2B-EE21E62669B9}" srcOrd="0" destOrd="3" presId="urn:microsoft.com/office/officeart/2005/8/layout/vList5"/>
    <dgm:cxn modelId="{EBB2769A-D3DD-4CE8-9A34-5F8895184B25}" type="presOf" srcId="{8E8BDC20-2F5B-4579-9229-91ED745ED74E}" destId="{61B2C3A3-30F4-43B4-A1C0-036684AEB25E}" srcOrd="0" destOrd="11" presId="urn:microsoft.com/office/officeart/2005/8/layout/vList5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F25D4805-73D4-4650-B744-EAF6727D7028}" type="presOf" srcId="{7DE1F6E2-07D6-4478-9B74-983790D25C8D}" destId="{61B2C3A3-30F4-43B4-A1C0-036684AEB25E}" srcOrd="0" destOrd="4" presId="urn:microsoft.com/office/officeart/2005/8/layout/vList5"/>
    <dgm:cxn modelId="{9B03C6E4-F663-4780-9980-0FFB08D5E9AE}" srcId="{E039AD85-9BE5-4B5C-A519-FCD0E860C5FF}" destId="{FCD7C79F-6897-4E4A-B8BA-0784CC6BA9B2}" srcOrd="7" destOrd="0" parTransId="{72ACF53D-C6AD-4497-B010-4E5CC0C3CEFD}" sibTransId="{96204948-5DAC-4E1A-B6D1-FB9C94469C88}"/>
    <dgm:cxn modelId="{69DB620F-7DD5-4763-B4CB-6683E7E6917F}" type="presOf" srcId="{31852A76-921F-44AB-82D7-CF3E60CDCD5B}" destId="{61B2C3A3-30F4-43B4-A1C0-036684AEB25E}" srcOrd="0" destOrd="8" presId="urn:microsoft.com/office/officeart/2005/8/layout/vList5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3D15B845-9685-4EA1-8A8A-2A8BB9D5E2F9}" srcId="{D2A1E79D-AB84-4F88-BD14-3F3F7A67549D}" destId="{6455570D-3FAF-4961-A51E-2E0A6BCA912E}" srcOrd="8" destOrd="0" parTransId="{0ABDC57F-694A-4FB5-BCA2-564761741347}" sibTransId="{0BC1D1EC-5433-4D06-9930-571AECEA8363}"/>
    <dgm:cxn modelId="{E8530C7B-3C9F-4FC1-8702-0DD54F55492A}" srcId="{D2A1E79D-AB84-4F88-BD14-3F3F7A67549D}" destId="{17011621-8B8E-4E55-8036-031ECC34ED5E}" srcOrd="7" destOrd="0" parTransId="{0CEA8393-0AE0-4525-9D1B-6AE99A1B1ED8}" sibTransId="{CB22BBAA-CF27-48D5-A941-69041D0D530C}"/>
    <dgm:cxn modelId="{2574D63E-3209-42BB-BE6D-8117B91FEF77}" type="presOf" srcId="{A7F25DAF-2499-4C20-812D-9652F1428EDD}" destId="{BF127011-24B1-4CA8-B3B9-74A7FE994A42}" srcOrd="0" destOrd="6" presId="urn:microsoft.com/office/officeart/2005/8/layout/vList5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0707F698-07BA-4D14-BAFD-5EFA4688A911}" srcId="{D2A1E79D-AB84-4F88-BD14-3F3F7A67549D}" destId="{A7F25DAF-2499-4C20-812D-9652F1428EDD}" srcOrd="6" destOrd="0" parTransId="{9D62B8BB-74E0-4C69-B440-4C33C5FFD1C8}" sibTransId="{575159C8-3B3F-4FF0-B849-A51B4382AE40}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2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2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Единого портала государственных услуг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4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4"/>
      <dgm:spPr/>
    </dgm:pt>
    <dgm:pt modelId="{05F1B1AD-6947-4113-8FED-982FF057B814}" type="pres">
      <dgm:prSet presAssocID="{85F249BF-5F85-46BE-AD8F-8CA37E49D43C}" presName="dstNode" presStyleLbl="node1" presStyleIdx="0" presStyleCnt="4"/>
      <dgm:spPr/>
    </dgm:pt>
    <dgm:pt modelId="{07DD1142-4140-4432-B33F-5CDB83D84965}" type="pres">
      <dgm:prSet presAssocID="{A9B89109-E194-4CAA-9788-3D16E28EC96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4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0553BEBA-5716-4944-A65E-17C790EF88BF}" type="pres">
      <dgm:prSet presAssocID="{EA540A98-175E-49DF-92A0-491834D171AE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71F54-1EB4-4B31-B90E-8B36DBA431FA}" type="pres">
      <dgm:prSet presAssocID="{EA540A98-175E-49DF-92A0-491834D171AE}" presName="accent_2" presStyleCnt="0"/>
      <dgm:spPr/>
    </dgm:pt>
    <dgm:pt modelId="{F31C1C6E-8391-4AE7-8AD2-9E82A3E4FDB1}" type="pres">
      <dgm:prSet presAssocID="{EA540A98-175E-49DF-92A0-491834D171AE}" presName="accentRepeatNode" presStyleLbl="solidFgAcc1" presStyleIdx="1" presStyleCnt="4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39245DA6-F995-4B37-94F4-BCFE5125039C}" type="pres">
      <dgm:prSet presAssocID="{C17B2624-12F6-45B0-885D-3BE564034B6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BDF0D2-7563-4D2B-A4A3-64E11B1D5DE0}" type="pres">
      <dgm:prSet presAssocID="{C17B2624-12F6-45B0-885D-3BE564034B63}" presName="accent_3" presStyleCnt="0"/>
      <dgm:spPr/>
    </dgm:pt>
    <dgm:pt modelId="{9CA5FDD4-ED40-485D-99F7-525FEE1712FE}" type="pres">
      <dgm:prSet presAssocID="{C17B2624-12F6-45B0-885D-3BE564034B63}" presName="accentRepeatNode" presStyleLbl="solidFgAcc1" presStyleIdx="2" presStyleCnt="4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1EDC31ED-A22F-431D-8CE7-87EB42144141}" type="pres">
      <dgm:prSet presAssocID="{3B779955-A4EB-4B8B-BA42-B228CE3D44CA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E5F5E9-062E-4837-9B99-1AC60272955B}" type="pres">
      <dgm:prSet presAssocID="{3B779955-A4EB-4B8B-BA42-B228CE3D44CA}" presName="accent_4" presStyleCnt="0"/>
      <dgm:spPr/>
    </dgm:pt>
    <dgm:pt modelId="{F313B529-4E46-4063-AAC2-E3F0537BC438}" type="pres">
      <dgm:prSet presAssocID="{3B779955-A4EB-4B8B-BA42-B228CE3D44CA}" presName="accentRepeatNode" presStyleLbl="solidFgAcc1" presStyleIdx="3" presStyleCnt="4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2" destOrd="0" parTransId="{EF47F68F-7B39-430B-B879-3C2F92CF220D}" sibTransId="{B5E41FAA-B412-44BB-92B5-F0E105FD1DD2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570D5B16-EBBE-4D8B-AA78-F1A39C4075B0}" type="presOf" srcId="{3B779955-A4EB-4B8B-BA42-B228CE3D44CA}" destId="{1EDC31ED-A22F-431D-8CE7-87EB42144141}" srcOrd="0" destOrd="0" presId="urn:microsoft.com/office/officeart/2008/layout/VerticalCurvedList"/>
    <dgm:cxn modelId="{9B98B596-FAFE-4E1F-B586-EA6CAEA93865}" srcId="{85F249BF-5F85-46BE-AD8F-8CA37E49D43C}" destId="{EA540A98-175E-49DF-92A0-491834D171AE}" srcOrd="1" destOrd="0" parTransId="{5D66846C-33FE-4689-BEBB-07D3BC2DC978}" sibTransId="{02EF234B-7F8C-4F84-8CB8-A6EA5963DD44}"/>
    <dgm:cxn modelId="{D74F16AF-51F4-45CE-8F44-1A4401543EC4}" type="presOf" srcId="{EA540A98-175E-49DF-92A0-491834D171AE}" destId="{0553BEBA-5716-4944-A65E-17C790EF88BF}" srcOrd="0" destOrd="0" presId="urn:microsoft.com/office/officeart/2008/layout/VerticalCurvedList"/>
    <dgm:cxn modelId="{2CBB1E73-1D89-4A35-9B12-7C976A39670D}" type="presOf" srcId="{C17B2624-12F6-45B0-885D-3BE564034B63}" destId="{39245DA6-F995-4B37-94F4-BCFE5125039C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5A368DE-B8D6-4B77-9FDD-3B5A4D852AF9}" srcId="{85F249BF-5F85-46BE-AD8F-8CA37E49D43C}" destId="{3B779955-A4EB-4B8B-BA42-B228CE3D44CA}" srcOrd="3" destOrd="0" parTransId="{2E6F4A54-E5DB-4E39-A7B2-4E54624312E3}" sibTransId="{2501EB83-DD11-46D1-B6F4-44BFA1007F73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C3762038-6CB8-4204-97B3-A90F40C0A1CC}" type="presParOf" srcId="{C88CE419-C7B4-4FD6-9667-0829CBC83A5B}" destId="{0553BEBA-5716-4944-A65E-17C790EF88BF}" srcOrd="3" destOrd="0" presId="urn:microsoft.com/office/officeart/2008/layout/VerticalCurvedList"/>
    <dgm:cxn modelId="{7909864A-B546-456B-9F07-CBEB7B713482}" type="presParOf" srcId="{C88CE419-C7B4-4FD6-9667-0829CBC83A5B}" destId="{9C071F54-1EB4-4B31-B90E-8B36DBA431FA}" srcOrd="4" destOrd="0" presId="urn:microsoft.com/office/officeart/2008/layout/VerticalCurvedList"/>
    <dgm:cxn modelId="{4647CBD9-DB34-4C56-8784-026DEEDD71B2}" type="presParOf" srcId="{9C071F54-1EB4-4B31-B90E-8B36DBA431FA}" destId="{F31C1C6E-8391-4AE7-8AD2-9E82A3E4FDB1}" srcOrd="0" destOrd="0" presId="urn:microsoft.com/office/officeart/2008/layout/VerticalCurvedList"/>
    <dgm:cxn modelId="{9696C2C3-AC56-46DA-BC24-D6137101A791}" type="presParOf" srcId="{C88CE419-C7B4-4FD6-9667-0829CBC83A5B}" destId="{39245DA6-F995-4B37-94F4-BCFE5125039C}" srcOrd="5" destOrd="0" presId="urn:microsoft.com/office/officeart/2008/layout/VerticalCurvedList"/>
    <dgm:cxn modelId="{1E47897F-53B6-4E80-A65D-580504A58B03}" type="presParOf" srcId="{C88CE419-C7B4-4FD6-9667-0829CBC83A5B}" destId="{9CBDF0D2-7563-4D2B-A4A3-64E11B1D5DE0}" srcOrd="6" destOrd="0" presId="urn:microsoft.com/office/officeart/2008/layout/VerticalCurvedList"/>
    <dgm:cxn modelId="{0548D10E-2F9C-4B4C-A1C7-4B98DA973AA1}" type="presParOf" srcId="{9CBDF0D2-7563-4D2B-A4A3-64E11B1D5DE0}" destId="{9CA5FDD4-ED40-485D-99F7-525FEE1712FE}" srcOrd="0" destOrd="0" presId="urn:microsoft.com/office/officeart/2008/layout/VerticalCurvedList"/>
    <dgm:cxn modelId="{E8DB3C19-C8D4-4F54-B218-70DB1C2A4471}" type="presParOf" srcId="{C88CE419-C7B4-4FD6-9667-0829CBC83A5B}" destId="{1EDC31ED-A22F-431D-8CE7-87EB42144141}" srcOrd="7" destOrd="0" presId="urn:microsoft.com/office/officeart/2008/layout/VerticalCurvedList"/>
    <dgm:cxn modelId="{7A04B009-416D-437A-828D-8A955C19B4A3}" type="presParOf" srcId="{C88CE419-C7B4-4FD6-9667-0829CBC83A5B}" destId="{4FE5F5E9-062E-4837-9B99-1AC60272955B}" srcOrd="8" destOrd="0" presId="urn:microsoft.com/office/officeart/2008/layout/VerticalCurvedList"/>
    <dgm:cxn modelId="{BCA2252B-8160-4101-A3C7-FCE3B99AB7B0}" type="presParOf" srcId="{4FE5F5E9-062E-4837-9B99-1AC60272955B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2026 год –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2026 год  -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2025 год – 9 024 чел.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2025 год  </a:t>
          </a:r>
          <a:r>
            <a:rPr lang="ru-RU" sz="1600" smtClean="0">
              <a:latin typeface="Liberation Serif" pitchFamily="18" charset="0"/>
            </a:rPr>
            <a:t>- </a:t>
          </a:r>
          <a:r>
            <a:rPr lang="ru-RU" sz="1600" smtClean="0">
              <a:latin typeface="Liberation Serif" pitchFamily="18" charset="0"/>
            </a:rPr>
            <a:t>2 488 </a:t>
          </a:r>
          <a:r>
            <a:rPr lang="ru-RU" sz="1600" dirty="0" smtClean="0">
              <a:latin typeface="Liberation Serif" pitchFamily="18" charset="0"/>
            </a:rPr>
            <a:t>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  <dgm:t>
        <a:bodyPr/>
        <a:lstStyle/>
        <a:p>
          <a:endParaRPr lang="ru-RU"/>
        </a:p>
      </dgm:t>
    </dgm:pt>
    <dgm:pt modelId="{0DCD1549-E18C-4FCF-A3DA-BDB0983372F8}" type="sibTrans" cxnId="{5338838E-466F-43C0-A962-46FE9F357519}">
      <dgm:prSet/>
      <dgm:spPr/>
      <dgm:t>
        <a:bodyPr/>
        <a:lstStyle/>
        <a:p>
          <a:endParaRPr lang="ru-RU"/>
        </a:p>
      </dgm:t>
    </dgm:pt>
    <dgm:pt modelId="{3EEE4E48-04AD-4E64-8069-B6D81381D50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2027 год –</a:t>
          </a:r>
          <a:endParaRPr lang="ru-RU" sz="1600" dirty="0">
            <a:latin typeface="Liberation Serif" pitchFamily="18" charset="0"/>
          </a:endParaRPr>
        </a:p>
      </dgm:t>
    </dgm:pt>
    <dgm:pt modelId="{8CCA2D22-BEC9-4984-B712-35F23D031D33}" type="parTrans" cxnId="{154B9961-59F7-47F9-9BB3-F466CD137140}">
      <dgm:prSet/>
      <dgm:spPr/>
      <dgm:t>
        <a:bodyPr/>
        <a:lstStyle/>
        <a:p>
          <a:endParaRPr lang="ru-RU"/>
        </a:p>
      </dgm:t>
    </dgm:pt>
    <dgm:pt modelId="{51E97AC1-9FD5-472B-9E2E-AD344FF9D063}" type="sibTrans" cxnId="{154B9961-59F7-47F9-9BB3-F466CD137140}">
      <dgm:prSet/>
      <dgm:spPr/>
      <dgm:t>
        <a:bodyPr/>
        <a:lstStyle/>
        <a:p>
          <a:endParaRPr lang="ru-RU"/>
        </a:p>
      </dgm:t>
    </dgm:pt>
    <dgm:pt modelId="{11097A9E-E1AE-4221-B533-8A6C6667E479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2027 год  - </a:t>
          </a:r>
          <a:endParaRPr lang="ru-RU" sz="1600" dirty="0"/>
        </a:p>
      </dgm:t>
    </dgm:pt>
    <dgm:pt modelId="{613ECD19-056D-4CED-92A8-EFB244844D12}" type="parTrans" cxnId="{F2C4F28E-FC60-4574-A53C-C5804686574E}">
      <dgm:prSet/>
      <dgm:spPr/>
      <dgm:t>
        <a:bodyPr/>
        <a:lstStyle/>
        <a:p>
          <a:endParaRPr lang="ru-RU"/>
        </a:p>
      </dgm:t>
    </dgm:pt>
    <dgm:pt modelId="{D6B0578B-1729-46BC-B8F5-3786390B23E6}" type="sibTrans" cxnId="{F2C4F28E-FC60-4574-A53C-C5804686574E}">
      <dgm:prSet/>
      <dgm:spPr/>
      <dgm:t>
        <a:bodyPr/>
        <a:lstStyle/>
        <a:p>
          <a:endParaRPr lang="ru-RU"/>
        </a:p>
      </dgm:t>
    </dgm:pt>
    <dgm:pt modelId="{6F45D206-48B5-416E-9509-ABE07349BF80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2028 год – </a:t>
          </a:r>
          <a:endParaRPr lang="ru-RU" sz="1600" dirty="0">
            <a:latin typeface="Liberation Serif" pitchFamily="18" charset="0"/>
          </a:endParaRPr>
        </a:p>
      </dgm:t>
    </dgm:pt>
    <dgm:pt modelId="{BBE3BF15-69F6-48D7-843C-AC8421037CA4}" type="parTrans" cxnId="{9145642F-3DC3-49F5-9A40-2BEC296AEEDD}">
      <dgm:prSet/>
      <dgm:spPr/>
      <dgm:t>
        <a:bodyPr/>
        <a:lstStyle/>
        <a:p>
          <a:endParaRPr lang="ru-RU"/>
        </a:p>
      </dgm:t>
    </dgm:pt>
    <dgm:pt modelId="{6D4A9280-6F04-4E39-9ABD-6C23E441CBF6}" type="sibTrans" cxnId="{9145642F-3DC3-49F5-9A40-2BEC296AEEDD}">
      <dgm:prSet/>
      <dgm:spPr/>
      <dgm:t>
        <a:bodyPr/>
        <a:lstStyle/>
        <a:p>
          <a:endParaRPr lang="ru-RU"/>
        </a:p>
      </dgm:t>
    </dgm:pt>
    <dgm:pt modelId="{9A5F4984-E4A6-492F-B2E7-849125EEDE41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2028 год  - </a:t>
          </a:r>
          <a:endParaRPr lang="ru-RU" sz="1600" dirty="0"/>
        </a:p>
      </dgm:t>
    </dgm:pt>
    <dgm:pt modelId="{C7B19E4E-7EE3-4B15-A7E4-F87792A103A3}" type="sibTrans" cxnId="{C652BDBB-527E-4A10-A8B2-CCE63D6E8A4D}">
      <dgm:prSet/>
      <dgm:spPr/>
      <dgm:t>
        <a:bodyPr/>
        <a:lstStyle/>
        <a:p>
          <a:endParaRPr lang="ru-RU"/>
        </a:p>
      </dgm:t>
    </dgm:pt>
    <dgm:pt modelId="{1E61364A-B7C7-4AAA-83E0-DBA7D02D9857}" type="parTrans" cxnId="{C652BDBB-527E-4A10-A8B2-CCE63D6E8A4D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 custLinFactNeighborX="-3286" custLinFactNeighborY="-7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154B9961-59F7-47F9-9BB3-F466CD137140}" srcId="{E039AD85-9BE5-4B5C-A519-FCD0E860C5FF}" destId="{3EEE4E48-04AD-4E64-8069-B6D81381D50B}" srcOrd="3" destOrd="0" parTransId="{8CCA2D22-BEC9-4984-B712-35F23D031D33}" sibTransId="{51E97AC1-9FD5-472B-9E2E-AD344FF9D063}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F2C4F28E-FC60-4574-A53C-C5804686574E}" srcId="{D2A1E79D-AB84-4F88-BD14-3F3F7A67549D}" destId="{11097A9E-E1AE-4221-B533-8A6C6667E479}" srcOrd="4" destOrd="0" parTransId="{613ECD19-056D-4CED-92A8-EFB244844D12}" sibTransId="{D6B0578B-1729-46BC-B8F5-3786390B23E6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C652BDBB-527E-4A10-A8B2-CCE63D6E8A4D}" srcId="{D2A1E79D-AB84-4F88-BD14-3F3F7A67549D}" destId="{9A5F4984-E4A6-492F-B2E7-849125EEDE41}" srcOrd="5" destOrd="0" parTransId="{1E61364A-B7C7-4AAA-83E0-DBA7D02D9857}" sibTransId="{C7B19E4E-7EE3-4B15-A7E4-F87792A103A3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B238AC6F-0F03-40B9-8001-34DB1DC1419C}" type="presOf" srcId="{1E73BBB1-605B-45F1-9635-AE9726532903}" destId="{BF127011-24B1-4CA8-B3B9-74A7FE994A42}" srcOrd="0" destOrd="6" presId="urn:microsoft.com/office/officeart/2005/8/layout/vList5"/>
    <dgm:cxn modelId="{495179E8-8971-4BCF-9031-B863AF1E4FBC}" type="presOf" srcId="{6F45D206-48B5-416E-9509-ABE07349BF80}" destId="{61B2C3A3-30F4-43B4-A1C0-036684AEB25E}" srcOrd="0" destOrd="4" presId="urn:microsoft.com/office/officeart/2005/8/layout/vList5"/>
    <dgm:cxn modelId="{CD1473E9-1ACE-4464-99A5-4121C1EEF5D9}" type="presOf" srcId="{9A5F4984-E4A6-492F-B2E7-849125EEDE41}" destId="{BF127011-24B1-4CA8-B3B9-74A7FE994A42}" srcOrd="0" destOrd="5" presId="urn:microsoft.com/office/officeart/2005/8/layout/vList5"/>
    <dgm:cxn modelId="{942508B8-8DCB-4FC0-A7D5-6AF2DF509457}" type="presOf" srcId="{11097A9E-E1AE-4221-B533-8A6C6667E479}" destId="{BF127011-24B1-4CA8-B3B9-74A7FE994A42}" srcOrd="0" destOrd="4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7C4809F3-9EBF-4D0E-AC0A-052C95A102F0}" type="presOf" srcId="{3EEE4E48-04AD-4E64-8069-B6D81381D50B}" destId="{61B2C3A3-30F4-43B4-A1C0-036684AEB25E}" srcOrd="0" destOrd="3" presId="urn:microsoft.com/office/officeart/2005/8/layout/vList5"/>
    <dgm:cxn modelId="{9145642F-3DC3-49F5-9A40-2BEC296AEEDD}" srcId="{E039AD85-9BE5-4B5C-A519-FCD0E860C5FF}" destId="{6F45D206-48B5-416E-9509-ABE07349BF80}" srcOrd="4" destOrd="0" parTransId="{BBE3BF15-69F6-48D7-843C-AC8421037CA4}" sibTransId="{6D4A9280-6F04-4E39-9ABD-6C23E441CBF6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5338838E-466F-43C0-A962-46FE9F357519}" srcId="{D2A1E79D-AB84-4F88-BD14-3F3F7A67549D}" destId="{1E73BBB1-605B-45F1-9635-AE9726532903}" srcOrd="6" destOrd="0" parTransId="{BEDAC006-8371-4511-B66E-544F43110A30}" sibTransId="{0DCD1549-E18C-4FCF-A3DA-BDB0983372F8}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F82A61-8D41-418B-8495-F64E9A56490F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№ 23 не поступали.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8F60DF59-DF75-4E01-8411-4D2CBA0FAE20}" type="parTrans" cxnId="{B64D3979-C079-42EE-8BFC-6521DD42EB39}">
      <dgm:prSet/>
      <dgm:spPr/>
      <dgm:t>
        <a:bodyPr/>
        <a:lstStyle/>
        <a:p>
          <a:endParaRPr lang="ru-RU"/>
        </a:p>
      </dgm:t>
    </dgm:pt>
    <dgm:pt modelId="{BD1F52FA-E68B-42CC-9964-8F44D6ACF685}" type="sibTrans" cxnId="{B64D3979-C079-42EE-8BFC-6521DD42EB39}">
      <dgm:prSet/>
      <dgm:spPr/>
      <dgm:t>
        <a:bodyPr/>
        <a:lstStyle/>
        <a:p>
          <a:endParaRPr lang="ru-RU"/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B64D3979-C079-42EE-8BFC-6521DD42EB39}" srcId="{FDF176CA-18CA-405C-8148-FD6248248F11}" destId="{CAF82A61-8D41-418B-8495-F64E9A56490F}" srcOrd="1" destOrd="0" parTransId="{8F60DF59-DF75-4E01-8411-4D2CBA0FAE20}" sibTransId="{BD1F52FA-E68B-42CC-9964-8F44D6ACF685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494841F9-B447-42B6-B9A9-31C511C02332}" type="presOf" srcId="{CAF82A61-8D41-418B-8495-F64E9A56490F}" destId="{B5D9B1B7-031B-4C9C-8C42-8FF3721FBFCA}" srcOrd="0" destOrd="1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just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just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 custLinFactNeighborX="875" custLinFactNeighborY="-16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458123"/>
          <a:ext cx="8143932" cy="4006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89495" y="32086"/>
          <a:ext cx="8054436" cy="7589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1.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  Нормативно-правовое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обеспечение деятельности  по противодействию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126546" y="69137"/>
        <a:ext cx="7980334" cy="684897"/>
      </dsp:txXfrm>
    </dsp:sp>
    <dsp:sp modelId="{9CAF3CFF-0CB4-4937-B880-4212F0FD3834}">
      <dsp:nvSpPr>
        <dsp:cNvPr id="0" name=""/>
        <dsp:cNvSpPr/>
      </dsp:nvSpPr>
      <dsp:spPr>
        <a:xfrm>
          <a:off x="0" y="1829073"/>
          <a:ext cx="8143932" cy="4200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89495" y="1008643"/>
          <a:ext cx="8054436" cy="11687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2. Совершенствование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деятельности по обеспечению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соблюдения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ограничений и запретов, требований о предотвращении и урегулировании конфликта интересов, исполнению обязанностей, установленных в целях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146549" y="1065697"/>
        <a:ext cx="7940328" cy="1054657"/>
      </dsp:txXfrm>
    </dsp:sp>
    <dsp:sp modelId="{B1D77F83-93E3-445A-8C18-3A182C7B6777}">
      <dsp:nvSpPr>
        <dsp:cNvPr id="0" name=""/>
        <dsp:cNvSpPr/>
      </dsp:nvSpPr>
      <dsp:spPr>
        <a:xfrm>
          <a:off x="0" y="2794626"/>
          <a:ext cx="8143932" cy="5749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89495" y="2399946"/>
          <a:ext cx="8054436" cy="8346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3. Повышение результативности и эффективности работы с обращениями граждан по фактам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130239" y="2440690"/>
        <a:ext cx="7972948" cy="753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601756"/>
          <a:ext cx="8143932" cy="40063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84762" y="21798"/>
          <a:ext cx="8054436" cy="10586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4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. Обеспечение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открытости деятельности Управления социальной политики № 23, обеспечение права граждан на доступ к информации о деятельности Управления социальной политики № 23 в сфере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136441" y="73477"/>
        <a:ext cx="7951078" cy="955300"/>
      </dsp:txXfrm>
    </dsp:sp>
    <dsp:sp modelId="{9CAF3CFF-0CB4-4937-B880-4212F0FD3834}">
      <dsp:nvSpPr>
        <dsp:cNvPr id="0" name=""/>
        <dsp:cNvSpPr/>
      </dsp:nvSpPr>
      <dsp:spPr>
        <a:xfrm>
          <a:off x="0" y="1813212"/>
          <a:ext cx="8143932" cy="4200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84762" y="1339352"/>
          <a:ext cx="8054436" cy="10092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5. Мониторинг состояния и эффективности противодействия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134031" y="1388621"/>
        <a:ext cx="7955898" cy="910734"/>
      </dsp:txXfrm>
    </dsp:sp>
    <dsp:sp modelId="{B1D77F83-93E3-445A-8C18-3A182C7B6777}">
      <dsp:nvSpPr>
        <dsp:cNvPr id="0" name=""/>
        <dsp:cNvSpPr/>
      </dsp:nvSpPr>
      <dsp:spPr>
        <a:xfrm>
          <a:off x="0" y="2681259"/>
          <a:ext cx="8143932" cy="5749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89495" y="2483650"/>
          <a:ext cx="8054436" cy="820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6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. Повышение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эффективности деятельности по противодействию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129568" y="2523723"/>
        <a:ext cx="7974290" cy="7407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AF3CFF-0CB4-4937-B880-4212F0FD3834}">
      <dsp:nvSpPr>
        <dsp:cNvPr id="0" name=""/>
        <dsp:cNvSpPr/>
      </dsp:nvSpPr>
      <dsp:spPr>
        <a:xfrm>
          <a:off x="0" y="625387"/>
          <a:ext cx="8143932" cy="4266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428627" y="352313"/>
          <a:ext cx="7549791" cy="9379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7. Повышение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качества профессиональной подготовки государственных гражданских служащих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Управления социальной политики № 23,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в т.ч. профессиональное развитие специалистов в сфере организации противодействия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коррупции</a:t>
          </a:r>
          <a:endParaRPr lang="ru-RU" sz="1400" kern="1200" dirty="0" smtClean="0">
            <a:solidFill>
              <a:schemeClr val="tx1"/>
            </a:solidFill>
            <a:latin typeface="Liberation Serif" pitchFamily="18" charset="0"/>
          </a:endParaRPr>
        </a:p>
      </dsp:txBody>
      <dsp:txXfrm>
        <a:off x="474413" y="398099"/>
        <a:ext cx="7458219" cy="846356"/>
      </dsp:txXfrm>
    </dsp:sp>
    <dsp:sp modelId="{B1D77F83-93E3-445A-8C18-3A182C7B6777}">
      <dsp:nvSpPr>
        <dsp:cNvPr id="0" name=""/>
        <dsp:cNvSpPr/>
      </dsp:nvSpPr>
      <dsp:spPr>
        <a:xfrm>
          <a:off x="0" y="1754408"/>
          <a:ext cx="8143932" cy="583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500065" y="1583167"/>
          <a:ext cx="7441078" cy="10811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8. Устранение </a:t>
          </a: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52841" y="1635943"/>
        <a:ext cx="7335526" cy="9755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909E1-6334-4483-8EB2-5FC903B2D4B3}">
      <dsp:nvSpPr>
        <dsp:cNvPr id="0" name=""/>
        <dsp:cNvSpPr/>
      </dsp:nvSpPr>
      <dsp:spPr>
        <a:xfrm>
          <a:off x="0" y="346711"/>
          <a:ext cx="8143932" cy="630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DA79D-F9E1-4109-8DDA-44337771AF2F}">
      <dsp:nvSpPr>
        <dsp:cNvPr id="0" name=""/>
        <dsp:cNvSpPr/>
      </dsp:nvSpPr>
      <dsp:spPr>
        <a:xfrm>
          <a:off x="310098" y="0"/>
          <a:ext cx="7784875" cy="12485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9. Формирование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в обществе нетерпимости к коррупционному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поведению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371046" y="60948"/>
        <a:ext cx="7662979" cy="1126621"/>
      </dsp:txXfrm>
    </dsp:sp>
    <dsp:sp modelId="{9CAF3CFF-0CB4-4937-B880-4212F0FD3834}">
      <dsp:nvSpPr>
        <dsp:cNvPr id="0" name=""/>
        <dsp:cNvSpPr/>
      </dsp:nvSpPr>
      <dsp:spPr>
        <a:xfrm>
          <a:off x="0" y="1588513"/>
          <a:ext cx="8143932" cy="5052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C20EFC-9C00-4289-B080-DDA4637D6DDB}">
      <dsp:nvSpPr>
        <dsp:cNvPr id="0" name=""/>
        <dsp:cNvSpPr/>
      </dsp:nvSpPr>
      <dsp:spPr>
        <a:xfrm>
          <a:off x="340096" y="1312144"/>
          <a:ext cx="7754224" cy="10991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10. Обеспечение </a:t>
          </a:r>
          <a:r>
            <a:rPr lang="ru-RU" sz="1600" kern="1200" dirty="0" smtClean="0">
              <a:solidFill>
                <a:schemeClr val="tx1"/>
              </a:solidFill>
              <a:latin typeface="Liberation Serif" pitchFamily="18" charset="0"/>
            </a:rPr>
            <a:t>участия институтов гражданского общества в противодействии коррупции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393753" y="1365801"/>
        <a:ext cx="7646910" cy="991862"/>
      </dsp:txXfrm>
    </dsp:sp>
    <dsp:sp modelId="{B1D77F83-93E3-445A-8C18-3A182C7B6777}">
      <dsp:nvSpPr>
        <dsp:cNvPr id="0" name=""/>
        <dsp:cNvSpPr/>
      </dsp:nvSpPr>
      <dsp:spPr>
        <a:xfrm>
          <a:off x="0" y="2720505"/>
          <a:ext cx="8143932" cy="3863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CFD3F-BC4B-4E9A-84D3-47B74C00D247}">
      <dsp:nvSpPr>
        <dsp:cNvPr id="0" name=""/>
        <dsp:cNvSpPr/>
      </dsp:nvSpPr>
      <dsp:spPr>
        <a:xfrm>
          <a:off x="340100" y="2453114"/>
          <a:ext cx="7754224" cy="10971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475" tIns="0" rIns="215475" bIns="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baseline="0" dirty="0" smtClean="0">
              <a:solidFill>
                <a:schemeClr val="tx1"/>
              </a:solidFill>
              <a:latin typeface="Liberation Serif" pitchFamily="18" charset="0"/>
            </a:rPr>
            <a:t>11. Противодействие </a:t>
          </a:r>
          <a:r>
            <a:rPr lang="ru-RU" sz="1600" kern="1200" baseline="0" dirty="0" smtClean="0">
              <a:solidFill>
                <a:schemeClr val="tx1"/>
              </a:solidFill>
              <a:latin typeface="Liberation Serif" pitchFamily="18" charset="0"/>
            </a:rPr>
            <a:t>коррупции в сфере имущественных и бюджетных отношений, закупок товаров, работ и услуг</a:t>
          </a:r>
          <a:endParaRPr lang="ru-RU" sz="16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393659" y="2506673"/>
        <a:ext cx="7647106" cy="9900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639793" cy="18198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№ 23             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53303" y="53303"/>
        <a:ext cx="3533187" cy="1713290"/>
      </dsp:txXfrm>
    </dsp:sp>
    <dsp:sp modelId="{5F999584-A915-4BC4-86FA-591E66BEFFD6}">
      <dsp:nvSpPr>
        <dsp:cNvPr id="0" name=""/>
        <dsp:cNvSpPr/>
      </dsp:nvSpPr>
      <dsp:spPr>
        <a:xfrm>
          <a:off x="363979" y="1819896"/>
          <a:ext cx="136079" cy="538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8816"/>
              </a:lnTo>
              <a:lnTo>
                <a:pt x="136079" y="53881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500059" y="2000257"/>
          <a:ext cx="3129989" cy="7169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kern="1200" dirty="0">
            <a:latin typeface="Liberation Serif" pitchFamily="18" charset="0"/>
          </a:endParaRPr>
        </a:p>
      </dsp:txBody>
      <dsp:txXfrm>
        <a:off x="521057" y="2021255"/>
        <a:ext cx="3087993" cy="674915"/>
      </dsp:txXfrm>
    </dsp:sp>
    <dsp:sp modelId="{25F6C739-8652-4748-8FB5-53B96A1BBCF6}">
      <dsp:nvSpPr>
        <dsp:cNvPr id="0" name=""/>
        <dsp:cNvSpPr/>
      </dsp:nvSpPr>
      <dsp:spPr>
        <a:xfrm>
          <a:off x="4520422" y="0"/>
          <a:ext cx="3639793" cy="18198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>
            <a:solidFill>
              <a:schemeClr val="tx1"/>
            </a:solidFill>
            <a:latin typeface="Liberation Serif" pitchFamily="18" charset="0"/>
          </a:endParaRPr>
        </a:p>
      </dsp:txBody>
      <dsp:txXfrm>
        <a:off x="4573725" y="53303"/>
        <a:ext cx="3533187" cy="17132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408720"/>
          <a:ext cx="8856414" cy="4536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766938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мероприятий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69552" y="37439"/>
        <a:ext cx="6124611" cy="692060"/>
      </dsp:txXfrm>
    </dsp:sp>
    <dsp:sp modelId="{F1DDECCD-72B7-4FC5-B66B-EA8FD237EC5C}">
      <dsp:nvSpPr>
        <dsp:cNvPr id="0" name=""/>
        <dsp:cNvSpPr/>
      </dsp:nvSpPr>
      <dsp:spPr>
        <a:xfrm>
          <a:off x="0" y="2164009"/>
          <a:ext cx="8856414" cy="4536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426763" y="1000133"/>
          <a:ext cx="6193435" cy="1251071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7835" y="1061205"/>
        <a:ext cx="6071291" cy="1128927"/>
      </dsp:txXfrm>
    </dsp:sp>
    <dsp:sp modelId="{40701B9E-78C3-4524-9C5A-C186300220FD}">
      <dsp:nvSpPr>
        <dsp:cNvPr id="0" name=""/>
        <dsp:cNvSpPr/>
      </dsp:nvSpPr>
      <dsp:spPr>
        <a:xfrm>
          <a:off x="0" y="3546928"/>
          <a:ext cx="8856414" cy="4536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2549773"/>
          <a:ext cx="6199489" cy="110521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86065" y="2603725"/>
        <a:ext cx="6091585" cy="9973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FAA2C2-2DEF-468F-8FF6-F4FC8B9D4D4A}">
      <dsp:nvSpPr>
        <dsp:cNvPr id="0" name=""/>
        <dsp:cNvSpPr/>
      </dsp:nvSpPr>
      <dsp:spPr>
        <a:xfrm>
          <a:off x="0" y="1693465"/>
          <a:ext cx="8856414" cy="5796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1691" y="139538"/>
          <a:ext cx="6193187" cy="168155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513778" y="221625"/>
        <a:ext cx="6029013" cy="1517385"/>
      </dsp:txXfrm>
    </dsp:sp>
    <dsp:sp modelId="{A1DC9090-66C5-4BC5-9EA5-0F6E81D08F15}">
      <dsp:nvSpPr>
        <dsp:cNvPr id="0" name=""/>
        <dsp:cNvSpPr/>
      </dsp:nvSpPr>
      <dsp:spPr>
        <a:xfrm>
          <a:off x="0" y="3351254"/>
          <a:ext cx="8856414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395981" y="2166482"/>
          <a:ext cx="6193435" cy="15751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kern="1200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sp:txBody>
      <dsp:txXfrm>
        <a:off x="472875" y="2243376"/>
        <a:ext cx="6039647" cy="142139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991660" y="0"/>
          <a:ext cx="3279007" cy="14996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sz="1600" b="1" kern="1200" dirty="0">
            <a:solidFill>
              <a:srgbClr val="002060"/>
            </a:solidFill>
            <a:latin typeface="Liberation Serif" pitchFamily="18" charset="0"/>
          </a:endParaRPr>
        </a:p>
      </dsp:txBody>
      <dsp:txXfrm>
        <a:off x="1035583" y="43923"/>
        <a:ext cx="3191161" cy="141179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11224" y="-1748424"/>
          <a:ext cx="1550862" cy="504771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2025 год  - 3</a:t>
          </a:r>
          <a:endParaRPr lang="ru-RU" sz="7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2026 год  -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2027 год  -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2028 год  - </a:t>
          </a:r>
          <a:endParaRPr lang="ru-RU" sz="900" kern="1200" dirty="0">
            <a:latin typeface="Liberation Serif" pitchFamily="18" charset="0"/>
          </a:endParaRPr>
        </a:p>
      </dsp:txBody>
      <dsp:txXfrm rot="-5400000">
        <a:off x="2762800" y="75707"/>
        <a:ext cx="4972004" cy="1399448"/>
      </dsp:txXfrm>
    </dsp:sp>
    <dsp:sp modelId="{AAEDA528-902C-4B9D-83E8-8387A78B3244}">
      <dsp:nvSpPr>
        <dsp:cNvPr id="0" name=""/>
        <dsp:cNvSpPr/>
      </dsp:nvSpPr>
      <dsp:spPr>
        <a:xfrm>
          <a:off x="0" y="50923"/>
          <a:ext cx="2759823" cy="14498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300" kern="1200" dirty="0">
            <a:latin typeface="Liberation Serif" pitchFamily="18" charset="0"/>
          </a:endParaRPr>
        </a:p>
      </dsp:txBody>
      <dsp:txXfrm>
        <a:off x="70776" y="121699"/>
        <a:ext cx="2618271" cy="1308295"/>
      </dsp:txXfrm>
    </dsp:sp>
    <dsp:sp modelId="{BF127011-24B1-4CA8-B3B9-74A7FE994A42}">
      <dsp:nvSpPr>
        <dsp:cNvPr id="0" name=""/>
        <dsp:cNvSpPr/>
      </dsp:nvSpPr>
      <dsp:spPr>
        <a:xfrm rot="5400000">
          <a:off x="4749452" y="-175754"/>
          <a:ext cx="1123390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700" kern="1200" dirty="0" smtClean="0">
              <a:latin typeface="Liberation Serif" pitchFamily="18" charset="0"/>
            </a:rPr>
            <a:t> </a:t>
          </a:r>
          <a:r>
            <a:rPr lang="ru-RU" sz="900" kern="1200" dirty="0" smtClean="0">
              <a:latin typeface="Liberation Serif" pitchFamily="18" charset="0"/>
            </a:rPr>
            <a:t>2025 год  - 2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2026 год  -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2027 год  -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2028 год - 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kern="1200" dirty="0">
            <a:latin typeface="Liberation Serif" pitchFamily="18" charset="0"/>
          </a:endParaRPr>
        </a:p>
      </dsp:txBody>
      <dsp:txXfrm rot="-5400000">
        <a:off x="2811784" y="1816753"/>
        <a:ext cx="4943888" cy="1013712"/>
      </dsp:txXfrm>
    </dsp:sp>
    <dsp:sp modelId="{C3418461-1E31-4ECA-B72D-BB82E27E36CD}">
      <dsp:nvSpPr>
        <dsp:cNvPr id="0" name=""/>
        <dsp:cNvSpPr/>
      </dsp:nvSpPr>
      <dsp:spPr>
        <a:xfrm>
          <a:off x="0" y="1621490"/>
          <a:ext cx="2811784" cy="14042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 № 23 по вопросам противодействия коррупции</a:t>
          </a:r>
          <a:endParaRPr lang="ru-RU" sz="1300" kern="1200" dirty="0">
            <a:latin typeface="Liberation Serif" pitchFamily="18" charset="0"/>
          </a:endParaRPr>
        </a:p>
      </dsp:txBody>
      <dsp:txXfrm>
        <a:off x="68549" y="1690039"/>
        <a:ext cx="2674686" cy="1267140"/>
      </dsp:txXfrm>
    </dsp:sp>
    <dsp:sp modelId="{4EA3CB0C-BD2C-4FE2-BE2B-EE21E62669B9}">
      <dsp:nvSpPr>
        <dsp:cNvPr id="0" name=""/>
        <dsp:cNvSpPr/>
      </dsp:nvSpPr>
      <dsp:spPr>
        <a:xfrm rot="5400000">
          <a:off x="4749452" y="1298695"/>
          <a:ext cx="1123390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2025 год  - 8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2026 год  -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2027 год  -  </a:t>
          </a:r>
          <a:endParaRPr lang="ru-RU" sz="900" kern="1200" dirty="0">
            <a:latin typeface="Liberation Serif" pitchFamily="18" charset="0"/>
          </a:endParaRP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>
              <a:latin typeface="Liberation Serif" pitchFamily="18" charset="0"/>
            </a:rPr>
            <a:t> 2028 </a:t>
          </a:r>
          <a:r>
            <a:rPr lang="ru-RU" sz="900" kern="1200" dirty="0" smtClean="0">
              <a:latin typeface="Liberation Serif" pitchFamily="18" charset="0"/>
            </a:rPr>
            <a:t>год - </a:t>
          </a:r>
          <a:endParaRPr lang="ru-RU" sz="900" kern="1200" dirty="0">
            <a:latin typeface="Liberation Serif" pitchFamily="18" charset="0"/>
          </a:endParaRPr>
        </a:p>
      </dsp:txBody>
      <dsp:txXfrm rot="-5400000">
        <a:off x="2811784" y="3291203"/>
        <a:ext cx="4943888" cy="1013712"/>
      </dsp:txXfrm>
    </dsp:sp>
    <dsp:sp modelId="{9946C893-1591-4E85-9DAE-235EA1639177}">
      <dsp:nvSpPr>
        <dsp:cNvPr id="0" name=""/>
        <dsp:cNvSpPr/>
      </dsp:nvSpPr>
      <dsp:spPr>
        <a:xfrm>
          <a:off x="0" y="3095940"/>
          <a:ext cx="2811784" cy="14042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sz="1300" kern="1200" dirty="0">
            <a:latin typeface="Liberation Serif" pitchFamily="18" charset="0"/>
          </a:endParaRPr>
        </a:p>
      </dsp:txBody>
      <dsp:txXfrm>
        <a:off x="68549" y="3164489"/>
        <a:ext cx="2674686" cy="12671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1001742" y="0"/>
          <a:ext cx="2023814" cy="9742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№ 23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1001742" y="0"/>
        <a:ext cx="2023814" cy="974277"/>
      </dsp:txXfrm>
    </dsp:sp>
    <dsp:sp modelId="{97887639-A99A-4B70-9241-EB9EF95C37FF}">
      <dsp:nvSpPr>
        <dsp:cNvPr id="0" name=""/>
        <dsp:cNvSpPr/>
      </dsp:nvSpPr>
      <dsp:spPr>
        <a:xfrm>
          <a:off x="3387972" y="0"/>
          <a:ext cx="2097293" cy="9776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№ 23</a:t>
          </a:r>
          <a:endParaRPr lang="ru-RU" sz="1100" kern="1200" dirty="0">
            <a:solidFill>
              <a:srgbClr val="7030A0"/>
            </a:solidFill>
            <a:latin typeface="Liberation Serif" pitchFamily="18" charset="0"/>
          </a:endParaRPr>
        </a:p>
      </dsp:txBody>
      <dsp:txXfrm>
        <a:off x="3387972" y="0"/>
        <a:ext cx="2097293" cy="97762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600506" y="409662"/>
          <a:ext cx="7389230" cy="81975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067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600506" y="409662"/>
        <a:ext cx="7389230" cy="819750"/>
      </dsp:txXfrm>
    </dsp:sp>
    <dsp:sp modelId="{F0DD063C-10F2-444C-A3F8-40B5294FB4FE}">
      <dsp:nvSpPr>
        <dsp:cNvPr id="0" name=""/>
        <dsp:cNvSpPr/>
      </dsp:nvSpPr>
      <dsp:spPr>
        <a:xfrm>
          <a:off x="88161" y="307193"/>
          <a:ext cx="1024688" cy="102468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553BEBA-5716-4944-A65E-17C790EF88BF}">
      <dsp:nvSpPr>
        <dsp:cNvPr id="0" name=""/>
        <dsp:cNvSpPr/>
      </dsp:nvSpPr>
      <dsp:spPr>
        <a:xfrm>
          <a:off x="1070487" y="1639501"/>
          <a:ext cx="6919248" cy="819750"/>
        </a:xfrm>
        <a:prstGeom prst="rect">
          <a:avLst/>
        </a:prstGeom>
        <a:gradFill rotWithShape="0">
          <a:gsLst>
            <a:gs pos="0">
              <a:schemeClr val="accent5">
                <a:hueOff val="-279955"/>
                <a:satOff val="15216"/>
                <a:lumOff val="-2811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79955"/>
                <a:satOff val="15216"/>
                <a:lumOff val="-2811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79955"/>
                <a:satOff val="15216"/>
                <a:lumOff val="-2811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79955"/>
                <a:satOff val="15216"/>
                <a:lumOff val="-2811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79955"/>
                <a:satOff val="15216"/>
                <a:lumOff val="-281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79955"/>
                <a:satOff val="15216"/>
                <a:lumOff val="-281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79955"/>
              <a:satOff val="15216"/>
              <a:lumOff val="-2811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067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070487" y="1639501"/>
        <a:ext cx="6919248" cy="819750"/>
      </dsp:txXfrm>
    </dsp:sp>
    <dsp:sp modelId="{F31C1C6E-8391-4AE7-8AD2-9E82A3E4FDB1}">
      <dsp:nvSpPr>
        <dsp:cNvPr id="0" name=""/>
        <dsp:cNvSpPr/>
      </dsp:nvSpPr>
      <dsp:spPr>
        <a:xfrm>
          <a:off x="558143" y="1537032"/>
          <a:ext cx="1024688" cy="102468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279955"/>
              <a:satOff val="15216"/>
              <a:lumOff val="-281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9245DA6-F995-4B37-94F4-BCFE5125039C}">
      <dsp:nvSpPr>
        <dsp:cNvPr id="0" name=""/>
        <dsp:cNvSpPr/>
      </dsp:nvSpPr>
      <dsp:spPr>
        <a:xfrm>
          <a:off x="1070487" y="2869340"/>
          <a:ext cx="6919248" cy="819750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559910"/>
              <a:satOff val="30431"/>
              <a:lumOff val="-5621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067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1070487" y="2869340"/>
        <a:ext cx="6919248" cy="819750"/>
      </dsp:txXfrm>
    </dsp:sp>
    <dsp:sp modelId="{9CA5FDD4-ED40-485D-99F7-525FEE1712FE}">
      <dsp:nvSpPr>
        <dsp:cNvPr id="0" name=""/>
        <dsp:cNvSpPr/>
      </dsp:nvSpPr>
      <dsp:spPr>
        <a:xfrm>
          <a:off x="558143" y="2766871"/>
          <a:ext cx="1024688" cy="102468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559910"/>
              <a:satOff val="30431"/>
              <a:lumOff val="-562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EDC31ED-A22F-431D-8CE7-87EB42144141}">
      <dsp:nvSpPr>
        <dsp:cNvPr id="0" name=""/>
        <dsp:cNvSpPr/>
      </dsp:nvSpPr>
      <dsp:spPr>
        <a:xfrm>
          <a:off x="600506" y="4099179"/>
          <a:ext cx="7389230" cy="819750"/>
        </a:xfrm>
        <a:prstGeom prst="rect">
          <a:avLst/>
        </a:prstGeom>
        <a:gradFill rotWithShape="0">
          <a:gsLst>
            <a:gs pos="0">
              <a:schemeClr val="accent5">
                <a:hueOff val="-839865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5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5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5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5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5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5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067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Единого портала государственных услуг</a:t>
          </a:r>
          <a:endParaRPr lang="ru-RU" sz="1800" b="1" kern="1200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sp:txBody>
      <dsp:txXfrm>
        <a:off x="600506" y="4099179"/>
        <a:ext cx="7389230" cy="819750"/>
      </dsp:txXfrm>
    </dsp:sp>
    <dsp:sp modelId="{F313B529-4E46-4063-AAC2-E3F0537BC438}">
      <dsp:nvSpPr>
        <dsp:cNvPr id="0" name=""/>
        <dsp:cNvSpPr/>
      </dsp:nvSpPr>
      <dsp:spPr>
        <a:xfrm>
          <a:off x="88161" y="3996710"/>
          <a:ext cx="1024688" cy="102468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5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5022111" y="-299798"/>
          <a:ext cx="2197605" cy="279720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4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2025 год – 9 024 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2026 год –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2027 год –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2028 год – </a:t>
          </a:r>
          <a:endParaRPr lang="ru-RU" sz="1600" kern="1200" dirty="0">
            <a:latin typeface="Liberation Serif" pitchFamily="18" charset="0"/>
          </a:endParaRPr>
        </a:p>
      </dsp:txBody>
      <dsp:txXfrm rot="-5400000">
        <a:off x="4722312" y="107279"/>
        <a:ext cx="2689925" cy="1983049"/>
      </dsp:txXfrm>
    </dsp:sp>
    <dsp:sp modelId="{AAEDA528-902C-4B9D-83E8-8387A78B3244}">
      <dsp:nvSpPr>
        <dsp:cNvPr id="0" name=""/>
        <dsp:cNvSpPr/>
      </dsp:nvSpPr>
      <dsp:spPr>
        <a:xfrm>
          <a:off x="2201" y="4559"/>
          <a:ext cx="4812416" cy="21909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kern="1200" dirty="0">
            <a:latin typeface="Liberation Serif" pitchFamily="18" charset="0"/>
          </a:endParaRPr>
        </a:p>
      </dsp:txBody>
      <dsp:txXfrm>
        <a:off x="109155" y="111513"/>
        <a:ext cx="4598508" cy="1977054"/>
      </dsp:txXfrm>
    </dsp:sp>
    <dsp:sp modelId="{BF127011-24B1-4CA8-B3B9-74A7FE994A42}">
      <dsp:nvSpPr>
        <dsp:cNvPr id="0" name=""/>
        <dsp:cNvSpPr/>
      </dsp:nvSpPr>
      <dsp:spPr>
        <a:xfrm rot="5400000">
          <a:off x="5445487" y="1917436"/>
          <a:ext cx="1752770" cy="297287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5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2025 год  </a:t>
          </a:r>
          <a:r>
            <a:rPr lang="ru-RU" sz="1600" kern="1200" smtClean="0">
              <a:latin typeface="Liberation Serif" pitchFamily="18" charset="0"/>
            </a:rPr>
            <a:t>- </a:t>
          </a:r>
          <a:r>
            <a:rPr lang="ru-RU" sz="1600" kern="1200" smtClean="0">
              <a:latin typeface="Liberation Serif" pitchFamily="18" charset="0"/>
            </a:rPr>
            <a:t>2 488 </a:t>
          </a:r>
          <a:r>
            <a:rPr lang="ru-RU" sz="1600" kern="1200" dirty="0" smtClean="0">
              <a:latin typeface="Liberation Serif" pitchFamily="18" charset="0"/>
            </a:rPr>
            <a:t>чел.</a:t>
          </a:r>
          <a:endParaRPr lang="ru-RU" sz="1600" kern="1200" dirty="0">
            <a:latin typeface="Liberation Serif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2026 год  -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2027 год  -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Liberation Serif" pitchFamily="18" charset="0"/>
            </a:rPr>
            <a:t>2028 год  -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kern="1200" dirty="0"/>
        </a:p>
      </dsp:txBody>
      <dsp:txXfrm rot="-5400000">
        <a:off x="4835435" y="2613052"/>
        <a:ext cx="2887313" cy="1581644"/>
      </dsp:txXfrm>
    </dsp:sp>
    <dsp:sp modelId="{C3418461-1E31-4ECA-B72D-BB82E27E36CD}">
      <dsp:nvSpPr>
        <dsp:cNvPr id="0" name=""/>
        <dsp:cNvSpPr/>
      </dsp:nvSpPr>
      <dsp:spPr>
        <a:xfrm>
          <a:off x="2201" y="2308392"/>
          <a:ext cx="4833233" cy="21909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kern="1200" dirty="0">
            <a:latin typeface="Liberation Serif" pitchFamily="18" charset="0"/>
          </a:endParaRPr>
        </a:p>
      </dsp:txBody>
      <dsp:txXfrm>
        <a:off x="109155" y="2415346"/>
        <a:ext cx="4619325" cy="19770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90080" y="316051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69492"/>
        <a:ext cx="887044" cy="380162"/>
      </dsp:txXfrm>
    </dsp:sp>
    <dsp:sp modelId="{B5D9B1B7-031B-4C9C-8C42-8FF3721FBFCA}">
      <dsp:nvSpPr>
        <dsp:cNvPr id="0" name=""/>
        <dsp:cNvSpPr/>
      </dsp:nvSpPr>
      <dsp:spPr>
        <a:xfrm rot="5400000">
          <a:off x="4198379" y="-3302924"/>
          <a:ext cx="1059238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№ 23 не поступали.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60118"/>
        <a:ext cx="7630199" cy="955822"/>
      </dsp:txXfrm>
    </dsp:sp>
    <dsp:sp modelId="{06388F85-6B45-471E-AD17-4246AD137CC8}">
      <dsp:nvSpPr>
        <dsp:cNvPr id="0" name=""/>
        <dsp:cNvSpPr/>
      </dsp:nvSpPr>
      <dsp:spPr>
        <a:xfrm rot="5400000">
          <a:off x="-190080" y="1564330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54397"/>
                <a:satOff val="-3144"/>
                <a:lumOff val="4314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54397"/>
                <a:satOff val="-3144"/>
                <a:lumOff val="4314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54397"/>
                <a:satOff val="-3144"/>
                <a:lumOff val="4314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54397"/>
                <a:satOff val="-3144"/>
                <a:lumOff val="4314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54397"/>
                <a:satOff val="-3144"/>
                <a:lumOff val="431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54397"/>
                <a:satOff val="-3144"/>
                <a:lumOff val="431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54397"/>
              <a:satOff val="-3144"/>
              <a:lumOff val="431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17771"/>
        <a:ext cx="887044" cy="380162"/>
      </dsp:txXfrm>
    </dsp:sp>
    <dsp:sp modelId="{1C21BE01-8072-4D0F-A3AD-AA123D95EF46}">
      <dsp:nvSpPr>
        <dsp:cNvPr id="0" name=""/>
        <dsp:cNvSpPr/>
      </dsp:nvSpPr>
      <dsp:spPr>
        <a:xfrm rot="5400000">
          <a:off x="4202339" y="-2054862"/>
          <a:ext cx="1051317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54397"/>
              <a:satOff val="-3144"/>
              <a:lumOff val="431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№ 23 по «телефону доверия» не поступали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1311753"/>
        <a:ext cx="7630586" cy="948675"/>
      </dsp:txXfrm>
    </dsp:sp>
    <dsp:sp modelId="{64EB2BE6-13B2-472B-A8F8-9195DD22749D}">
      <dsp:nvSpPr>
        <dsp:cNvPr id="0" name=""/>
        <dsp:cNvSpPr/>
      </dsp:nvSpPr>
      <dsp:spPr>
        <a:xfrm rot="5400000">
          <a:off x="-190080" y="2786568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108793"/>
                <a:satOff val="-6288"/>
                <a:lumOff val="8627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08793"/>
                <a:satOff val="-6288"/>
                <a:lumOff val="8627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08793"/>
                <a:satOff val="-6288"/>
                <a:lumOff val="8627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08793"/>
                <a:satOff val="-6288"/>
                <a:lumOff val="8627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08793"/>
                <a:satOff val="-6288"/>
                <a:lumOff val="862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08793"/>
                <a:satOff val="-6288"/>
                <a:lumOff val="862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08793"/>
              <a:satOff val="-6288"/>
              <a:lumOff val="862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040009"/>
        <a:ext cx="887044" cy="380162"/>
      </dsp:txXfrm>
    </dsp:sp>
    <dsp:sp modelId="{DC5A9139-1E26-4D70-913C-FA3DB144623E}">
      <dsp:nvSpPr>
        <dsp:cNvPr id="0" name=""/>
        <dsp:cNvSpPr/>
      </dsp:nvSpPr>
      <dsp:spPr>
        <a:xfrm rot="5400000">
          <a:off x="4228380" y="-832623"/>
          <a:ext cx="999236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08793"/>
              <a:satOff val="-6288"/>
              <a:lumOff val="862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№ 23, не выявлены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5" y="2557491"/>
        <a:ext cx="7633128" cy="901678"/>
      </dsp:txXfrm>
    </dsp:sp>
    <dsp:sp modelId="{19315E22-BF9D-43E7-A29C-9D941CC22A87}">
      <dsp:nvSpPr>
        <dsp:cNvPr id="0" name=""/>
        <dsp:cNvSpPr/>
      </dsp:nvSpPr>
      <dsp:spPr>
        <a:xfrm rot="5400000">
          <a:off x="-190080" y="4028196"/>
          <a:ext cx="1267206" cy="887044"/>
        </a:xfrm>
        <a:prstGeom prst="chevron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63190"/>
                <a:satOff val="-9432"/>
                <a:lumOff val="1294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63190"/>
                <a:satOff val="-9432"/>
                <a:lumOff val="1294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281637"/>
        <a:ext cx="887044" cy="380162"/>
      </dsp:txXfrm>
    </dsp:sp>
    <dsp:sp modelId="{0732ACB9-B448-4294-A2DC-DE5B82E2F1D8}">
      <dsp:nvSpPr>
        <dsp:cNvPr id="0" name=""/>
        <dsp:cNvSpPr/>
      </dsp:nvSpPr>
      <dsp:spPr>
        <a:xfrm rot="5400000">
          <a:off x="4208990" y="409004"/>
          <a:ext cx="1038015" cy="768190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№ 23 установленного порядка сообщения о получения подарка не выявлены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887044" y="3781622"/>
        <a:ext cx="7631235" cy="93667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241035" y="245698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67080"/>
        <a:ext cx="1124833" cy="482071"/>
      </dsp:txXfrm>
    </dsp:sp>
    <dsp:sp modelId="{B5D9B1B7-031B-4C9C-8C42-8FF3721FBFCA}">
      <dsp:nvSpPr>
        <dsp:cNvPr id="0" name=""/>
        <dsp:cNvSpPr/>
      </dsp:nvSpPr>
      <dsp:spPr>
        <a:xfrm rot="5400000">
          <a:off x="4324373" y="-3194877"/>
          <a:ext cx="1045037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1124833" y="55678"/>
        <a:ext cx="7393103" cy="943007"/>
      </dsp:txXfrm>
    </dsp:sp>
    <dsp:sp modelId="{06388F85-6B45-471E-AD17-4246AD137CC8}">
      <dsp:nvSpPr>
        <dsp:cNvPr id="0" name=""/>
        <dsp:cNvSpPr/>
      </dsp:nvSpPr>
      <dsp:spPr>
        <a:xfrm rot="5400000">
          <a:off x="-241035" y="1667769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-81595"/>
                <a:satOff val="-4716"/>
                <a:lumOff val="64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81595"/>
                <a:satOff val="-4716"/>
                <a:lumOff val="64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81595"/>
                <a:satOff val="-4716"/>
                <a:lumOff val="64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81595"/>
                <a:satOff val="-4716"/>
                <a:lumOff val="64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81595"/>
                <a:satOff val="-4716"/>
                <a:lumOff val="64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81595"/>
                <a:satOff val="-4716"/>
                <a:lumOff val="64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81595"/>
              <a:satOff val="-4716"/>
              <a:lumOff val="64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989151"/>
        <a:ext cx="1124833" cy="482071"/>
      </dsp:txXfrm>
    </dsp:sp>
    <dsp:sp modelId="{1C21BE01-8072-4D0F-A3AD-AA123D95EF46}">
      <dsp:nvSpPr>
        <dsp:cNvPr id="0" name=""/>
        <dsp:cNvSpPr/>
      </dsp:nvSpPr>
      <dsp:spPr>
        <a:xfrm rot="5400000">
          <a:off x="4322909" y="-1946560"/>
          <a:ext cx="1047966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81595"/>
              <a:satOff val="-4716"/>
              <a:lumOff val="64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kern="1200" dirty="0">
            <a:latin typeface="Liberation Serif" pitchFamily="18" charset="0"/>
            <a:cs typeface="Arial" panose="020B0604020202020204" pitchFamily="34" charset="0"/>
          </a:endParaRPr>
        </a:p>
      </dsp:txBody>
      <dsp:txXfrm rot="-5400000">
        <a:off x="1124834" y="1302672"/>
        <a:ext cx="7392961" cy="945652"/>
      </dsp:txXfrm>
    </dsp:sp>
    <dsp:sp modelId="{7ACF57B7-D9B9-4377-B9F0-D1751097DEA8}">
      <dsp:nvSpPr>
        <dsp:cNvPr id="0" name=""/>
        <dsp:cNvSpPr/>
      </dsp:nvSpPr>
      <dsp:spPr>
        <a:xfrm rot="5400000">
          <a:off x="-241035" y="3243133"/>
          <a:ext cx="1606904" cy="1124833"/>
        </a:xfrm>
        <a:prstGeom prst="chevron">
          <a:avLst/>
        </a:prstGeom>
        <a:gradFill rotWithShape="0">
          <a:gsLst>
            <a:gs pos="0">
              <a:schemeClr val="accent2">
                <a:hueOff val="-163190"/>
                <a:satOff val="-9432"/>
                <a:lumOff val="12941"/>
                <a:alphaOff val="0"/>
                <a:tint val="75000"/>
                <a:shade val="85000"/>
                <a:satMod val="230000"/>
              </a:schemeClr>
            </a:gs>
            <a:gs pos="25000">
              <a:schemeClr val="accent2">
                <a:hueOff val="-163190"/>
                <a:satOff val="-9432"/>
                <a:lumOff val="12941"/>
                <a:alphaOff val="0"/>
                <a:tint val="90000"/>
                <a:shade val="70000"/>
                <a:satMod val="220000"/>
              </a:schemeClr>
            </a:gs>
            <a:gs pos="50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65000">
              <a:schemeClr val="accent2">
                <a:hueOff val="-163190"/>
                <a:satOff val="-9432"/>
                <a:lumOff val="12941"/>
                <a:alphaOff val="0"/>
                <a:tint val="90000"/>
                <a:shade val="58000"/>
                <a:satMod val="225000"/>
              </a:schemeClr>
            </a:gs>
            <a:gs pos="80000">
              <a:schemeClr val="accent2">
                <a:hueOff val="-163190"/>
                <a:satOff val="-9432"/>
                <a:lumOff val="1294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2">
                <a:hueOff val="-163190"/>
                <a:satOff val="-9432"/>
                <a:lumOff val="1294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564515"/>
        <a:ext cx="1124833" cy="482071"/>
      </dsp:txXfrm>
    </dsp:sp>
    <dsp:sp modelId="{04247092-F8B8-499E-BE8C-40230B00D2A4}">
      <dsp:nvSpPr>
        <dsp:cNvPr id="0" name=""/>
        <dsp:cNvSpPr/>
      </dsp:nvSpPr>
      <dsp:spPr>
        <a:xfrm rot="5400000">
          <a:off x="4146240" y="-509998"/>
          <a:ext cx="1354554" cy="744411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-163190"/>
              <a:satOff val="-9432"/>
              <a:lumOff val="1294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Liberation Serif" pitchFamily="18" charset="0"/>
            <a:cs typeface="Arial" pitchFamily="34" charset="0"/>
          </a:endParaRPr>
        </a:p>
      </dsp:txBody>
      <dsp:txXfrm rot="-5400000">
        <a:off x="1101458" y="2600908"/>
        <a:ext cx="7377994" cy="1222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15154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20.01.2026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20.01.2026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20.01.2026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1/20/2026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7103142" cy="372959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                             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на 2025-2028 годы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2025 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19 января 2026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35885" y="1223143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503501536"/>
              </p:ext>
            </p:extLst>
          </p:nvPr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№ 23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91772080"/>
              </p:ext>
            </p:extLst>
          </p:nvPr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85966543"/>
              </p:ext>
            </p:extLst>
          </p:nvPr>
        </p:nvGraphicFramePr>
        <p:xfrm>
          <a:off x="922549" y="2852936"/>
          <a:ext cx="8143932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№ 23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79606207"/>
              </p:ext>
            </p:extLst>
          </p:nvPr>
        </p:nvGraphicFramePr>
        <p:xfrm>
          <a:off x="714348" y="2786058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</a:t>
            </a:r>
          </a:p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Управления социальной политики № 23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2025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- 17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2026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57554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2027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2025 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50029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00010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5929330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2028 ГОД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- 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5417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352416531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6999" y="2714620"/>
            <a:ext cx="37862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2025 году Сведения о доходах, расходах, об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97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государственных гражданских служащих Управления социальной политики № 23,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доходах,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проведенных проверок данных, отраженных государственными гражданскими служащими в Справках о </a:t>
            </a:r>
            <a:r>
              <a:rPr lang="ru-RU" sz="1200" b="1" dirty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доходах, расходах,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об имуществе </a:t>
            </a:r>
            <a:r>
              <a:rPr lang="ru-RU" sz="1200" b="1" dirty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и обязательствах имущественного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характера, 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проверки не проводились.</a:t>
            </a:r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ОБЛАСТИ№ 23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73866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                                                         Управления социальной политики № 23 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4023213" y="2852936"/>
            <a:ext cx="494930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45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                        УПРАВЛЕНИЯ СОЦИАЛЬНОЙ ПОЛИТИКИ № 23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694018622"/>
              </p:ext>
            </p:extLst>
          </p:nvPr>
        </p:nvGraphicFramePr>
        <p:xfrm>
          <a:off x="395536" y="1916832"/>
          <a:ext cx="8391306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69810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№ 23             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в 2025 году проходил самообразование по антикоррупционной тематике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2148515625"/>
              </p:ext>
            </p:extLst>
          </p:nvPr>
        </p:nvGraphicFramePr>
        <p:xfrm>
          <a:off x="1913404" y="5039798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 № 23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№23                                                         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создана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и функционирует одна комиссия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 № 23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7816952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5267250" y="2472783"/>
            <a:ext cx="3467283" cy="1411545"/>
          </a:xfrm>
          <a:prstGeom prst="rect">
            <a:avLst/>
          </a:prstGeom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8575" tIns="19050" rIns="28575" bIns="19050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500" b="1" kern="1200" dirty="0" smtClean="0">
              <a:solidFill>
                <a:srgbClr val="002060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03848" y="4143380"/>
            <a:ext cx="128132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2026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860032" y="4143380"/>
            <a:ext cx="156935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2027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04248" y="4143380"/>
            <a:ext cx="144016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2028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43174" y="585789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0800000" flipV="1">
            <a:off x="971600" y="4143380"/>
            <a:ext cx="1368152" cy="5817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2025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- 2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070758035"/>
              </p:ext>
            </p:extLst>
          </p:nvPr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067944" y="2000549"/>
            <a:ext cx="41764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Участие в семинарах проводимых Департаментом противодействия коррупции Свердловской области, 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</a:p>
          <a:p>
            <a:pPr algn="ctr"/>
            <a:endParaRPr lang="ru-RU" sz="10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857232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№ 23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№ 23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393027587"/>
              </p:ext>
            </p:extLst>
          </p:nvPr>
        </p:nvGraphicFramePr>
        <p:xfrm>
          <a:off x="285720" y="5286388"/>
          <a:ext cx="6643734" cy="1238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372200" y="5286388"/>
            <a:ext cx="2000264" cy="9440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Размещение информации в социальных сетях</a:t>
            </a:r>
          </a:p>
          <a:p>
            <a:pPr algn="ctr"/>
            <a:r>
              <a:rPr lang="ru-RU" sz="1100" dirty="0" err="1" smtClean="0">
                <a:solidFill>
                  <a:srgbClr val="7030A0"/>
                </a:solidFill>
                <a:latin typeface="Liberation Serif" pitchFamily="18" charset="0"/>
              </a:rPr>
              <a:t>ВКонтакте</a:t>
            </a:r>
            <a:endParaRPr lang="ru-RU" sz="1100" dirty="0">
              <a:solidFill>
                <a:srgbClr val="7030A0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8">
            <a:lum bright="-12000" contrast="23000"/>
          </a:blip>
          <a:srcRect l="23389" r="25553" b="54101"/>
          <a:stretch>
            <a:fillRect/>
          </a:stretch>
        </p:blipFill>
        <p:spPr bwMode="auto">
          <a:xfrm>
            <a:off x="4643438" y="1571612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9">
            <a:lum bright="-10000" contrast="10000"/>
          </a:blip>
          <a:srcRect l="23441" t="9811" r="24230" b="14072"/>
          <a:stretch>
            <a:fillRect/>
          </a:stretch>
        </p:blipFill>
        <p:spPr bwMode="auto">
          <a:xfrm>
            <a:off x="642910" y="1571612"/>
            <a:ext cx="3857652" cy="2470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12818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33955209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№ 23</a:t>
            </a:r>
            <a:br>
              <a:rPr lang="ru-RU" sz="1000" dirty="0" smtClean="0">
                <a:latin typeface="Liberation Serif" pitchFamily="18" charset="0"/>
              </a:rPr>
            </a:b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863715955"/>
              </p:ext>
            </p:extLst>
          </p:nvPr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811240290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№ 23</a:t>
            </a:r>
          </a:p>
        </p:txBody>
      </p:sp>
    </p:spTree>
    <p:extLst>
      <p:ext uri="{BB962C8B-B14F-4D97-AF65-F5344CB8AC3E}">
        <p14:creationId xmlns:p14="http://schemas.microsoft.com/office/powerpoint/2010/main" val="32401407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</a:t>
            </a:r>
            <a:r>
              <a:rPr kumimoji="0" lang="ru-RU" sz="1000" b="0" i="0" u="none" strike="noStrike" kern="1200" cap="all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свердловской области № 23</a:t>
            </a: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596418010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8644</TotalTime>
  <Words>1279</Words>
  <Application>Microsoft Office PowerPoint</Application>
  <PresentationFormat>Экран (4:3)</PresentationFormat>
  <Paragraphs>161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30" baseType="lpstr">
      <vt:lpstr>Arial</vt:lpstr>
      <vt:lpstr>Arial Black</vt:lpstr>
      <vt:lpstr>Calibri</vt:lpstr>
      <vt:lpstr>Candara</vt:lpstr>
      <vt:lpstr>Franklin Gothic Book</vt:lpstr>
      <vt:lpstr>Franklin Gothic Medium</vt:lpstr>
      <vt:lpstr>Liberation Serif</vt:lpstr>
      <vt:lpstr>Symbol</vt:lpstr>
      <vt:lpstr>Times New Roman</vt:lpstr>
      <vt:lpstr>Wingdings 2</vt:lpstr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№ 23 </vt:lpstr>
      <vt:lpstr>Презентация PowerPoint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                         УПРАВЛЕНИЯ СОЦИАЛЬНОЙ ПОЛИТИКИ № 23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Презентация PowerPoint</vt:lpstr>
      <vt:lpstr>Обеспечение открытости УПРАВЛЕНИЯ  СОЦИАЛЬНОЙ ПОЛИТИКИ № 23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№ 23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ur16</cp:lastModifiedBy>
  <cp:revision>624</cp:revision>
  <cp:lastPrinted>2026-01-20T10:56:38Z</cp:lastPrinted>
  <dcterms:created xsi:type="dcterms:W3CDTF">2013-09-24T14:29:11Z</dcterms:created>
  <dcterms:modified xsi:type="dcterms:W3CDTF">2026-01-20T10:57:14Z</dcterms:modified>
</cp:coreProperties>
</file>