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801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 autoAdjust="0"/>
    <p:restoredTop sz="89687" autoAdjust="0"/>
  </p:normalViewPr>
  <p:slideViewPr>
    <p:cSldViewPr>
      <p:cViewPr varScale="1">
        <p:scale>
          <a:sx n="92" d="100"/>
          <a:sy n="92" d="100"/>
        </p:scale>
        <p:origin x="216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</dgm:pt>
  </dgm:ptLst>
  <dgm:cxnLst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>
              <a:solidFill>
                <a:srgbClr val="FF0000"/>
              </a:solidFill>
            </a:rPr>
            <a:t>1</a:t>
          </a: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</dgm:pt>
    <dgm:pt modelId="{F8B12070-6D9A-4082-AD33-B445D0364799}" type="pres">
      <dgm:prSet presAssocID="{D7DF37C3-9BD7-42CF-ABEF-0111D631FFE9}" presName="entireBox" presStyleLbl="node1" presStyleIdx="0" presStyleCnt="1" custLinFactNeighborY="16891"/>
      <dgm:spPr/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1" custLinFactNeighborX="952">
        <dgm:presLayoutVars>
          <dgm:bulletEnabled val="1"/>
        </dgm:presLayoutVars>
      </dgm:prSet>
      <dgm:spPr/>
    </dgm:pt>
  </dgm:ptLst>
  <dgm:cxnLst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2025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20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72116" custScaleY="128850" custLinFactNeighborX="0" custLinFactNeighborY="7123"/>
      <dgm:spPr/>
    </dgm:pt>
    <dgm:pt modelId="{3B629C99-B11E-4F70-9F82-68848B7E7AD8}" type="pres">
      <dgm:prSet presAssocID="{2ED0AE8F-7EF8-418B-9E7A-44420831C9AE}" presName="rootConnector" presStyleLbl="node1" presStyleIdx="0" presStyleCnt="1"/>
      <dgm:spPr/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1"/>
      <dgm:spPr/>
    </dgm:pt>
    <dgm:pt modelId="{806382A0-C68C-479B-A6DD-CE5CFC302B63}" type="pres">
      <dgm:prSet presAssocID="{D11452CE-5813-489C-A842-484D3C9E99D0}" presName="childText" presStyleLbl="bgAcc1" presStyleIdx="0" presStyleCnt="1">
        <dgm:presLayoutVars>
          <dgm:bulletEnabled val="1"/>
        </dgm:presLayoutVars>
      </dgm:prSet>
      <dgm:spPr/>
    </dgm:pt>
  </dgm:ptLst>
  <dgm:cxnLst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</dgm:pt>
  </dgm:ptLst>
  <dgm:cxnLst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</dgm:pt>
  </dgm:ptLst>
  <dgm:cxnLst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</dgm:pt>
    <dgm:pt modelId="{001A4B00-44A1-4C18-9BB5-38AC84F24637}" type="pres">
      <dgm:prSet presAssocID="{062B1AEC-D799-4A11-B399-5E1FF264248A}" presName="rootConnector1" presStyleLbl="node1" presStyleIdx="0" presStyleCnt="0"/>
      <dgm:spPr/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</dgm:pt>
    <dgm:pt modelId="{5E6F7B4D-1673-48DF-9FF6-2C1B23C9711C}" type="pres">
      <dgm:prSet presAssocID="{928A8F6D-B894-4102-924D-6F2E27B0AFF4}" presName="rootConnector" presStyleLbl="node2" presStyleIdx="0" presStyleCnt="6"/>
      <dgm:spPr/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</dgm:pt>
    <dgm:pt modelId="{B2EC7170-B4EE-4C71-993D-7E1453F80F95}" type="pres">
      <dgm:prSet presAssocID="{3F312AA4-84B4-41EF-8872-8208F76140B3}" presName="rootConnector" presStyleLbl="node2" presStyleIdx="1" presStyleCnt="6"/>
      <dgm:spPr/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</dgm:pt>
    <dgm:pt modelId="{15B343C9-035F-40BC-A97A-475A306EA185}" type="pres">
      <dgm:prSet presAssocID="{BC952D7C-6F6B-4BBE-B4EA-B91DD7B8700D}" presName="rootConnector" presStyleLbl="node2" presStyleIdx="2" presStyleCnt="6"/>
      <dgm:spPr/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</dgm:pt>
    <dgm:pt modelId="{3BCFDDC2-AAD5-4CE9-82F5-69AC4B76F410}" type="pres">
      <dgm:prSet presAssocID="{7D2FDE30-0AE8-424A-B4E5-53BE715673CA}" presName="rootConnector" presStyleLbl="node2" presStyleIdx="3" presStyleCnt="6"/>
      <dgm:spPr/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</dgm:pt>
    <dgm:pt modelId="{4A9DB0D9-65F4-4B22-94EE-69BA63A447D4}" type="pres">
      <dgm:prSet presAssocID="{093ABD5B-CF48-472A-930A-16647983C4AA}" presName="rootConnector" presStyleLbl="node2" presStyleIdx="4" presStyleCnt="6"/>
      <dgm:spPr/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</dgm:pt>
    <dgm:pt modelId="{0F4B64F0-B181-43DB-AD65-A6B2321F1F2F}" type="pres">
      <dgm:prSet presAssocID="{DF89D3CE-A30C-4DBD-909E-CC9206108AA0}" presName="rootConnector" presStyleLbl="node2" presStyleIdx="5" presStyleCnt="6"/>
      <dgm:spPr/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</dgm:pt>
    <dgm:pt modelId="{CAC73272-225F-4202-92EC-2678F7D97610}" type="pres">
      <dgm:prSet presAssocID="{A3709EF3-4DBF-4683-999E-F8AC5A7782AD}" presName="rootConnector3" presStyleLbl="asst1" presStyleIdx="0" presStyleCnt="1"/>
      <dgm:spPr/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4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5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6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№ 9 и Учреждений по противодействию коррупции, выработка рекомендаций и контроль реализации решений комиссии </a:t>
          </a: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744416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 cap="rnd" cmpd="sng" algn="ctr">
          <a:solidFill>
            <a:scrgbClr r="0" g="0" b="0"/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№ 9</a:t>
          </a:r>
        </a:p>
      </dsp:txBody>
      <dsp:txXfrm>
        <a:off x="0" y="0"/>
        <a:ext cx="7560840" cy="2021984"/>
      </dsp:txXfrm>
    </dsp:sp>
    <dsp:sp modelId="{5C044014-61C3-4E0E-887D-6A2462010FF8}">
      <dsp:nvSpPr>
        <dsp:cNvPr id="0" name=""/>
        <dsp:cNvSpPr/>
      </dsp:nvSpPr>
      <dsp:spPr>
        <a:xfrm>
          <a:off x="0" y="1947096"/>
          <a:ext cx="7560840" cy="17224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38100" rIns="21336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kern="1200" dirty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3000" b="1" kern="1200" dirty="0">
              <a:solidFill>
                <a:srgbClr val="FF0000"/>
              </a:solidFill>
            </a:rPr>
            <a:t>1</a:t>
          </a:r>
        </a:p>
      </dsp:txBody>
      <dsp:txXfrm>
        <a:off x="0" y="1947096"/>
        <a:ext cx="7560840" cy="17224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3619" y="479661"/>
          <a:ext cx="8777736" cy="2078178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rnd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№ 9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87" y="540529"/>
        <a:ext cx="8656000" cy="1956442"/>
      </dsp:txXfrm>
    </dsp:sp>
    <dsp:sp modelId="{CD3AC7B0-8D48-4C22-9368-078FB63BD0A5}">
      <dsp:nvSpPr>
        <dsp:cNvPr id="0" name=""/>
        <dsp:cNvSpPr/>
      </dsp:nvSpPr>
      <dsp:spPr>
        <a:xfrm>
          <a:off x="881393" y="2557840"/>
          <a:ext cx="877773" cy="1094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4765"/>
              </a:lnTo>
              <a:lnTo>
                <a:pt x="877773" y="1094765"/>
              </a:lnTo>
            </a:path>
          </a:pathLst>
        </a:custGeom>
        <a:noFill/>
        <a:ln w="28575" cap="rnd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759167" y="2846172"/>
          <a:ext cx="2580586" cy="1612866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9050" cap="rnd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2025 год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ru-RU" sz="20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06406" y="2893411"/>
        <a:ext cx="2486108" cy="1518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499051"/>
                <a:satOff val="-10098"/>
                <a:lumOff val="314"/>
                <a:alphaOff val="0"/>
                <a:tint val="96000"/>
                <a:lumMod val="100000"/>
              </a:schemeClr>
            </a:gs>
            <a:gs pos="78000">
              <a:schemeClr val="accent5">
                <a:hueOff val="499051"/>
                <a:satOff val="-10098"/>
                <a:lumOff val="31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12700" cap="rnd" cmpd="sng" algn="ctr">
          <a:solidFill>
            <a:schemeClr val="accent5">
              <a:hueOff val="499051"/>
              <a:satOff val="-10098"/>
              <a:lumOff val="314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998102"/>
                <a:satOff val="-20196"/>
                <a:lumOff val="628"/>
                <a:alphaOff val="0"/>
                <a:tint val="96000"/>
                <a:lumMod val="100000"/>
              </a:schemeClr>
            </a:gs>
            <a:gs pos="78000">
              <a:schemeClr val="accent5">
                <a:hueOff val="998102"/>
                <a:satOff val="-20196"/>
                <a:lumOff val="62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2700" cap="rnd" cmpd="sng" algn="ctr">
          <a:solidFill>
            <a:schemeClr val="accent5">
              <a:hueOff val="998102"/>
              <a:satOff val="-20196"/>
              <a:lumOff val="628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12700" cap="rnd" cmpd="sng" algn="ctr">
          <a:solidFill>
            <a:schemeClr val="accent5">
              <a:hueOff val="1497154"/>
              <a:satOff val="-30293"/>
              <a:lumOff val="941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12700" cap="rnd" cmpd="sng" algn="ctr">
          <a:solidFill>
            <a:schemeClr val="accent5">
              <a:hueOff val="1996205"/>
              <a:satOff val="-40391"/>
              <a:lumOff val="125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2495256"/>
                <a:satOff val="-50489"/>
                <a:lumOff val="1569"/>
                <a:alphaOff val="0"/>
                <a:tint val="96000"/>
                <a:lumMod val="100000"/>
              </a:schemeClr>
            </a:gs>
            <a:gs pos="78000">
              <a:schemeClr val="accent5">
                <a:hueOff val="2495256"/>
                <a:satOff val="-50489"/>
                <a:lumOff val="156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1270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227958"/>
                <a:satOff val="-1151"/>
                <a:lumOff val="-1617"/>
                <a:alphaOff val="0"/>
                <a:tint val="96000"/>
                <a:lumMod val="100000"/>
              </a:schemeClr>
            </a:gs>
            <a:gs pos="78000">
              <a:schemeClr val="accent4">
                <a:hueOff val="-227958"/>
                <a:satOff val="-1151"/>
                <a:lumOff val="-161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227958"/>
              <a:satOff val="-1151"/>
              <a:lumOff val="-161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55917"/>
                <a:satOff val="-2303"/>
                <a:lumOff val="-3235"/>
                <a:alphaOff val="0"/>
                <a:tint val="96000"/>
                <a:lumMod val="100000"/>
              </a:schemeClr>
            </a:gs>
            <a:gs pos="78000">
              <a:schemeClr val="accent4">
                <a:hueOff val="-455917"/>
                <a:satOff val="-2303"/>
                <a:lumOff val="-3235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2700" cap="rnd" cmpd="sng" algn="ctr">
          <a:solidFill>
            <a:schemeClr val="accent4">
              <a:hueOff val="-455917"/>
              <a:satOff val="-2303"/>
              <a:lumOff val="-3235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№ 9, не выявлены</a:t>
          </a: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683875"/>
                <a:satOff val="-3454"/>
                <a:lumOff val="-4852"/>
                <a:alphaOff val="0"/>
                <a:tint val="96000"/>
                <a:lumMod val="100000"/>
              </a:schemeClr>
            </a:gs>
            <a:gs pos="78000">
              <a:schemeClr val="accent4">
                <a:hueOff val="-683875"/>
                <a:satOff val="-3454"/>
                <a:lumOff val="-4852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2700" cap="rnd" cmpd="sng" algn="ctr">
          <a:solidFill>
            <a:schemeClr val="accent4">
              <a:hueOff val="-683875"/>
              <a:satOff val="-3454"/>
              <a:lumOff val="-4852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№ 9 независимыми экспертами, органами прокуратуры и органами юстиции не выявлены</a:t>
          </a:r>
        </a:p>
      </dsp:txBody>
      <dsp:txXfrm rot="-5400000">
        <a:off x="728742" y="3122427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11834"/>
                <a:satOff val="-4605"/>
                <a:lumOff val="-6470"/>
                <a:alphaOff val="0"/>
                <a:tint val="96000"/>
                <a:lumMod val="100000"/>
              </a:schemeClr>
            </a:gs>
            <a:gs pos="78000">
              <a:schemeClr val="accent4">
                <a:hueOff val="-911834"/>
                <a:satOff val="-4605"/>
                <a:lumOff val="-647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270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9 установленного порядка сообщения о получения подарка не выявлены</a:t>
          </a:r>
        </a:p>
      </dsp:txBody>
      <dsp:txXfrm rot="-5400000">
        <a:off x="728741" y="4156627"/>
        <a:ext cx="7798581" cy="7695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602241" y="2615951"/>
          <a:ext cx="1379689" cy="637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9689" y="637879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602241" y="2615951"/>
          <a:ext cx="2892151" cy="226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2260274"/>
              </a:lnTo>
              <a:lnTo>
                <a:pt x="2892151" y="226027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602241" y="2615951"/>
          <a:ext cx="2892151" cy="1349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1349854"/>
              </a:lnTo>
              <a:lnTo>
                <a:pt x="2892151" y="134985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602241" y="2615951"/>
          <a:ext cx="2892151" cy="439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439434"/>
              </a:lnTo>
              <a:lnTo>
                <a:pt x="2892151" y="439434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602241" y="2144965"/>
          <a:ext cx="2892151" cy="470986"/>
        </a:xfrm>
        <a:custGeom>
          <a:avLst/>
          <a:gdLst/>
          <a:ahLst/>
          <a:cxnLst/>
          <a:rect l="0" t="0" r="0" b="0"/>
          <a:pathLst>
            <a:path>
              <a:moveTo>
                <a:pt x="0" y="470986"/>
              </a:moveTo>
              <a:lnTo>
                <a:pt x="2680425" y="47098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602241" y="1234545"/>
          <a:ext cx="2892151" cy="1381406"/>
        </a:xfrm>
        <a:custGeom>
          <a:avLst/>
          <a:gdLst/>
          <a:ahLst/>
          <a:cxnLst/>
          <a:rect l="0" t="0" r="0" b="0"/>
          <a:pathLst>
            <a:path>
              <a:moveTo>
                <a:pt x="0" y="1381406"/>
              </a:moveTo>
              <a:lnTo>
                <a:pt x="2680425" y="138140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602241" y="324125"/>
          <a:ext cx="2892151" cy="2291826"/>
        </a:xfrm>
        <a:custGeom>
          <a:avLst/>
          <a:gdLst/>
          <a:ahLst/>
          <a:cxnLst/>
          <a:rect l="0" t="0" r="0" b="0"/>
          <a:pathLst>
            <a:path>
              <a:moveTo>
                <a:pt x="0" y="2291826"/>
              </a:moveTo>
              <a:lnTo>
                <a:pt x="2680425" y="229182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9050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60045" y="807863"/>
          <a:ext cx="2242196" cy="361617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</a:p>
      </dsp:txBody>
      <dsp:txXfrm>
        <a:off x="360045" y="807863"/>
        <a:ext cx="2242196" cy="3616177"/>
      </dsp:txXfrm>
    </dsp:sp>
    <dsp:sp modelId="{DC7F13E1-B092-47E4-BDE4-072AB8A5E949}">
      <dsp:nvSpPr>
        <dsp:cNvPr id="0" name=""/>
        <dsp:cNvSpPr/>
      </dsp:nvSpPr>
      <dsp:spPr>
        <a:xfrm>
          <a:off x="5494393" y="1243"/>
          <a:ext cx="3146561" cy="645763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lumMod val="110000"/>
              </a:schemeClr>
            </a:gs>
            <a:gs pos="88000">
              <a:schemeClr val="accent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</a:p>
      </dsp:txBody>
      <dsp:txXfrm>
        <a:off x="5494393" y="1243"/>
        <a:ext cx="3146561" cy="645763"/>
      </dsp:txXfrm>
    </dsp:sp>
    <dsp:sp modelId="{8DED5DE9-BC09-42CD-9022-5E31982A4C19}">
      <dsp:nvSpPr>
        <dsp:cNvPr id="0" name=""/>
        <dsp:cNvSpPr/>
      </dsp:nvSpPr>
      <dsp:spPr>
        <a:xfrm>
          <a:off x="5494393" y="911663"/>
          <a:ext cx="3083572" cy="645763"/>
        </a:xfrm>
        <a:prstGeom prst="rect">
          <a:avLst/>
        </a:prstGeom>
        <a:gradFill rotWithShape="1">
          <a:gsLst>
            <a:gs pos="0">
              <a:schemeClr val="accent2">
                <a:tint val="65000"/>
                <a:lumMod val="110000"/>
              </a:schemeClr>
            </a:gs>
            <a:gs pos="88000">
              <a:schemeClr val="accent2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</a:p>
      </dsp:txBody>
      <dsp:txXfrm>
        <a:off x="5494393" y="911663"/>
        <a:ext cx="3083572" cy="645763"/>
      </dsp:txXfrm>
    </dsp:sp>
    <dsp:sp modelId="{FDAB10FF-68E6-4D56-9CC9-28FDDD29E25C}">
      <dsp:nvSpPr>
        <dsp:cNvPr id="0" name=""/>
        <dsp:cNvSpPr/>
      </dsp:nvSpPr>
      <dsp:spPr>
        <a:xfrm>
          <a:off x="5494393" y="1822084"/>
          <a:ext cx="3146561" cy="645763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lumMod val="110000"/>
              </a:schemeClr>
            </a:gs>
            <a:gs pos="88000">
              <a:schemeClr val="accent3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</a:p>
      </dsp:txBody>
      <dsp:txXfrm>
        <a:off x="5494393" y="1822084"/>
        <a:ext cx="3146561" cy="645763"/>
      </dsp:txXfrm>
    </dsp:sp>
    <dsp:sp modelId="{34A8B3AA-0191-4111-8634-2888E921A5B8}">
      <dsp:nvSpPr>
        <dsp:cNvPr id="0" name=""/>
        <dsp:cNvSpPr/>
      </dsp:nvSpPr>
      <dsp:spPr>
        <a:xfrm>
          <a:off x="5494393" y="2732504"/>
          <a:ext cx="3125367" cy="645763"/>
        </a:xfrm>
        <a:prstGeom prst="rect">
          <a:avLst/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</a:p>
      </dsp:txBody>
      <dsp:txXfrm>
        <a:off x="5494393" y="2732504"/>
        <a:ext cx="3125367" cy="645763"/>
      </dsp:txXfrm>
    </dsp:sp>
    <dsp:sp modelId="{175CAE67-F4A7-408F-8749-FC996D37B6F1}">
      <dsp:nvSpPr>
        <dsp:cNvPr id="0" name=""/>
        <dsp:cNvSpPr/>
      </dsp:nvSpPr>
      <dsp:spPr>
        <a:xfrm>
          <a:off x="5494393" y="3642924"/>
          <a:ext cx="3127505" cy="645763"/>
        </a:xfrm>
        <a:prstGeom prst="rect">
          <a:avLst/>
        </a:prstGeom>
        <a:gradFill rotWithShape="1">
          <a:gsLst>
            <a:gs pos="0">
              <a:schemeClr val="accent4">
                <a:tint val="65000"/>
                <a:lumMod val="110000"/>
              </a:schemeClr>
            </a:gs>
            <a:gs pos="88000">
              <a:schemeClr val="accent4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</a:p>
      </dsp:txBody>
      <dsp:txXfrm>
        <a:off x="5494393" y="3642924"/>
        <a:ext cx="3127505" cy="645763"/>
      </dsp:txXfrm>
    </dsp:sp>
    <dsp:sp modelId="{665A38C0-6C9E-46D5-B527-9F158F443BDE}">
      <dsp:nvSpPr>
        <dsp:cNvPr id="0" name=""/>
        <dsp:cNvSpPr/>
      </dsp:nvSpPr>
      <dsp:spPr>
        <a:xfrm>
          <a:off x="5494393" y="4553345"/>
          <a:ext cx="3125367" cy="645763"/>
        </a:xfrm>
        <a:prstGeom prst="rect">
          <a:avLst/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</a:p>
      </dsp:txBody>
      <dsp:txXfrm>
        <a:off x="5494393" y="4553345"/>
        <a:ext cx="3125367" cy="645763"/>
      </dsp:txXfrm>
    </dsp:sp>
    <dsp:sp modelId="{21835EC1-3392-426D-828A-1C30858D7389}">
      <dsp:nvSpPr>
        <dsp:cNvPr id="0" name=""/>
        <dsp:cNvSpPr/>
      </dsp:nvSpPr>
      <dsp:spPr>
        <a:xfrm>
          <a:off x="2923302" y="1887984"/>
          <a:ext cx="2117256" cy="13658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solidFill>
            <a:schemeClr val="bg1">
              <a:lumMod val="65000"/>
            </a:schemeClr>
          </a:solidFill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№ 9</a:t>
          </a:r>
        </a:p>
      </dsp:txBody>
      <dsp:txXfrm>
        <a:off x="2923302" y="1887984"/>
        <a:ext cx="2117256" cy="1365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19.01.2026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19.01.2026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03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8516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84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13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59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96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185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6294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218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63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837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06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4137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03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35207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19/01/2026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444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96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1089609"/>
            <a:ext cx="8299176" cy="39342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Отчет о выполнении в 2025 году планов мероприятий </a:t>
            </a: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на 2025-2028 годы</a:t>
            </a: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4753" t="13498" r="49309" b="75783"/>
          <a:stretch/>
        </p:blipFill>
        <p:spPr>
          <a:xfrm>
            <a:off x="932233" y="3601202"/>
            <a:ext cx="619554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2312" y="399113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Талицком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 и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Тугулымском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районе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790" y="1727127"/>
            <a:ext cx="2874840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Управление социальной политики</a:t>
            </a:r>
          </a:p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№ 9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08744" y="1387703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учреждения социального обслуживания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3</a:t>
            </a:r>
            <a:endParaRPr lang="ru-RU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48898" y="2390362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07956729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73616" cy="1008112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2843808" y="1052736"/>
            <a:ext cx="4968552" cy="1656184"/>
          </a:xfrm>
          <a:prstGeom prst="rightArrowCallout">
            <a:avLst>
              <a:gd name="adj1" fmla="val 25000"/>
              <a:gd name="adj2" fmla="val 0"/>
              <a:gd name="adj3" fmla="val 25000"/>
              <a:gd name="adj4" fmla="val 64977"/>
            </a:avLst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Государственных гражданских служащих</a:t>
            </a: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90039441"/>
              </p:ext>
            </p:extLst>
          </p:nvPr>
        </p:nvGraphicFramePr>
        <p:xfrm>
          <a:off x="899592" y="2852936"/>
          <a:ext cx="7560840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интересов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9030993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-468052"/>
            <a:ext cx="8532440" cy="9361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b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>
              <a:solidFill>
                <a:schemeClr val="accent5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2025 году Сведения о доходах, расходах, имуществе и обязательствах имущественного характера за 2024 год представили:	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3212976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b="1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6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35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 № 9</a:t>
            </a:r>
          </a:p>
          <a:p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6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5 </a:t>
            </a:r>
            <a:r>
              <a:rPr lang="ru-RU" sz="16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руководителей государственных учреждений социального обслуживания</a:t>
            </a:r>
            <a:endParaRPr lang="ru-RU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9978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органов социальной защиты населения Свердловской области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01" y="1628800"/>
            <a:ext cx="4536504" cy="39007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prasolova\Desktop\2023-01-26_13-44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827" y="1547233"/>
            <a:ext cx="4155272" cy="531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9144000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b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85858566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5267069"/>
              </p:ext>
            </p:extLst>
          </p:nvPr>
        </p:nvGraphicFramePr>
        <p:xfrm>
          <a:off x="107504" y="1469008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частично удовлетворены качеством услуг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94,72 %</a:t>
            </a:r>
            <a:r>
              <a:rPr lang="ru-RU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7211</TotalTime>
  <Words>542</Words>
  <Application>Microsoft Office PowerPoint</Application>
  <PresentationFormat>Экран (4:3)</PresentationFormat>
  <Paragraphs>64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Arial Black</vt:lpstr>
      <vt:lpstr>Calibri</vt:lpstr>
      <vt:lpstr>Candara</vt:lpstr>
      <vt:lpstr>Symbol</vt:lpstr>
      <vt:lpstr>Trebuchet MS</vt:lpstr>
      <vt:lpstr>Wingdings 3</vt:lpstr>
      <vt:lpstr>Шаблон презентации на 14082013(2)</vt:lpstr>
      <vt:lpstr>Аспект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Rozjina</cp:lastModifiedBy>
  <cp:revision>491</cp:revision>
  <cp:lastPrinted>2023-01-26T09:54:44Z</cp:lastPrinted>
  <dcterms:created xsi:type="dcterms:W3CDTF">2013-09-24T14:29:11Z</dcterms:created>
  <dcterms:modified xsi:type="dcterms:W3CDTF">2026-01-19T09:50:36Z</dcterms:modified>
</cp:coreProperties>
</file>