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0" r:id="rId1"/>
  </p:sldMasterIdLst>
  <p:notesMasterIdLst>
    <p:notesMasterId r:id="rId14"/>
  </p:notesMasterIdLst>
  <p:sldIdLst>
    <p:sldId id="256" r:id="rId2"/>
    <p:sldId id="259" r:id="rId3"/>
    <p:sldId id="257" r:id="rId4"/>
    <p:sldId id="258" r:id="rId5"/>
    <p:sldId id="270" r:id="rId6"/>
    <p:sldId id="260" r:id="rId7"/>
    <p:sldId id="261" r:id="rId8"/>
    <p:sldId id="265" r:id="rId9"/>
    <p:sldId id="266" r:id="rId10"/>
    <p:sldId id="267" r:id="rId11"/>
    <p:sldId id="268" r:id="rId12"/>
    <p:sldId id="26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54784" autoAdjust="0"/>
  </p:normalViewPr>
  <p:slideViewPr>
    <p:cSldViewPr snapToGrid="0">
      <p:cViewPr varScale="1">
        <p:scale>
          <a:sx n="78" d="100"/>
          <a:sy n="78" d="100"/>
        </p:scale>
        <p:origin x="-62" y="-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t>12.01.2026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1" r:id="rId1"/>
    <p:sldLayoutId id="2147484402" r:id="rId2"/>
    <p:sldLayoutId id="2147484403" r:id="rId3"/>
    <p:sldLayoutId id="2147484404" r:id="rId4"/>
    <p:sldLayoutId id="2147484405" r:id="rId5"/>
    <p:sldLayoutId id="2147484406" r:id="rId6"/>
    <p:sldLayoutId id="2147484407" r:id="rId7"/>
    <p:sldLayoutId id="2147484408" r:id="rId8"/>
    <p:sldLayoutId id="2147484409" r:id="rId9"/>
    <p:sldLayoutId id="2147484410" r:id="rId10"/>
    <p:sldLayoutId id="214748441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0021" y="1146968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5" y="2895472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600" b="1" i="1" spc="-50" dirty="0" smtClean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2025 </a:t>
            </a: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915" y="561189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по </a:t>
            </a:r>
            <a:b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1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1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1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21527" y="2073718"/>
            <a:ext cx="79178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4112" y="600614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2025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6"/>
            <a:ext cx="8915400" cy="4535055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Национального плана противодействия коррупции на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2025-2028;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Повышение эффективности деятельности по противодействию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Мониторинг состояния и эффективности  противодействия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Формирование в обществе нетерпимого отношения к проявлениям коррупции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5057" y="491889"/>
            <a:ext cx="8915400" cy="64127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2025 </a:t>
            </a: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4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4575" y="1331143"/>
            <a:ext cx="9010795" cy="4571949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4359" y="472433"/>
            <a:ext cx="8915400" cy="641272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en-US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en-US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en-US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Профессиональное </a:t>
            </a: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развитие гражданских служащих Управления в сфере организации противодействия коррупции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59286" y="214558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Liberation Serif" panose="02020603050405020304" pitchFamily="18" charset="0"/>
              </a:rPr>
  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</a:t>
            </a:r>
            <a:endParaRPr lang="ru-RU" b="1" dirty="0">
              <a:solidFill>
                <a:srgbClr val="FF0000"/>
              </a:solidFill>
              <a:latin typeface="Liberation Serif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9286" y="426031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Liberation Serif" panose="02020603050405020304" pitchFamily="18" charset="0"/>
              </a:rPr>
              <a:t>Проведение учебных занятий, консультаций в Управлении по вопросам применения законодательства по противодействию коррупции - 2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860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5429" y="583351"/>
            <a:ext cx="9694287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работы комиссии по соблюдению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8563" y="2565282"/>
            <a:ext cx="3173384" cy="1171833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928191" y="4660885"/>
            <a:ext cx="226562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2023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946331" y="4659235"/>
            <a:ext cx="231085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2025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49689" y="4660885"/>
            <a:ext cx="236551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2024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2"/>
            <a:endCxn id="9" idx="0"/>
          </p:cNvCxnSpPr>
          <p:nvPr/>
        </p:nvCxnSpPr>
        <p:spPr>
          <a:xfrm flipH="1">
            <a:off x="3061003" y="3737113"/>
            <a:ext cx="3044253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2"/>
            <a:endCxn id="11" idx="0"/>
          </p:cNvCxnSpPr>
          <p:nvPr/>
        </p:nvCxnSpPr>
        <p:spPr>
          <a:xfrm>
            <a:off x="6105256" y="3737113"/>
            <a:ext cx="27189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2"/>
            <a:endCxn id="10" idx="0"/>
          </p:cNvCxnSpPr>
          <p:nvPr/>
        </p:nvCxnSpPr>
        <p:spPr>
          <a:xfrm>
            <a:off x="6105255" y="3737113"/>
            <a:ext cx="2996503" cy="9221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3837" y="482927"/>
            <a:ext cx="8927667" cy="1368137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4460" y="1592986"/>
            <a:ext cx="6832414" cy="425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8721272" y="2280332"/>
            <a:ext cx="3071191" cy="19905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dirty="0">
                <a:latin typeface="Liberation Serif" pitchFamily="18" charset="0"/>
              </a:rPr>
              <a:t>В </a:t>
            </a:r>
            <a:r>
              <a:rPr lang="ru-RU" sz="1800" dirty="0" smtClean="0">
                <a:latin typeface="Liberation Serif" pitchFamily="18" charset="0"/>
              </a:rPr>
              <a:t>2025 </a:t>
            </a:r>
            <a:r>
              <a:rPr lang="ru-RU" sz="1800" dirty="0">
                <a:latin typeface="Liberation Serif" pitchFamily="18" charset="0"/>
              </a:rPr>
              <a:t>году сведения о доходах, расходах, имуществе и обязательствах имущественного характера представили </a:t>
            </a:r>
            <a:r>
              <a:rPr lang="ru-RU" sz="1800" dirty="0" smtClean="0">
                <a:latin typeface="Liberation Serif" pitchFamily="18" charset="0"/>
              </a:rPr>
              <a:t>27 </a:t>
            </a:r>
            <a:r>
              <a:rPr lang="ru-RU" sz="1800" dirty="0">
                <a:latin typeface="Liberation Serif" pitchFamily="18" charset="0"/>
              </a:rPr>
              <a:t>государственный служащий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4782" y="781781"/>
            <a:ext cx="6821311" cy="15094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2024 год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85528" y="3013365"/>
            <a:ext cx="3753427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2025 </a:t>
            </a:r>
            <a:r>
              <a:rPr lang="ru-RU" sz="2400" u="sng" dirty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1" y="3013365"/>
            <a:ext cx="3888511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2024 </a:t>
            </a:r>
            <a:r>
              <a:rPr lang="ru-RU" sz="2400" u="sng" dirty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8496" y="569590"/>
            <a:ext cx="8398565" cy="1348662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о деятельности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Управления социальной  политики № 15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Официальный сайт Управления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260" y="2169686"/>
            <a:ext cx="8858169" cy="410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8045" y="312733"/>
            <a:ext cx="9719687" cy="128345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о деятельности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Управления социальной политики № 15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Официальная страничка в социальной сети «</a:t>
            </a:r>
            <a:r>
              <a:rPr lang="ru-RU" sz="1800" b="1" dirty="0" err="1">
                <a:solidFill>
                  <a:srgbClr val="3C5010"/>
                </a:solidFill>
                <a:latin typeface="Liberation Serif" panose="02020603050405020304" pitchFamily="18" charset="0"/>
              </a:rPr>
              <a:t>Вконтакт</a:t>
            </a: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»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492" y="1653697"/>
            <a:ext cx="7718265" cy="4709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2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3386" y="371100"/>
            <a:ext cx="9719687" cy="128345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о деятельности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Управления социальной политики № 15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Официальная страничка в социальной сети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«</a:t>
            </a:r>
            <a:r>
              <a:rPr lang="en-US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MAX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»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2235310" y="1831279"/>
            <a:ext cx="8085737" cy="4638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71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117" y="631538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по вопросам коррупции</a:t>
            </a:r>
            <a:endParaRPr lang="ru-RU" sz="2000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4" y="2080493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>
                <a:latin typeface="Liberation Serif" panose="02020603050405020304" pitchFamily="18" charset="0"/>
              </a:rPr>
              <a:t>В письменном виде</a:t>
            </a: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6"/>
            <a:ext cx="5828147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300" y="3992421"/>
            <a:ext cx="5837379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>
                <a:latin typeface="Liberation Serif" panose="02020603050405020304" pitchFamily="18" charset="0"/>
              </a:rPr>
              <a:t>По «телефону доверия» по вопросам противодействия коррупции 8 (34384) 6-47-00</a:t>
            </a: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301" y="4961086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>
                <a:latin typeface="Liberation Serif" panose="02020603050405020304" pitchFamily="18" charset="0"/>
              </a:rPr>
              <a:t>На личном приеме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1648</TotalTime>
  <Words>496</Words>
  <Application>Microsoft Office PowerPoint</Application>
  <PresentationFormat>Произвольный</PresentationFormat>
  <Paragraphs>59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Контроль за исполнением мер по  предупреждению коррупции </vt:lpstr>
      <vt:lpstr> Основные направления работы Управления в целях выполнения плана мероприятий по противодействию коррупции за 2025 год</vt:lpstr>
      <vt:lpstr>Реализация запланированных мероприятий 2025 год</vt:lpstr>
      <vt:lpstr>  Профессиональное развитие гражданских служащих Управления в сфере организации противодействия коррупции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Результаты деятельности Управления в рамках работы с обращениями граждан и организаций по фактам коррупции за 2024 год</vt:lpstr>
      <vt:lpstr>Обеспечение доступа к информации о деятельности  Управления социальной  политики № 15   Официальный сайт Управления</vt:lpstr>
      <vt:lpstr>Обеспечение доступа к информации о деятельности  Управления социальной политики № 15   Официальная страничка в социальной сети «Вконтакт»</vt:lpstr>
      <vt:lpstr>Обеспечение доступа к информации о деятельности  Управления социальной политики № 15   Официальная страничка в социальной сети «MAX»</vt:lpstr>
      <vt:lpstr>Прием обращений граждан и организаций 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Пользователь</cp:lastModifiedBy>
  <cp:revision>84</cp:revision>
  <dcterms:created xsi:type="dcterms:W3CDTF">2019-10-09T06:51:55Z</dcterms:created>
  <dcterms:modified xsi:type="dcterms:W3CDTF">2026-01-12T11:53:11Z</dcterms:modified>
</cp:coreProperties>
</file>