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280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01.11.2025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01.11.2025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01.11.2025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01.11.2025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01.11.2025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01.11.2025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comfer.ru/caretips/pitanie-pozhilyh-lyudey/" TargetMode="External"/><Relationship Id="rId2" Type="http://schemas.openxmlformats.org/officeDocument/2006/relationships/hyperlink" Target="https://www.seniorgroup.ru/about/media/10-pravil-pitaniya-v-pozhilom-vozraste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22376" y="548680"/>
            <a:ext cx="7772400" cy="3100326"/>
          </a:xfrm>
        </p:spPr>
        <p:txBody>
          <a:bodyPr>
            <a:normAutofit/>
          </a:bodyPr>
          <a:lstStyle/>
          <a:p>
            <a:pPr algn="ctr"/>
            <a:r>
              <a:rPr lang="ru-RU" sz="2000" dirty="0" smtClean="0"/>
              <a:t>ГАУСО СО «КЦСОН города Каменска-Уральского»</a:t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800" dirty="0" smtClean="0"/>
              <a:t>Школа  пожилого  возраста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по направлению «Обучение навыкам  ухода»</a:t>
            </a:r>
            <a:br>
              <a:rPr lang="ru-RU" sz="2000" dirty="0" smtClean="0"/>
            </a:br>
            <a:r>
              <a:rPr lang="ru-RU" sz="2000" dirty="0" smtClean="0"/>
              <a:t>на тему</a:t>
            </a:r>
            <a:br>
              <a:rPr lang="ru-RU" sz="2000" dirty="0" smtClean="0"/>
            </a:br>
            <a:r>
              <a:rPr lang="ru-RU" sz="2000" dirty="0" smtClean="0"/>
              <a:t> «</a:t>
            </a:r>
            <a:r>
              <a:rPr lang="ru-RU" sz="2400" dirty="0"/>
              <a:t>П</a:t>
            </a:r>
            <a:r>
              <a:rPr lang="ru-RU" sz="2400" dirty="0" smtClean="0"/>
              <a:t>равильное питание граждан в пожилом возрасте</a:t>
            </a:r>
            <a:r>
              <a:rPr lang="ru-RU" sz="2000" dirty="0" smtClean="0"/>
              <a:t>»</a:t>
            </a:r>
            <a:endParaRPr lang="ru-RU" sz="2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2264248"/>
          </a:xfrm>
        </p:spPr>
        <p:txBody>
          <a:bodyPr>
            <a:normAutofit/>
          </a:bodyPr>
          <a:lstStyle/>
          <a:p>
            <a:endParaRPr lang="ru-RU" sz="2000" dirty="0" smtClean="0"/>
          </a:p>
          <a:p>
            <a:endParaRPr lang="ru-RU" dirty="0" smtClean="0"/>
          </a:p>
          <a:p>
            <a:endParaRPr lang="ru-RU" sz="2000" dirty="0" smtClean="0"/>
          </a:p>
          <a:p>
            <a:r>
              <a:rPr lang="ru-RU" sz="1800" b="1" dirty="0" smtClean="0"/>
              <a:t>Специалист  по  социальной работе: </a:t>
            </a:r>
          </a:p>
          <a:p>
            <a:r>
              <a:rPr lang="ru-RU" sz="1800" b="1" dirty="0" err="1" smtClean="0"/>
              <a:t>Бахтеева</a:t>
            </a:r>
            <a:r>
              <a:rPr lang="ru-RU" sz="1800" b="1" dirty="0" smtClean="0"/>
              <a:t> Светлана Павловна</a:t>
            </a:r>
            <a:endParaRPr lang="ru-RU" sz="1800" b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B041ACED-83F6-9A5E-0BB9-A96AE93ACB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021" y="3789040"/>
            <a:ext cx="2379071" cy="23790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92ec5255499729d7bc75a781c3fd67e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568952" cy="6120679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0110a3e5915a14e02318e4f75490d63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40960" cy="6120679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2661c129915ea53b1c50ac987cb8885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568951" cy="5832647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192687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568952" cy="6120679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120680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260649"/>
            <a:ext cx="8640960" cy="6336704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Спасибо за внимание.</a:t>
            </a:r>
          </a:p>
          <a:p>
            <a:r>
              <a:rPr lang="ru-RU" dirty="0" smtClean="0">
                <a:hlinkClick r:id="rId2"/>
              </a:rPr>
              <a:t>Список </a:t>
            </a:r>
            <a:r>
              <a:rPr lang="ru-RU" smtClean="0">
                <a:hlinkClick r:id="rId2"/>
              </a:rPr>
              <a:t>использованной литературы:</a:t>
            </a:r>
            <a:r>
              <a:rPr lang="en-US" dirty="0">
                <a:hlinkClick r:id="rId2"/>
              </a:rPr>
              <a:t/>
            </a:r>
            <a:br>
              <a:rPr lang="en-US" dirty="0">
                <a:hlinkClick r:id="rId2"/>
              </a:rPr>
            </a:br>
            <a:r>
              <a:rPr lang="en-US" dirty="0">
                <a:hlinkClick r:id="rId2"/>
              </a:rPr>
              <a:t>Senior Group </a:t>
            </a:r>
            <a:r>
              <a:rPr lang="en-US" dirty="0" err="1">
                <a:hlinkClick r:id="rId2"/>
              </a:rPr>
              <a:t>Малаховка</a:t>
            </a:r>
            <a:endParaRPr lang="en-US" dirty="0">
              <a:hlinkClick r:id="rId2"/>
            </a:endParaRPr>
          </a:p>
          <a:p>
            <a:r>
              <a:rPr lang="en-US" dirty="0">
                <a:hlinkClick r:id="rId2"/>
              </a:rPr>
              <a:t>https://www.seniorgroup.ru › about › media › 10-pravil...</a:t>
            </a:r>
          </a:p>
          <a:p>
            <a:r>
              <a:rPr lang="ru-RU" dirty="0">
                <a:hlinkClick r:id="rId3"/>
              </a:rPr>
              <a:t>https://comfer.ru › Советы по уходу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4425529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18</TotalTime>
  <Words>23</Words>
  <Application>Microsoft Office PowerPoint</Application>
  <PresentationFormat>Экран (4:3)</PresentationFormat>
  <Paragraphs>10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2" baseType="lpstr">
      <vt:lpstr>Verdana</vt:lpstr>
      <vt:lpstr>Wingdings 2</vt:lpstr>
      <vt:lpstr>Аспект</vt:lpstr>
      <vt:lpstr>ГАУСО СО «КЦСОН города Каменска-Уральского»    Школа  пожилого  возраста по направлению «Обучение навыкам  ухода» на тему  «Правильное питание граждан в пожилом возрасте»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    Школа  пожилого  возраста по направлению «Обучение навыкам  ухода» на тему  «Правильное питание в пожилом возрасте»</dc:title>
  <dc:creator>Рустам</dc:creator>
  <cp:lastModifiedBy>Максунова Елена Васильевна</cp:lastModifiedBy>
  <cp:revision>5</cp:revision>
  <dcterms:created xsi:type="dcterms:W3CDTF">2020-11-06T12:57:19Z</dcterms:created>
  <dcterms:modified xsi:type="dcterms:W3CDTF">2025-11-01T07:39:11Z</dcterms:modified>
</cp:coreProperties>
</file>