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8"/>
  </p:notesMasterIdLst>
  <p:sldIdLst>
    <p:sldId id="258" r:id="rId2"/>
    <p:sldId id="265" r:id="rId3"/>
    <p:sldId id="260" r:id="rId4"/>
    <p:sldId id="269" r:id="rId5"/>
    <p:sldId id="268" r:id="rId6"/>
    <p:sldId id="267" r:id="rId7"/>
    <p:sldId id="266" r:id="rId8"/>
    <p:sldId id="264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0E0F"/>
    <a:srgbClr val="183018"/>
    <a:srgbClr val="F1D5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81BA16-F34F-49D9-A645-B58548E7087F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B4AD0-FFCA-4D5A-80DF-A56174E36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76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2473-831A-4B81-8B0B-BCDA3E1C0416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DEB07-47B0-460C-BE27-6E02CF76D6FE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2659B-E789-4ACC-B582-D2C413C17C51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1DBBF-B292-4902-B2BB-812C1A648347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38A-E41D-4544-AD78-3C645B59C5EB}" type="datetime1">
              <a:rPr lang="ru-RU" smtClean="0"/>
              <a:t>01.12.2025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62702-8775-4C6E-B1CD-CAA7C095964F}" type="datetime1">
              <a:rPr lang="ru-RU" smtClean="0"/>
              <a:t>01.12.2025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7CEA-322C-4DE2-844C-28E8B8E8A083}" type="datetime1">
              <a:rPr lang="ru-RU" smtClean="0"/>
              <a:t>01.12.2025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1535-F7EC-486C-97E4-CBD6D76EDF00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D92F7-C2A8-43C1-B691-6E5AF629AF5E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7CB1-06F4-457F-94AE-D7B60205F3FF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E28E1-C573-4684-B3FC-03D8E4D5F41B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BF7BB-8566-4A34-A905-DC3458DA4C81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14F9E-403C-4B77-90C4-733404810FA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egacvet24.ru/blog/buket-iz-atlasnyh-roz.html?srsltid=AfmBOooB1d-QF--cVXADuScUmIlKFtn2N-4M6I_sKOFvZTcEXZupbcyT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79684" y="2086162"/>
            <a:ext cx="614173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183018"/>
                </a:solidFill>
                <a:latin typeface="Georgia" panose="02040502050405020303" pitchFamily="18" charset="0"/>
              </a:rPr>
              <a:t>Изготовление </a:t>
            </a:r>
            <a:r>
              <a:rPr lang="ru-RU" sz="4800" b="1" dirty="0" smtClean="0">
                <a:solidFill>
                  <a:srgbClr val="183018"/>
                </a:solidFill>
                <a:latin typeface="Georgia" panose="02040502050405020303" pitchFamily="18" charset="0"/>
              </a:rPr>
              <a:t>розы</a:t>
            </a:r>
          </a:p>
          <a:p>
            <a:pPr algn="ctr"/>
            <a:r>
              <a:rPr lang="ru-RU" sz="1600" dirty="0" smtClean="0"/>
              <a:t>Школа </a:t>
            </a:r>
            <a:r>
              <a:rPr lang="ru-RU" sz="1600" dirty="0"/>
              <a:t>пожилого возраста </a:t>
            </a:r>
          </a:p>
          <a:p>
            <a:pPr algn="ctr"/>
            <a:r>
              <a:rPr lang="ru-RU" sz="1600" dirty="0"/>
              <a:t>по направлению «Декоративно прикладное творчество»</a:t>
            </a:r>
          </a:p>
          <a:p>
            <a:pPr algn="ctr"/>
            <a:endParaRPr lang="ru-RU" sz="4800" b="1" dirty="0" smtClean="0">
              <a:solidFill>
                <a:srgbClr val="183018"/>
              </a:solidFill>
              <a:latin typeface="Georgia" panose="02040502050405020303" pitchFamily="18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4000500" y="4177030"/>
            <a:ext cx="4526915" cy="9512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dirty="0"/>
              <a:t>Специалист по социальной работе </a:t>
            </a:r>
            <a:r>
              <a:rPr lang="ru-RU" altLang="en-US" dirty="0" smtClean="0"/>
              <a:t>Миронова </a:t>
            </a:r>
            <a:r>
              <a:rPr lang="ru-RU" altLang="en-US" dirty="0"/>
              <a:t>Т.В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81" y="163630"/>
            <a:ext cx="1886552" cy="17685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i="1" dirty="0" smtClean="0">
                <a:solidFill>
                  <a:srgbClr val="7030A0"/>
                </a:solidFill>
              </a:rPr>
              <a:t>Подготовить необходимые инструменты и материалы:</a:t>
            </a:r>
            <a:endParaRPr lang="ru-RU" sz="4000" i="1" dirty="0">
              <a:solidFill>
                <a:srgbClr val="7030A0"/>
              </a:solidFill>
            </a:endParaRPr>
          </a:p>
        </p:txBody>
      </p:sp>
      <p:pic>
        <p:nvPicPr>
          <p:cNvPr id="19" name="Объект 18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 rot="932529">
            <a:off x="6214796" y="3843143"/>
            <a:ext cx="4261945" cy="2841297"/>
          </a:xfrm>
        </p:spPr>
      </p:pic>
      <p:sp>
        <p:nvSpPr>
          <p:cNvPr id="20" name="Объект 19"/>
          <p:cNvSpPr>
            <a:spLocks noGrp="1"/>
          </p:cNvSpPr>
          <p:nvPr>
            <p:ph sz="half" idx="2"/>
          </p:nvPr>
        </p:nvSpPr>
        <p:spPr>
          <a:xfrm>
            <a:off x="1757855" y="1690688"/>
            <a:ext cx="5181600" cy="4351338"/>
          </a:xfrm>
        </p:spPr>
        <p:txBody>
          <a:bodyPr/>
          <a:lstStyle/>
          <a:p>
            <a:r>
              <a:rPr lang="ru-RU" i="1" dirty="0"/>
              <a:t>а</a:t>
            </a:r>
            <a:r>
              <a:rPr lang="ru-RU" i="1" dirty="0" smtClean="0"/>
              <a:t>тласная лента;</a:t>
            </a:r>
          </a:p>
          <a:p>
            <a:r>
              <a:rPr lang="ru-RU" i="1" dirty="0"/>
              <a:t>д</a:t>
            </a:r>
            <a:r>
              <a:rPr lang="ru-RU" i="1" dirty="0" smtClean="0"/>
              <a:t>еревянные палочки;</a:t>
            </a:r>
          </a:p>
          <a:p>
            <a:r>
              <a:rPr lang="ru-RU" i="1" dirty="0"/>
              <a:t>л</a:t>
            </a:r>
            <a:r>
              <a:rPr lang="ru-RU" i="1" dirty="0" smtClean="0"/>
              <a:t>инейка; </a:t>
            </a:r>
          </a:p>
          <a:p>
            <a:r>
              <a:rPr lang="ru-RU" i="1" dirty="0" smtClean="0"/>
              <a:t>ножницы;</a:t>
            </a:r>
          </a:p>
          <a:p>
            <a:r>
              <a:rPr lang="ru-RU" i="1" dirty="0"/>
              <a:t>з</a:t>
            </a:r>
            <a:r>
              <a:rPr lang="ru-RU" i="1" dirty="0" smtClean="0"/>
              <a:t>ажигалка;</a:t>
            </a:r>
          </a:p>
          <a:p>
            <a:r>
              <a:rPr lang="ru-RU" i="1" dirty="0" smtClean="0"/>
              <a:t>клей-пистолет.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9775805">
            <a:off x="8125810" y="779033"/>
            <a:ext cx="3712779" cy="24751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/>
          </a:bodyPr>
          <a:lstStyle/>
          <a:p>
            <a:r>
              <a:rPr lang="ru-RU" sz="4000" i="1" dirty="0" smtClean="0">
                <a:solidFill>
                  <a:srgbClr val="7030A0"/>
                </a:solidFill>
              </a:rPr>
              <a:t>Последовательность выполнения: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8538" y="1860206"/>
            <a:ext cx="5722883" cy="3389711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1. </a:t>
            </a:r>
            <a:r>
              <a:rPr lang="ru-RU" i="1" dirty="0" smtClean="0"/>
              <a:t>Измерить ширину ленточки, результат умножить на 2, получим длину отрезка ленточки. Таких отрезков необходимо приготовить в зависимости от того, какой объем цветка планируется получить.</a:t>
            </a:r>
            <a:endParaRPr lang="ru-RU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3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15004331">
            <a:off x="8657496" y="1208323"/>
            <a:ext cx="2995449" cy="19969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6200000">
            <a:off x="6738444" y="3737741"/>
            <a:ext cx="3744311" cy="249620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2385" y="420130"/>
            <a:ext cx="6780025" cy="1270558"/>
          </a:xfrm>
        </p:spPr>
        <p:txBody>
          <a:bodyPr>
            <a:normAutofit fontScale="90000"/>
          </a:bodyPr>
          <a:lstStyle/>
          <a:p>
            <a:r>
              <a:rPr lang="ru-RU" sz="4000" i="1" dirty="0">
                <a:solidFill>
                  <a:srgbClr val="7030A0"/>
                </a:solidFill>
              </a:rPr>
              <a:t>2. Нарезать необходимое количество отрезов ленты.</a:t>
            </a:r>
            <a:r>
              <a:rPr lang="ru-RU" sz="4000" i="1" dirty="0"/>
              <a:t/>
            </a:r>
            <a:br>
              <a:rPr lang="ru-RU" sz="4000" i="1" dirty="0"/>
            </a:br>
            <a:endParaRPr lang="ru-RU" sz="4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34208" y="2454868"/>
            <a:ext cx="3924299" cy="26161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955957" y="3238096"/>
            <a:ext cx="4951224" cy="3300816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/>
          </a:bodyPr>
          <a:lstStyle/>
          <a:p>
            <a:pPr algn="ctr"/>
            <a:r>
              <a:rPr lang="ru-RU" sz="3600" i="1" dirty="0" smtClean="0">
                <a:solidFill>
                  <a:srgbClr val="7030A0"/>
                </a:solidFill>
              </a:rPr>
              <a:t>3. Складываем каждый отрез как показано на фото.</a:t>
            </a:r>
            <a:endParaRPr lang="ru-RU" sz="3600" i="1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084080" y="2047857"/>
            <a:ext cx="3526083" cy="2350722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881390" y="3464855"/>
            <a:ext cx="3831021" cy="2554014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10953115" y="343725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4. С помощью зажигалки припаиваем уголок.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3074276" y="1860550"/>
            <a:ext cx="5925261" cy="3950174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5. Аналогично делаем и другой уголок лепестка.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704537" y="1906204"/>
            <a:ext cx="4057650" cy="2705100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6751605">
            <a:off x="5953784" y="2932696"/>
            <a:ext cx="4006261" cy="26708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6. С помощью клей-пистолета склеиваем лепестки. 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446869" y="1690688"/>
            <a:ext cx="4327307" cy="2884871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774176" y="3086264"/>
            <a:ext cx="5178972" cy="345264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7. Склеенную цепочку лепестков переворачиваем на другую сторону.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068497" y="1970909"/>
            <a:ext cx="4102593" cy="2735062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171090" y="2619429"/>
            <a:ext cx="5879224" cy="391948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8. На крайний лепесток наносим клей и приклеиваем палочку.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913062" y="1860550"/>
            <a:ext cx="6086475" cy="4057650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8896" y="420130"/>
            <a:ext cx="8907517" cy="12705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9. Нанося на нижний край лепестков клей, закручиваем лепестки. </a:t>
            </a:r>
            <a:r>
              <a:rPr lang="ru-RU" sz="3100" i="1" dirty="0" smtClean="0"/>
              <a:t>(от степени закрутки зависит объемность розы)</a:t>
            </a:r>
            <a:endParaRPr lang="ru-RU" sz="3100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208634" y="1860550"/>
            <a:ext cx="4664020" cy="3109347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830614" y="2617076"/>
            <a:ext cx="6361386" cy="42409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/>
          </a:bodyPr>
          <a:lstStyle/>
          <a:p>
            <a:r>
              <a:rPr lang="ru-RU" sz="4000" i="1" dirty="0" smtClean="0">
                <a:solidFill>
                  <a:srgbClr val="7030A0"/>
                </a:solidFill>
              </a:rPr>
              <a:t>10. Формируем бутон.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 rot="20497843">
            <a:off x="243176" y="2839087"/>
            <a:ext cx="4978514" cy="3319009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290047">
            <a:off x="5817243" y="2244938"/>
            <a:ext cx="5803535" cy="386902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11. С помощью кисточки наносим клей ПВА на поверхность лепестка.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524125" y="1994694"/>
            <a:ext cx="6086475" cy="4057650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503" y="420130"/>
            <a:ext cx="7512908" cy="1270558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>
                <a:solidFill>
                  <a:srgbClr val="7030A0"/>
                </a:solidFill>
              </a:rPr>
              <a:t>12. Опускаем цветок в емкость с </a:t>
            </a:r>
            <a:r>
              <a:rPr lang="ru-RU" sz="4000" i="1" dirty="0" err="1" smtClean="0">
                <a:solidFill>
                  <a:srgbClr val="7030A0"/>
                </a:solidFill>
              </a:rPr>
              <a:t>глиттером</a:t>
            </a:r>
            <a:r>
              <a:rPr lang="ru-RU" sz="4000" i="1" dirty="0" smtClean="0">
                <a:solidFill>
                  <a:srgbClr val="7030A0"/>
                </a:solidFill>
              </a:rPr>
              <a:t>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674359" y="1892081"/>
            <a:ext cx="4516493" cy="3010995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039710" y="2096814"/>
            <a:ext cx="7141779" cy="476118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69" y="169649"/>
            <a:ext cx="6826469" cy="2296507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rgbClr val="7030A0"/>
                </a:solidFill>
              </a:rPr>
              <a:t>Варианты оформления.</a:t>
            </a:r>
            <a:endParaRPr lang="ru-RU" sz="4800" b="1" i="1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 rot="20494315">
            <a:off x="373722" y="1845319"/>
            <a:ext cx="3749707" cy="4238257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6914F9E-403C-4B77-90C4-733404810FA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eorgia" panose="02040502050405020303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172057">
            <a:off x="8068727" y="1813543"/>
            <a:ext cx="3542687" cy="43406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20105089">
            <a:off x="3597163" y="3551236"/>
            <a:ext cx="2570517" cy="35291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 rot="6544362">
            <a:off x="5494469" y="4306125"/>
            <a:ext cx="3219501" cy="241462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F1D5DD"/>
            </a:gs>
            <a:gs pos="83000">
              <a:srgbClr val="F1D5DD"/>
            </a:gs>
            <a:gs pos="100000">
              <a:srgbClr val="F1D5D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6E0E0F"/>
                </a:solidFill>
              </a:rPr>
              <a:t>Спасибо!</a:t>
            </a:r>
            <a:endParaRPr lang="ru-RU" dirty="0">
              <a:solidFill>
                <a:srgbClr val="6E0E0F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035040" y="2325968"/>
            <a:ext cx="5318760" cy="3025678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14F9E-403C-4B77-90C4-733404810FA7}" type="slidenum">
              <a:rPr lang="ru-RU" smtClean="0"/>
              <a:t>16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12269" y="2967335"/>
            <a:ext cx="84317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4D5156"/>
                </a:solidFill>
                <a:latin typeface="Arial" panose="020B0604020202020204" pitchFamily="34" charset="0"/>
                <a:hlinkClick r:id="rId3"/>
              </a:rPr>
              <a:t>Список </a:t>
            </a:r>
            <a:r>
              <a:rPr lang="ru-RU" smtClean="0">
                <a:solidFill>
                  <a:srgbClr val="4D5156"/>
                </a:solidFill>
                <a:latin typeface="Arial" panose="020B0604020202020204" pitchFamily="34" charset="0"/>
                <a:hlinkClick r:id="rId3"/>
              </a:rPr>
              <a:t>использованной литературы:</a:t>
            </a:r>
          </a:p>
          <a:p>
            <a:r>
              <a:rPr lang="en-US" smtClean="0">
                <a:solidFill>
                  <a:srgbClr val="4D5156"/>
                </a:solidFill>
                <a:latin typeface="Arial" panose="020B0604020202020204" pitchFamily="34" charset="0"/>
                <a:hlinkClick r:id="rId3"/>
              </a:rPr>
              <a:t>https</a:t>
            </a:r>
            <a:r>
              <a:rPr lang="en-US" dirty="0">
                <a:solidFill>
                  <a:srgbClr val="4D5156"/>
                </a:solidFill>
                <a:latin typeface="Arial" panose="020B0604020202020204" pitchFamily="34" charset="0"/>
                <a:hlinkClick r:id="rId3"/>
              </a:rPr>
              <a:t>://megacvet24.ru › blog › </a:t>
            </a:r>
            <a:r>
              <a:rPr lang="en-US" dirty="0" err="1">
                <a:solidFill>
                  <a:srgbClr val="4D5156"/>
                </a:solidFill>
                <a:latin typeface="Arial" panose="020B0604020202020204" pitchFamily="34" charset="0"/>
                <a:hlinkClick r:id="rId3"/>
              </a:rPr>
              <a:t>buket-iz-atlasnyh-roz</a:t>
            </a:r>
            <a:endParaRPr lang="en-US" dirty="0">
              <a:solidFill>
                <a:srgbClr val="1A0DAB"/>
              </a:solidFill>
              <a:latin typeface="Arial" panose="020B0604020202020204" pitchFamily="34" charset="0"/>
              <a:hlinkClick r:id="rId3"/>
            </a:endParaRPr>
          </a:p>
          <a:p>
            <a:r>
              <a:rPr lang="en-US" dirty="0">
                <a:solidFill>
                  <a:srgbClr val="1F1F1F"/>
                </a:solidFill>
                <a:latin typeface="Arial" panose="020B0604020202020204" pitchFamily="34" charset="0"/>
              </a:rPr>
              <a:t/>
            </a:r>
            <a:br>
              <a:rPr lang="en-US" dirty="0">
                <a:solidFill>
                  <a:srgbClr val="1F1F1F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eorgia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209</Words>
  <Application>Microsoft Office PowerPoint</Application>
  <PresentationFormat>Широкоэкранный</PresentationFormat>
  <Paragraphs>45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Georgia</vt:lpstr>
      <vt:lpstr>Тема Office</vt:lpstr>
      <vt:lpstr>Презентация PowerPoint</vt:lpstr>
      <vt:lpstr>Подготовить необходимые инструменты и материалы:</vt:lpstr>
      <vt:lpstr>Последовательность выполнения:</vt:lpstr>
      <vt:lpstr>2. Нарезать необходимое количество отрезов ленты. </vt:lpstr>
      <vt:lpstr>3. Складываем каждый отрез как показано на фото.</vt:lpstr>
      <vt:lpstr>4. С помощью зажигалки припаиваем уголок.</vt:lpstr>
      <vt:lpstr>5. Аналогично делаем и другой уголок лепестка.</vt:lpstr>
      <vt:lpstr>6. С помощью клей-пистолета склеиваем лепестки. </vt:lpstr>
      <vt:lpstr>7. Склеенную цепочку лепестков переворачиваем на другую сторону.</vt:lpstr>
      <vt:lpstr>8. На крайний лепесток наносим клей и приклеиваем палочку.</vt:lpstr>
      <vt:lpstr>9. Нанося на нижний край лепестков клей, закручиваем лепестки. (от степени закрутки зависит объемность розы)</vt:lpstr>
      <vt:lpstr>10. Формируем бутон.</vt:lpstr>
      <vt:lpstr>11. С помощью кисточки наносим клей ПВА на поверхность лепестка.</vt:lpstr>
      <vt:lpstr>12. Опускаем цветок в емкость с глиттером.</vt:lpstr>
      <vt:lpstr>Варианты оформления.</vt:lpstr>
      <vt:lpstr>Спасибо!</vt:lpstr>
    </vt:vector>
  </TitlesOfParts>
  <Company>УчебныеПрезентации.рф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УчебныеПрезентации.рф</dc:title>
  <dc:creator>Oleg Griban</dc:creator>
  <cp:lastModifiedBy>Максунова Елена Васильевна</cp:lastModifiedBy>
  <cp:revision>17</cp:revision>
  <dcterms:created xsi:type="dcterms:W3CDTF">2017-11-06T17:51:00Z</dcterms:created>
  <dcterms:modified xsi:type="dcterms:W3CDTF">2025-12-01T06:38:47Z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390AD8BF9B6B4785929F672E30B08D06_12</vt:lpwstr>
  </property>
  <property fmtid="{D5CDD505-2E9C-101B-9397-08002B2CF9AE}" pid="3" name="KSOProductBuildVer">
    <vt:lpwstr>1049-12.2.0.23155</vt:lpwstr>
  </property>
</Properties>
</file>