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56" r:id="rId2"/>
    <p:sldId id="258" r:id="rId3"/>
    <p:sldId id="265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90CD72-FFFE-45C1-9B1F-BD605CB1ED6E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86C033-739E-4594-963E-739EF35E2B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4380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86C033-739E-4594-963E-739EF35E2B63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1198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36889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48236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9802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94693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34595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67467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44468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39119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9943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62035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158815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93608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927240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76442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0379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11011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9385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hobbyndom.ru/tapocki-iz-sestiugolnikov-kruckom-so-shemoj-master-klass-s-opisaniem-foto-i-video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hobbyndom.ru/sestiugolnik-kruckom-shema-i-video-dla-nacinausih/" TargetMode="External"/><Relationship Id="rId4" Type="http://schemas.openxmlformats.org/officeDocument/2006/relationships/hyperlink" Target="https://vyazalochka.spb.ru/tapochki-iz-shestiugolnikov-kryuchkom-shema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1224136"/>
          </a:xfrm>
        </p:spPr>
        <p:txBody>
          <a:bodyPr>
            <a:normAutofit/>
          </a:bodyPr>
          <a:lstStyle/>
          <a:p>
            <a:r>
              <a:rPr lang="ru-RU" sz="2800" smtClean="0"/>
              <a:t>ГАУСО СО </a:t>
            </a:r>
            <a:r>
              <a:rPr lang="ru-RU" sz="2800" dirty="0" smtClean="0"/>
              <a:t>«КЦСОН города Каменска-Уральского»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105892"/>
            <a:ext cx="6400800" cy="2923310"/>
          </a:xfrm>
        </p:spPr>
        <p:txBody>
          <a:bodyPr>
            <a:normAutofit fontScale="92500"/>
          </a:bodyPr>
          <a:lstStyle/>
          <a:p>
            <a:r>
              <a:rPr lang="ru-RU" sz="3000" dirty="0" smtClean="0"/>
              <a:t>Школа пожилого возраста </a:t>
            </a:r>
          </a:p>
          <a:p>
            <a:r>
              <a:rPr lang="ru-RU" sz="2600" dirty="0" smtClean="0"/>
              <a:t>по направлению </a:t>
            </a:r>
            <a:r>
              <a:rPr lang="ru-RU" dirty="0" smtClean="0"/>
              <a:t>«</a:t>
            </a:r>
            <a:r>
              <a:rPr lang="ru-RU" sz="2800" dirty="0" smtClean="0"/>
              <a:t>Декоративно прикладное творчество</a:t>
            </a:r>
            <a:r>
              <a:rPr lang="ru-RU" dirty="0" smtClean="0"/>
              <a:t>»</a:t>
            </a:r>
          </a:p>
          <a:p>
            <a:r>
              <a:rPr lang="ru-RU" dirty="0" smtClean="0"/>
              <a:t> </a:t>
            </a:r>
            <a:r>
              <a:rPr lang="ru-RU" sz="2600" dirty="0" smtClean="0"/>
              <a:t>на тему </a:t>
            </a:r>
            <a:r>
              <a:rPr lang="ru-RU" dirty="0" smtClean="0"/>
              <a:t>«</a:t>
            </a:r>
            <a:r>
              <a:rPr lang="ru-RU" sz="2800" dirty="0" smtClean="0"/>
              <a:t>Тапочки из шестиугольников</a:t>
            </a:r>
            <a:r>
              <a:rPr lang="ru-RU" dirty="0" smtClean="0"/>
              <a:t>»</a:t>
            </a:r>
          </a:p>
          <a:p>
            <a:r>
              <a:rPr lang="ru-RU" sz="2400" dirty="0" smtClean="0"/>
              <a:t>Специалист по социальной работе:</a:t>
            </a:r>
          </a:p>
          <a:p>
            <a:r>
              <a:rPr lang="ru-RU" sz="2400" dirty="0" smtClean="0"/>
              <a:t> </a:t>
            </a:r>
            <a:r>
              <a:rPr lang="ru-RU" sz="2400" dirty="0" err="1" smtClean="0"/>
              <a:t>Самигуллина</a:t>
            </a:r>
            <a:r>
              <a:rPr lang="ru-RU" sz="2400" dirty="0" smtClean="0"/>
              <a:t> Светлана </a:t>
            </a:r>
            <a:r>
              <a:rPr lang="ru-RU" sz="2400" dirty="0" err="1" smtClean="0"/>
              <a:t>Кираматовна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4293096"/>
            <a:ext cx="2383743" cy="2377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086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Необходимые материалы: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556792"/>
            <a:ext cx="8640960" cy="5040560"/>
          </a:xfrm>
        </p:spPr>
      </p:pic>
    </p:spTree>
    <p:extLst>
      <p:ext uri="{BB962C8B-B14F-4D97-AF65-F5344CB8AC3E}">
        <p14:creationId xmlns:p14="http://schemas.microsoft.com/office/powerpoint/2010/main" val="14713963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 flipH="1">
            <a:off x="3790256" y="-203360"/>
            <a:ext cx="61664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88640"/>
            <a:ext cx="6912769" cy="6408712"/>
          </a:xfrm>
        </p:spPr>
      </p:pic>
    </p:spTree>
    <p:extLst>
      <p:ext uri="{BB962C8B-B14F-4D97-AF65-F5344CB8AC3E}">
        <p14:creationId xmlns:p14="http://schemas.microsoft.com/office/powerpoint/2010/main" val="3093221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332656"/>
            <a:ext cx="6480720" cy="6336704"/>
          </a:xfrm>
        </p:spPr>
      </p:pic>
    </p:spTree>
    <p:extLst>
      <p:ext uri="{BB962C8B-B14F-4D97-AF65-F5344CB8AC3E}">
        <p14:creationId xmlns:p14="http://schemas.microsoft.com/office/powerpoint/2010/main" val="15661020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789709"/>
            <a:ext cx="7632848" cy="5591619"/>
          </a:xfr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1424" y="2282952"/>
            <a:ext cx="3121152" cy="2292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6094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" name="Объект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92696"/>
            <a:ext cx="8136903" cy="5904656"/>
          </a:xfrm>
        </p:spPr>
      </p:pic>
    </p:spTree>
    <p:extLst>
      <p:ext uri="{BB962C8B-B14F-4D97-AF65-F5344CB8AC3E}">
        <p14:creationId xmlns:p14="http://schemas.microsoft.com/office/powerpoint/2010/main" val="19905829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268760"/>
            <a:ext cx="7488832" cy="4857403"/>
          </a:xfrm>
        </p:spPr>
      </p:pic>
    </p:spTree>
    <p:extLst>
      <p:ext uri="{BB962C8B-B14F-4D97-AF65-F5344CB8AC3E}">
        <p14:creationId xmlns:p14="http://schemas.microsoft.com/office/powerpoint/2010/main" val="22817339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Источники используемой литературы: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hlinkClick r:id="rId3"/>
              </a:rPr>
              <a:t>https://hobbyndom.ru/tapocki-iz-sestiugolnikov-kruckom-so-shemoj-master-klass-s-opisaniem-foto-i-video</a:t>
            </a:r>
            <a:r>
              <a:rPr lang="en-US" dirty="0" smtClean="0">
                <a:hlinkClick r:id="rId3"/>
              </a:rPr>
              <a:t>/</a:t>
            </a:r>
            <a:endParaRPr lang="ru-RU" dirty="0" smtClean="0"/>
          </a:p>
          <a:p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vyazalochka.spb.ru/tapochki-iz-shestiugolnikov-kryuchkom-shema</a:t>
            </a:r>
            <a:endParaRPr lang="ru-RU" dirty="0" smtClean="0"/>
          </a:p>
          <a:p>
            <a:r>
              <a:rPr lang="en-US" dirty="0">
                <a:hlinkClick r:id="rId5"/>
              </a:rPr>
              <a:t>https://hobbyndom.ru/sestiugolnik-kruckom-shema-i-video-dla-nacinausih</a:t>
            </a:r>
            <a:r>
              <a:rPr lang="en-US" dirty="0" smtClean="0">
                <a:hlinkClick r:id="rId5"/>
              </a:rPr>
              <a:t>/</a:t>
            </a:r>
            <a:endParaRPr lang="ru-RU" dirty="0" smtClean="0"/>
          </a:p>
          <a:p>
            <a:r>
              <a:rPr lang="en-US" dirty="0"/>
              <a:t>https://avatars.mds.yandex.net/i?id=4b98438652be3d2a06b7fa23823c78d2-5403234-images-thumbs&amp;n=13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55490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0888631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18</TotalTime>
  <Words>61</Words>
  <Application>Microsoft Office PowerPoint</Application>
  <PresentationFormat>Экран (4:3)</PresentationFormat>
  <Paragraphs>14</Paragraphs>
  <Slides>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Calibri</vt:lpstr>
      <vt:lpstr>Trebuchet MS</vt:lpstr>
      <vt:lpstr>Wingdings 3</vt:lpstr>
      <vt:lpstr>Грань</vt:lpstr>
      <vt:lpstr>ГАУСО СО «КЦСОН города Каменска-Уральского»</vt:lpstr>
      <vt:lpstr>Необходимые материалы: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Источники используемой литературы:</vt:lpstr>
      <vt:lpstr>Спасибо за внимание!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</dc:title>
  <dc:creator>R</dc:creator>
  <cp:lastModifiedBy>Камышева Раиса Васильевна</cp:lastModifiedBy>
  <cp:revision>8</cp:revision>
  <dcterms:created xsi:type="dcterms:W3CDTF">2023-10-07T13:54:31Z</dcterms:created>
  <dcterms:modified xsi:type="dcterms:W3CDTF">2025-12-05T05:51:09Z</dcterms:modified>
</cp:coreProperties>
</file>