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8" r:id="rId5"/>
    <p:sldId id="258" r:id="rId6"/>
    <p:sldId id="259" r:id="rId7"/>
    <p:sldId id="260" r:id="rId8"/>
    <p:sldId id="261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3C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49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2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5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4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1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5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37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43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53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4583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976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6377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532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039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16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95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tmsh.ru/index.php?id=563" TargetMode="External"/><Relationship Id="rId2" Type="http://schemas.openxmlformats.org/officeDocument/2006/relationships/hyperlink" Target="https://sphksev.ru/wp-content/uploads/2020/06/Tema-3-Pozharnaya-i-el.bezopasnost.docx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955" y="360220"/>
            <a:ext cx="7766936" cy="101138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Пожарная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электробезопасность</a:t>
            </a:r>
            <a:r>
              <a:rPr lang="ru-RU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2327" y="4645934"/>
            <a:ext cx="4475018" cy="1990393"/>
          </a:xfrm>
        </p:spPr>
        <p:txBody>
          <a:bodyPr>
            <a:no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Безопасность жизнедеятельности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927" y="1593575"/>
            <a:ext cx="4114800" cy="3130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8" y="5114080"/>
            <a:ext cx="950913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6472" y="224182"/>
            <a:ext cx="95734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Пожарная безопасность для пожилых людей предполагает, что знают, как действовать в случае возгорания. От подобных ситуаций никто не застрахован, поэтому нужно быть готовым ко всему: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966" y="1545359"/>
            <a:ext cx="6267450" cy="443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8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0106" y="155875"/>
            <a:ext cx="1001683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•	Наличие работающей пожарной сигнализации является очень важным. Благодаря сигнализации пожилой человек вовремя узнает о наличии возгорания и сможет эвакуироваться. Проверяйте заряд батареек ежемесячно и заменяйте их каждый год. Пожарная безопасность для пожилых людей будет обеспечена, если вы позаботитесь том, чтобы сигнализация имела громкий звуковой сигнал.</a:t>
            </a:r>
          </a:p>
          <a:p>
            <a:r>
              <a:rPr lang="ru-RU" dirty="0"/>
              <a:t>•	Дайте знать людям, живущим по соседству, что пожилому человеку может потребоваться их помощь в случае пожара. Безопасность пожилых людей иногда зависит от того, знают ли соседи, что в помещении находится одинокий дедушка или бабушка.</a:t>
            </a:r>
          </a:p>
          <a:p>
            <a:r>
              <a:rPr lang="ru-RU" dirty="0"/>
              <a:t>•	Убедитесь, что телефон находится рядом с кроватью пожилого. Иногда </a:t>
            </a:r>
            <a:r>
              <a:rPr lang="ru-RU" dirty="0" err="1"/>
              <a:t>бывае</a:t>
            </a:r>
            <a:r>
              <a:rPr lang="ru-RU" dirty="0"/>
              <a:t>, что человек чувствует опасность, но никак не может найти </a:t>
            </a:r>
            <a:endParaRPr lang="ru-RU" dirty="0" smtClean="0"/>
          </a:p>
          <a:p>
            <a:r>
              <a:rPr lang="ru-RU" dirty="0" smtClean="0"/>
              <a:t>свой </a:t>
            </a:r>
            <a:r>
              <a:rPr lang="ru-RU" dirty="0"/>
              <a:t>телефон, чтобы вызвать помощь.</a:t>
            </a:r>
          </a:p>
          <a:p>
            <a:r>
              <a:rPr lang="ru-RU" dirty="0"/>
              <a:t>•	У пожилых всегда должны быть под рукой очки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слуховой аппарат, трость, ключи. </a:t>
            </a:r>
            <a:r>
              <a:rPr lang="ru-RU" dirty="0" smtClean="0"/>
              <a:t>Безопасность</a:t>
            </a:r>
          </a:p>
          <a:p>
            <a:r>
              <a:rPr lang="ru-RU" dirty="0" smtClean="0"/>
              <a:t> </a:t>
            </a:r>
            <a:r>
              <a:rPr lang="ru-RU" dirty="0"/>
              <a:t>пожилых людей зачастую оказывается под угрозой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потому что они не могут отыскать ключи или очки.</a:t>
            </a:r>
          </a:p>
          <a:p>
            <a:r>
              <a:rPr lang="ru-RU" dirty="0"/>
              <a:t>•	Убедитесь, что родственник может </a:t>
            </a:r>
            <a:r>
              <a:rPr lang="ru-RU" dirty="0" smtClean="0"/>
              <a:t>самостоятельно</a:t>
            </a:r>
          </a:p>
          <a:p>
            <a:r>
              <a:rPr lang="ru-RU" dirty="0" smtClean="0"/>
              <a:t> </a:t>
            </a:r>
            <a:r>
              <a:rPr lang="ru-RU" dirty="0"/>
              <a:t>открыть входную дверь и окно, ведь </a:t>
            </a:r>
            <a:r>
              <a:rPr lang="ru-RU" dirty="0" smtClean="0"/>
              <a:t>безопасность</a:t>
            </a:r>
          </a:p>
          <a:p>
            <a:r>
              <a:rPr lang="ru-RU" dirty="0" smtClean="0"/>
              <a:t> </a:t>
            </a:r>
            <a:r>
              <a:rPr lang="ru-RU" dirty="0"/>
              <a:t>пожилых людей иногда зависит именно от таких </a:t>
            </a:r>
            <a:endParaRPr lang="ru-RU" dirty="0" smtClean="0"/>
          </a:p>
          <a:p>
            <a:r>
              <a:rPr lang="ru-RU" dirty="0" smtClean="0"/>
              <a:t>простых </a:t>
            </a:r>
            <a:r>
              <a:rPr lang="ru-RU" dirty="0"/>
              <a:t>вещей.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7" y="2660073"/>
            <a:ext cx="5210033" cy="3997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7817" y="555028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u="sng" dirty="0"/>
              <a:t>При обнаружении пожара необходимо немедленно сообщить в пожарную охрану по телефону «01», «101», или в службу спасения по телефону «112».</a:t>
            </a:r>
          </a:p>
        </p:txBody>
      </p:sp>
    </p:spTree>
    <p:extLst>
      <p:ext uri="{BB962C8B-B14F-4D97-AF65-F5344CB8AC3E}">
        <p14:creationId xmlns:p14="http://schemas.microsoft.com/office/powerpoint/2010/main" val="297064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4909" y="332510"/>
            <a:ext cx="86590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Пожарная и электробезопасность в быту</a:t>
            </a:r>
          </a:p>
          <a:p>
            <a:pPr algn="ctr"/>
            <a:endParaRPr lang="ru-RU" dirty="0"/>
          </a:p>
          <a:p>
            <a:pPr algn="ctr"/>
            <a:r>
              <a:rPr lang="ru-RU" i="1" dirty="0"/>
              <a:t>Чтобы обеспечить безопасность пожилых людей, нужно понимать, какие угрозы их поджидают. Рассмотрим основные моменты:</a:t>
            </a:r>
          </a:p>
          <a:p>
            <a:pPr algn="ctr"/>
            <a:r>
              <a:rPr lang="ru-RU" b="1" dirty="0"/>
              <a:t>1.	Несоблюдение правил курения.</a:t>
            </a:r>
          </a:p>
          <a:p>
            <a:pPr algn="ctr"/>
            <a:r>
              <a:rPr lang="ru-RU" dirty="0"/>
              <a:t>-Курить в постели, да и вообще в жилом помещении, крайне опасно.</a:t>
            </a:r>
          </a:p>
          <a:p>
            <a:pPr algn="ctr"/>
            <a:r>
              <a:rPr lang="ru-RU" dirty="0"/>
              <a:t>- Нельзя курить, после того, как вы выпили алкоголь, приняли препараты, которые могут вызвать сонливость или дезориентировать вас. </a:t>
            </a:r>
          </a:p>
          <a:p>
            <a:pPr algn="ctr"/>
            <a:r>
              <a:rPr lang="ru-RU" dirty="0"/>
              <a:t>-Старайтесь всегда тушить окурки полностью и не ставить пепельницу на край стола, диванные подлокотники и пр.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235" y="3210570"/>
            <a:ext cx="7675419" cy="3647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0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8654" y="72379"/>
            <a:ext cx="944880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i="1" dirty="0"/>
              <a:t>2.	Часто пожары происходят во время приготовления пищи.</a:t>
            </a:r>
          </a:p>
          <a:p>
            <a:pPr algn="ctr">
              <a:spcAft>
                <a:spcPts val="600"/>
              </a:spcAft>
            </a:pPr>
            <a:r>
              <a:rPr lang="ru-RU" dirty="0"/>
              <a:t>-Контролируйте, что бы включенная плита должна всегда быть под присмотром. Если вы выходите из кухни, а еда продолжает вариться, то рекомендуем взять с собой поварёшку, которая будет вам напоминать о включенной плите.</a:t>
            </a:r>
          </a:p>
          <a:p>
            <a:pPr algn="ctr">
              <a:spcAft>
                <a:spcPts val="600"/>
              </a:spcAft>
            </a:pPr>
            <a:r>
              <a:rPr lang="ru-RU" dirty="0"/>
              <a:t>-Нельзя готовить пищу, если вы выпили алкоголь или приняли снотворное. Если человек занимается готовкой в нетрезвом виде, то его безопасность под угрозой. </a:t>
            </a:r>
          </a:p>
          <a:p>
            <a:pPr algn="ctr">
              <a:spcAft>
                <a:spcPts val="600"/>
              </a:spcAft>
            </a:pPr>
            <a:r>
              <a:rPr lang="ru-RU" dirty="0"/>
              <a:t>-Не стоит стоять у плиты в одежде с широкими и свисающими рукавами.</a:t>
            </a:r>
          </a:p>
          <a:p>
            <a:pPr algn="ctr">
              <a:spcAft>
                <a:spcPts val="600"/>
              </a:spcAft>
            </a:pPr>
            <a:r>
              <a:rPr lang="ru-RU" dirty="0"/>
              <a:t>-Обладательницам длинных волос нужно их обязательно подкалывать.</a:t>
            </a:r>
          </a:p>
          <a:p>
            <a:pPr algn="ctr">
              <a:spcAft>
                <a:spcPts val="600"/>
              </a:spcAft>
            </a:pPr>
            <a:r>
              <a:rPr lang="ru-RU" dirty="0"/>
              <a:t>-Навсегда избавьтесь от привычки сушить одежду над плитой.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4" y="3042424"/>
            <a:ext cx="6303602" cy="381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273" y="3042423"/>
            <a:ext cx="3357852" cy="381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255" y="238220"/>
            <a:ext cx="659476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i="1" dirty="0" smtClean="0"/>
              <a:t>3.</a:t>
            </a:r>
            <a:r>
              <a:rPr lang="ru-RU" i="1" dirty="0"/>
              <a:t>	Не храните дома старые ненужные вещи.</a:t>
            </a:r>
          </a:p>
          <a:p>
            <a:pPr algn="ctr">
              <a:spcBef>
                <a:spcPts val="600"/>
              </a:spcBef>
            </a:pPr>
            <a:r>
              <a:rPr lang="ru-RU" dirty="0"/>
              <a:t>-Наличие большого количество старых вещей, мебели, одежды, книг и бумаг затрудняет эвакуацию при возникновении возгорания. </a:t>
            </a:r>
          </a:p>
          <a:p>
            <a:pPr algn="ctr">
              <a:spcBef>
                <a:spcPts val="600"/>
              </a:spcBef>
            </a:pPr>
            <a:r>
              <a:rPr lang="ru-RU" dirty="0"/>
              <a:t>-Пожарная безопасность для пожилых людей требует очищения пространства от ненужных вещей, которые могут стать не только причиной возгорания, но и не дать человеку выбраться из квартиры.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019" y="238220"/>
            <a:ext cx="3713017" cy="2422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40036" y="2999509"/>
            <a:ext cx="53340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i="1" dirty="0" smtClean="0"/>
              <a:t>4.</a:t>
            </a:r>
            <a:r>
              <a:rPr lang="ru-RU" i="1" dirty="0"/>
              <a:t>	При установке свечей и лампад примите меры, чтобы они не опрокинулись.</a:t>
            </a:r>
          </a:p>
          <a:p>
            <a:pPr algn="ctr">
              <a:spcBef>
                <a:spcPts val="600"/>
              </a:spcBef>
            </a:pPr>
            <a:r>
              <a:rPr lang="ru-RU" dirty="0"/>
              <a:t>-Если вы пользуетесь свечами, то позаботьтесь о покупке устойчивых подсвечников для обеспечения безопасности. </a:t>
            </a:r>
          </a:p>
          <a:p>
            <a:pPr algn="ctr">
              <a:spcBef>
                <a:spcPts val="600"/>
              </a:spcBef>
            </a:pPr>
            <a:r>
              <a:rPr lang="ru-RU" dirty="0"/>
              <a:t>-Убедитесь, что свеча не стоит рядом с газетой, книгой и пр. Если  у бабушки или дедушки есть серьёзные проблемы со здоровьем, то свечи лучше вообще не использовать.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8" y="2826327"/>
            <a:ext cx="4710545" cy="3572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23854" y="238266"/>
            <a:ext cx="6040582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i="1" dirty="0" smtClean="0"/>
              <a:t>5.</a:t>
            </a:r>
            <a:r>
              <a:rPr lang="ru-RU" i="1" dirty="0"/>
              <a:t>	Нельзя пользоваться неисправным электрооборудованием.</a:t>
            </a:r>
          </a:p>
          <a:p>
            <a:pPr>
              <a:spcBef>
                <a:spcPts val="600"/>
              </a:spcBef>
            </a:pPr>
            <a:r>
              <a:rPr lang="ru-RU" dirty="0"/>
              <a:t>-Не пытайтесь починить электроприбор в стиле «тяп-ляп», вызывайте специалиста, для этого запишите его номер </a:t>
            </a:r>
            <a:r>
              <a:rPr lang="ru-RU" dirty="0" smtClean="0"/>
              <a:t>телефона</a:t>
            </a:r>
            <a:r>
              <a:rPr lang="ru-RU" dirty="0"/>
              <a:t>.</a:t>
            </a:r>
          </a:p>
          <a:p>
            <a:pPr>
              <a:spcBef>
                <a:spcPts val="600"/>
              </a:spcBef>
            </a:pPr>
            <a:r>
              <a:rPr lang="ru-RU" dirty="0"/>
              <a:t>- Нельзя включать в розетку более одного прибора. </a:t>
            </a:r>
          </a:p>
          <a:p>
            <a:pPr>
              <a:spcBef>
                <a:spcPts val="600"/>
              </a:spcBef>
            </a:pPr>
            <a:r>
              <a:rPr lang="ru-RU" dirty="0"/>
              <a:t>-Если вы заметили, что электроприбор нагрелся и дымит, то нужно сразу же выключить его из сети в целях безопасности.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118"/>
            <a:ext cx="3616036" cy="2624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1672" y="3318787"/>
            <a:ext cx="70381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6.	После использования не забудьте выключить электроприбор или газовое оборудование.</a:t>
            </a:r>
          </a:p>
          <a:p>
            <a:pPr algn="ctr"/>
            <a:r>
              <a:rPr lang="ru-RU" dirty="0"/>
              <a:t>-Придумайте и проговаривайте, уходя из дома, фразу, напоминающую вам о том, какие приборы нужно отключить для обеспечения безопасности. К примеру, вы можете говорить: «Телевизор я выключил, плиту выключил, дверь на балкон закрыта, таблетки взял, телефон с собой». </a:t>
            </a:r>
          </a:p>
          <a:p>
            <a:pPr algn="ctr"/>
            <a:r>
              <a:rPr lang="ru-RU" dirty="0"/>
              <a:t>-После того, как вы использовали утюг, рекомендуем убирать его в какое-то отведённое для этого место, чтобы обеспечить свою безопасность. Перемещение прибора туда будет свидетельствовать о том, что вы его действительно выключили.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254" y="2969042"/>
            <a:ext cx="3692237" cy="369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61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80" y="360218"/>
            <a:ext cx="9761575" cy="5708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2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hlinkClick r:id="rId2"/>
              </a:rPr>
              <a:t>https://sphksev.ru/wp-content/uploads/2020/06/Tema-3-Pozharnaya-i-el.bezopasnost.docx/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ntmsh.ru/index.php?id=563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en-US" u="sng" dirty="0" smtClean="0">
                <a:solidFill>
                  <a:srgbClr val="C33C17"/>
                </a:solidFill>
              </a:rPr>
              <a:t>https</a:t>
            </a:r>
            <a:r>
              <a:rPr lang="en-US" u="sng" dirty="0">
                <a:solidFill>
                  <a:srgbClr val="C33C17"/>
                </a:solidFill>
              </a:rPr>
              <a:t>://belogorskiy.rk.gov.ru/structure/93a1bb59-802d-475b-a2a4-e2d9ff0a0039</a:t>
            </a:r>
            <a:endParaRPr lang="ru-RU" u="sng" dirty="0">
              <a:solidFill>
                <a:srgbClr val="C33C1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972" y="924294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B4D64D-B2C7-C382-5BFF-9A85AD40B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972" y="5794744"/>
            <a:ext cx="8434030" cy="246618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129</Words>
  <Application>Microsoft Office PowerPoint</Application>
  <PresentationFormat>Широкоэкранный</PresentationFormat>
  <Paragraphs>51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Аспект</vt:lpstr>
      <vt:lpstr>«Пожарная и электробезопасность»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Максунова Елена Васильевна</cp:lastModifiedBy>
  <cp:revision>16</cp:revision>
  <dcterms:created xsi:type="dcterms:W3CDTF">2024-01-25T12:31:25Z</dcterms:created>
  <dcterms:modified xsi:type="dcterms:W3CDTF">2025-09-26T07:23:00Z</dcterms:modified>
</cp:coreProperties>
</file>