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4"/>
  </p:sldMasterIdLst>
  <p:notesMasterIdLst>
    <p:notesMasterId r:id="rId10"/>
  </p:notesMasterIdLst>
  <p:handoutMasterIdLst>
    <p:handoutMasterId r:id="rId11"/>
  </p:handoutMasterIdLst>
  <p:sldIdLst>
    <p:sldId id="259" r:id="rId5"/>
    <p:sldId id="268" r:id="rId6"/>
    <p:sldId id="278" r:id="rId7"/>
    <p:sldId id="279" r:id="rId8"/>
    <p:sldId id="287" r:id="rId9"/>
  </p:sldIdLst>
  <p:sldSz cx="12192000" cy="6858000"/>
  <p:notesSz cx="6858000" cy="9144000"/>
  <p:defaultTextStyle>
    <a:defPPr rtl="0"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3" autoAdjust="0"/>
    <p:restoredTop sz="94226" autoAdjust="0"/>
  </p:normalViewPr>
  <p:slideViewPr>
    <p:cSldViewPr snapToGrid="0">
      <p:cViewPr varScale="1">
        <p:scale>
          <a:sx n="106" d="100"/>
          <a:sy n="106" d="100"/>
        </p:scale>
        <p:origin x="79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400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4276FD-9C0C-413A-B6B9-248FFED77BE2}" type="datetimeFigureOut">
              <a:rPr lang="ru-RU" smtClean="0"/>
              <a:t>24.09.2025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648D87-4532-468E-A432-BD6963B3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ECC701-46E9-4D0F-AF34-1D4851D03679}" type="datetime1">
              <a:rPr lang="ru-RU" smtClean="0"/>
              <a:t>24.09.2025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36D266-0CAE-488A-9D20-9BB8AA7835E5}" type="slidenum">
              <a:rPr lang="ru-RU" noProof="0" smtClean="0"/>
              <a:t>‹#›</a:t>
            </a:fld>
            <a:endParaRPr lang="ru-RU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 6" title="круг с выемками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</a:ln>
        </p:spPr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rtlCol="0" anchor="ctr">
            <a:noAutofit/>
          </a:bodyPr>
          <a:lstStyle>
            <a:lvl1pPr algn="ctr">
              <a:defRPr sz="10000" spc="800" baseline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rtlCol="0"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C76B5DFC-9835-4C72-A0B6-8A48A7184822}" type="datetime1">
              <a:rPr lang="ru-RU" noProof="0" smtClean="0"/>
              <a:t>24.09.2025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13" name="Прямоугольник 12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F36F251-F65A-4973-86FF-4A61A4FCE62C}" type="datetime1">
              <a:rPr lang="ru-RU" noProof="0" smtClean="0"/>
              <a:t>24.09.2025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rtlCol="0"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4361764C-A4D5-4404-95C8-80D893ACC596}" type="datetime1">
              <a:rPr lang="ru-RU" noProof="0" smtClean="0"/>
              <a:t>24.09.2025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grpSp>
        <p:nvGrpSpPr>
          <p:cNvPr id="7" name="Группа 6" title="волнообразная фигура слева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Полилиния 6" title="волнообразная фигура слева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</a:ln>
          </p:spPr>
        </p:sp>
        <p:sp>
          <p:nvSpPr>
            <p:cNvPr id="16" name="Полилиния 11" title="встроенная волнообразная фигура слева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89BE68A-D487-4DA3-81CA-6C33FB4CC4D8}" type="datetime1">
              <a:rPr lang="ru-RU" noProof="0" smtClean="0"/>
              <a:t>24.09.2025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 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 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C1E3ECC-F131-475E-8539-7DD78B72694F}" type="datetime1">
              <a:rPr lang="ru-RU" noProof="0" smtClean="0"/>
              <a:t>24.09.2025</a:t>
            </a:fld>
            <a:endParaRPr lang="ru-RU" noProof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F572D6F-0047-4C13-B3A4-9AB2921A3B06}" type="datetime1">
              <a:rPr lang="ru-RU" noProof="0" smtClean="0"/>
              <a:t>24.09.2025</a:t>
            </a:fld>
            <a:endParaRPr lang="ru-RU" noProof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A1009B-B6AC-4444-90D1-3D771FA70F93}" type="datetime1">
              <a:rPr lang="ru-RU" noProof="0" smtClean="0"/>
              <a:t>24.09.2025</a:t>
            </a:fld>
            <a:endParaRPr lang="ru-RU" noProof="0"/>
          </a:p>
        </p:txBody>
      </p:sp>
      <p:sp>
        <p:nvSpPr>
          <p:cNvPr id="3" name="Нижний колонтитул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 rtlCol="0"/>
          <a:lstStyle/>
          <a:p>
            <a:pPr rtl="0"/>
            <a:fld id="{210CE1AB-E530-42CC-A470-8334E4C46AC0}" type="datetime1">
              <a:rPr lang="ru-RU" noProof="0" smtClean="0"/>
              <a:t>24.09.2025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8" name="Прямоугольник 7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83464" y="0"/>
            <a:ext cx="7355585" cy="6857999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11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</p:sp>
      <p:sp>
        <p:nvSpPr>
          <p:cNvPr id="12" name="Прямоугольник 11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 rtlCol="0"/>
          <a:lstStyle/>
          <a:p>
            <a:pPr rtl="0"/>
            <a:fld id="{596E083A-60F1-421B-B436-281A7A90D17D}" type="datetime1">
              <a:rPr lang="ru-RU" noProof="0" smtClean="0"/>
              <a:t>24.09.2025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73EB0DC-B64A-42FA-8814-A7D576670A3C}" type="datetime1">
              <a:rPr lang="ru-RU" noProof="0" smtClean="0"/>
              <a:t>24.09.2025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099C07E-B37C-4B93-A7C4-10EEC7A6C41B}" type="datetime1">
              <a:rPr lang="ru-RU" noProof="0" smtClean="0"/>
              <a:t>24.09.2025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877C890B-9665-4815-9143-8F32E6AA2270}" type="datetime1">
              <a:rPr lang="ru-RU" noProof="0" smtClean="0"/>
              <a:t>24.09.2025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11" name="Полилиния 6" title="Левый волнообразный край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</p:sp>
      <p:sp>
        <p:nvSpPr>
          <p:cNvPr id="12" name="Прямоугольник 11" title="правая граница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web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mgbsmp.ru/" TargetMode="External"/><Relationship Id="rId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7554" y="312282"/>
            <a:ext cx="6731924" cy="4656552"/>
          </a:xfrm>
        </p:spPr>
        <p:txBody>
          <a:bodyPr rtlCol="0">
            <a:noAutofit/>
          </a:bodyPr>
          <a:lstStyle/>
          <a:p>
            <a:r>
              <a:rPr lang="ru-RU" altLang="ru-RU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Декоративно-прикладная деятельность</a:t>
            </a: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 bwMode="ltGray">
          <a:xfrm>
            <a:off x="283246" y="4882342"/>
            <a:ext cx="6342988" cy="802992"/>
          </a:xfrm>
        </p:spPr>
        <p:txBody>
          <a:bodyPr rtlCol="0"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«декоративно-прикладная деятельность»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Миронова Татьяна</a:t>
            </a:r>
            <a:r>
              <a:rPr lang="en-US" sz="5600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60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валентиновна</a:t>
            </a:r>
            <a:endParaRPr lang="ru-RU" sz="56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endParaRPr lang="ru-RU" dirty="0">
              <a:solidFill>
                <a:schemeClr val="tx2">
                  <a:lumMod val="90000"/>
                  <a:lumOff val="10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blipFill rotWithShape="1">
            <a:blip r:embed="rId3"/>
            <a:stretch>
              <a:fillRect/>
            </a:stretch>
          </a:blipFill>
          <a:ln w="0">
            <a:noFill/>
            <a:prstDash val="solid"/>
            <a:round/>
          </a:ln>
        </p:spPr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490DD1E-F502-169A-E57E-4F37CC51AB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42" y="2"/>
            <a:ext cx="1372138" cy="137213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sp>
        <p:nvSpPr>
          <p:cNvPr id="8" name="Заголовок 2"/>
          <p:cNvSpPr txBox="1"/>
          <p:nvPr/>
        </p:nvSpPr>
        <p:spPr>
          <a:xfrm>
            <a:off x="6314827" y="1132456"/>
            <a:ext cx="6471821" cy="459308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5400" dirty="0"/>
          </a:p>
        </p:txBody>
      </p:sp>
      <p:sp>
        <p:nvSpPr>
          <p:cNvPr id="9" name="Заголовок 2"/>
          <p:cNvSpPr txBox="1"/>
          <p:nvPr/>
        </p:nvSpPr>
        <p:spPr>
          <a:xfrm>
            <a:off x="0" y="492376"/>
            <a:ext cx="6909479" cy="12801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одержимое 1"/>
          <p:cNvSpPr txBox="1"/>
          <p:nvPr/>
        </p:nvSpPr>
        <p:spPr>
          <a:xfrm>
            <a:off x="160238" y="1869822"/>
            <a:ext cx="6874239" cy="50022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endParaRPr lang="ru-RU" altLang="ru-RU" sz="2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</a:pPr>
            <a:endParaRPr lang="ru-RU" altLang="ru-RU" sz="2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62330" y="337820"/>
            <a:ext cx="7203440" cy="7771765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algn="l"/>
            <a:endParaRPr lang="ru-RU" sz="10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Изображение 2" descr="16250_big"/>
          <p:cNvPicPr>
            <a:picLocks noChangeAspect="1"/>
          </p:cNvPicPr>
          <p:nvPr/>
        </p:nvPicPr>
        <p:blipFill>
          <a:blip r:embed="rId3"/>
          <a:srcRect l="15812" r="28050"/>
          <a:stretch>
            <a:fillRect/>
          </a:stretch>
        </p:blipFill>
        <p:spPr>
          <a:xfrm>
            <a:off x="7217410" y="988695"/>
            <a:ext cx="4601210" cy="5487670"/>
          </a:xfrm>
          <a:prstGeom prst="rect">
            <a:avLst/>
          </a:prstGeom>
        </p:spPr>
      </p:pic>
      <p:pic>
        <p:nvPicPr>
          <p:cNvPr id="2" name="Изображение 1" descr="23456231531acfe2154ca36eea58094d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35" y="-635"/>
            <a:ext cx="12028170" cy="685927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378575" y="0"/>
            <a:ext cx="5282565" cy="501142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sp>
        <p:nvSpPr>
          <p:cNvPr id="5" name="Заголовок 2"/>
          <p:cNvSpPr txBox="1"/>
          <p:nvPr/>
        </p:nvSpPr>
        <p:spPr>
          <a:xfrm>
            <a:off x="11468495" y="7868165"/>
            <a:ext cx="1349596" cy="425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400" dirty="0"/>
          </a:p>
        </p:txBody>
      </p:sp>
      <p:pic>
        <p:nvPicPr>
          <p:cNvPr id="2" name="Изображение 1" descr="Правила безопасности с инструментами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35"/>
            <a:ext cx="12191365" cy="685736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sp>
        <p:nvSpPr>
          <p:cNvPr id="4" name="Заголовок 2"/>
          <p:cNvSpPr txBox="1"/>
          <p:nvPr/>
        </p:nvSpPr>
        <p:spPr>
          <a:xfrm>
            <a:off x="7048580" y="2857500"/>
            <a:ext cx="48760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0000" kern="1200" cap="all" spc="8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altLang="en-US" sz="4800" dirty="0"/>
          </a:p>
        </p:txBody>
      </p:sp>
      <p:sp>
        <p:nvSpPr>
          <p:cNvPr id="5" name="Содержимое 1"/>
          <p:cNvSpPr txBox="1"/>
          <p:nvPr/>
        </p:nvSpPr>
        <p:spPr>
          <a:xfrm>
            <a:off x="280023" y="264565"/>
            <a:ext cx="6629453" cy="63288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endParaRPr lang="ru-RU" altLang="en-US" sz="2400" b="0" dirty="0"/>
          </a:p>
        </p:txBody>
      </p:sp>
      <p:sp>
        <p:nvSpPr>
          <p:cNvPr id="8" name="TextBox 7"/>
          <p:cNvSpPr txBox="1"/>
          <p:nvPr/>
        </p:nvSpPr>
        <p:spPr>
          <a:xfrm>
            <a:off x="121920" y="1018903"/>
            <a:ext cx="6744809" cy="245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sz="1000" b="0" i="0" dirty="0">
              <a:solidFill>
                <a:srgbClr val="44444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Изображение 6" descr="ateroskleroz-simptomi-diagnostika-lechenie_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7240" y="330200"/>
            <a:ext cx="4445000" cy="6454775"/>
          </a:xfrm>
          <a:prstGeom prst="rect">
            <a:avLst/>
          </a:prstGeom>
        </p:spPr>
      </p:pic>
      <p:pic>
        <p:nvPicPr>
          <p:cNvPr id="2" name="Изображение 1" descr="phpJxZOmi_PROGRANNA-uroka_html_6a884b6e9fa279c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35" y="0"/>
            <a:ext cx="12192635" cy="6858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</a:ln>
        </p:spPr>
      </p:sp>
      <p:sp>
        <p:nvSpPr>
          <p:cNvPr id="7" name="Содержимое 1"/>
          <p:cNvSpPr txBox="1"/>
          <p:nvPr/>
        </p:nvSpPr>
        <p:spPr>
          <a:xfrm>
            <a:off x="257900" y="292431"/>
            <a:ext cx="6651577" cy="62731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2000" b="1" i="0" kern="1200" cap="all" spc="4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altLang="en-US" sz="2400" dirty="0"/>
          </a:p>
        </p:txBody>
      </p:sp>
      <p:pic>
        <p:nvPicPr>
          <p:cNvPr id="8" name="Графический объект 6" descr="Улыбающееся лицо без заливки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52941" y="1431203"/>
            <a:ext cx="3995592" cy="3995592"/>
          </a:xfrm>
          <a:prstGeom prst="rect">
            <a:avLst/>
          </a:prstGeom>
        </p:spPr>
      </p:pic>
      <p:sp>
        <p:nvSpPr>
          <p:cNvPr id="9" name="Заголовок 1"/>
          <p:cNvSpPr>
            <a:spLocks noGrp="1"/>
          </p:cNvSpPr>
          <p:nvPr>
            <p:ph type="ctrTitle"/>
          </p:nvPr>
        </p:nvSpPr>
        <p:spPr>
          <a:xfrm>
            <a:off x="306501" y="708405"/>
            <a:ext cx="6554373" cy="3633069"/>
          </a:xfrm>
        </p:spPr>
        <p:txBody>
          <a:bodyPr rtlCol="0">
            <a:noAutofit/>
          </a:bodyPr>
          <a:lstStyle/>
          <a:p>
            <a:pPr rtl="0"/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БУДЬТЕ</a:t>
            </a:r>
            <a:b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АКТИВНЫ И </a:t>
            </a:r>
            <a:r>
              <a:rPr lang="ru-RU" sz="6000" b="1" dirty="0" err="1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здоровЫ</a:t>
            </a:r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35687" y="4418893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Информацию подготовила специалист по социальной работе Миронова Татьяна Валентиновна </a:t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(участок № 1)</a:t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2A1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(в работе были использованы материалы всемирной сети Интернет: </a:t>
            </a:r>
            <a:r>
              <a:rPr lang="en-US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</a:t>
            </a:r>
            <a: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//</a:t>
            </a:r>
            <a:r>
              <a:rPr lang="en-US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mgbsmp.ru</a:t>
            </a:r>
            <a:r>
              <a:rPr lang="en-US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</a:br>
            <a:br>
              <a:rPr lang="ru-RU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</a:br>
            <a:endParaRPr lang="ru-RU" dirty="0">
              <a:latin typeface="Corbel" panose="020B0503020204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03B9E78-595F-41AA-B8FF-1657B24A64F3}">
  <ds:schemaRefs/>
</ds:datastoreItem>
</file>

<file path=customXml/itemProps2.xml><?xml version="1.0" encoding="utf-8"?>
<ds:datastoreItem xmlns:ds="http://schemas.openxmlformats.org/officeDocument/2006/customXml" ds:itemID="{BAED409D-D761-44D8-8125-D888C04D1BDB}">
  <ds:schemaRefs/>
</ds:datastoreItem>
</file>

<file path=customXml/itemProps3.xml><?xml version="1.0" encoding="utf-8"?>
<ds:datastoreItem xmlns:ds="http://schemas.openxmlformats.org/officeDocument/2006/customXml" ds:itemID="{BC64FCEF-5D02-4451-89DD-C5055544A89A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TM10001106[[fn=Эмблема]]</Template>
  <TotalTime>0</TotalTime>
  <Words>64</Words>
  <Application>Microsoft Office PowerPoint</Application>
  <PresentationFormat>Широкоэкранный</PresentationFormat>
  <Paragraphs>15</Paragraphs>
  <Slides>5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3" baseType="lpstr">
      <vt:lpstr>Arial</vt:lpstr>
      <vt:lpstr>Book Antiqua</vt:lpstr>
      <vt:lpstr>Calibri</vt:lpstr>
      <vt:lpstr>Corbel</vt:lpstr>
      <vt:lpstr>Gill Sans MT</vt:lpstr>
      <vt:lpstr>Impact</vt:lpstr>
      <vt:lpstr>Times New Roman</vt:lpstr>
      <vt:lpstr>Эмблема</vt:lpstr>
      <vt:lpstr>Декоративно-прикладная деятельность</vt:lpstr>
      <vt:lpstr>Презентация PowerPoint</vt:lpstr>
      <vt:lpstr>Презентация PowerPoint</vt:lpstr>
      <vt:lpstr>Презентация PowerPoint</vt:lpstr>
      <vt:lpstr>БУДЬТЕ АКТИВНЫ И здоровЫ!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8</cp:revision>
  <dcterms:created xsi:type="dcterms:W3CDTF">2022-09-27T09:34:00Z</dcterms:created>
  <dcterms:modified xsi:type="dcterms:W3CDTF">2025-09-24T06:37:53Z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ICV">
    <vt:lpwstr>4E43D262A261408B9823416C0CF8677B_12</vt:lpwstr>
  </property>
  <property fmtid="{D5CDD505-2E9C-101B-9397-08002B2CF9AE}" pid="4" name="KSOProductBuildVer">
    <vt:lpwstr>1049-12.2.0.22549</vt:lpwstr>
  </property>
</Properties>
</file>