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8" r:id="rId3"/>
    <p:sldId id="259" r:id="rId4"/>
    <p:sldId id="265" r:id="rId5"/>
    <p:sldId id="266" r:id="rId6"/>
    <p:sldId id="267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05/5f/ea/055feafae970782bbae3292cd439a023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.pinimg.com/originals/27/92/0c/27920c6cae4966936a7eea2597f7ede7.jpg" TargetMode="External"/><Relationship Id="rId4" Type="http://schemas.openxmlformats.org/officeDocument/2006/relationships/hyperlink" Target="https://paper-land.ru/wp-content/uploads/6/f/b/6fbc5c35205ba4bdafa3cb32abb30567.jpe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Прихватка кухонная</a:t>
            </a:r>
            <a:r>
              <a:rPr lang="ru-RU" dirty="0" smtClean="0"/>
              <a:t>»</a:t>
            </a:r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/>
              <a:t>ГАУСО СО </a:t>
            </a:r>
            <a:r>
              <a:rPr lang="ru-RU" sz="2800" dirty="0" smtClean="0"/>
              <a:t>«КЦСОН города Каменска-Уральского»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7560840" cy="5256584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064896" cy="5814392"/>
          </a:xfrm>
        </p:spPr>
      </p:pic>
    </p:spTree>
    <p:extLst>
      <p:ext uri="{BB962C8B-B14F-4D97-AF65-F5344CB8AC3E}">
        <p14:creationId xmlns:p14="http://schemas.microsoft.com/office/powerpoint/2010/main" val="320673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136904" cy="5904656"/>
          </a:xfrm>
        </p:spPr>
      </p:pic>
    </p:spTree>
    <p:extLst>
      <p:ext uri="{BB962C8B-B14F-4D97-AF65-F5344CB8AC3E}">
        <p14:creationId xmlns:p14="http://schemas.microsoft.com/office/powerpoint/2010/main" val="559468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352928" cy="5616624"/>
          </a:xfrm>
        </p:spPr>
      </p:pic>
    </p:spTree>
    <p:extLst>
      <p:ext uri="{BB962C8B-B14F-4D97-AF65-F5344CB8AC3E}">
        <p14:creationId xmlns:p14="http://schemas.microsoft.com/office/powerpoint/2010/main" val="230780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611560" y="155679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i.pinimg.com/originals/05/5f/ea/055feafae970782bbae3292cd439a023.png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paper-land.ru/wp-content/uploads/6/f/b/6fbc5c35205ba4bdafa3cb32abb30567.jpeg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i.pinimg.com/originals/27/92/0c/27920c6cae4966936a7eea2597f7ede7.jpg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https://avatars.dzeninfra.ru/get-zen_doc/1589949/pub_615054f0a1aaeb3f77038a28_615055b7bd8bbb29729c03b8/scale_1200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38</TotalTime>
  <Words>58</Words>
  <Application>Microsoft Office PowerPoint</Application>
  <PresentationFormat>Экран (4:3)</PresentationFormat>
  <Paragraphs>15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Arial Narrow</vt:lpstr>
      <vt:lpstr>Calibri</vt:lpstr>
      <vt:lpstr>Горизонт</vt:lpstr>
      <vt:lpstr>ГАУСО СО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Камышева Раиса Васильевна</cp:lastModifiedBy>
  <cp:revision>9</cp:revision>
  <dcterms:created xsi:type="dcterms:W3CDTF">2023-10-07T13:54:31Z</dcterms:created>
  <dcterms:modified xsi:type="dcterms:W3CDTF">2025-12-05T05:48:26Z</dcterms:modified>
</cp:coreProperties>
</file>