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0"/>
  </p:notesMasterIdLst>
  <p:sldIdLst>
    <p:sldId id="256" r:id="rId2"/>
    <p:sldId id="258" r:id="rId3"/>
    <p:sldId id="259" r:id="rId4"/>
    <p:sldId id="265" r:id="rId5"/>
    <p:sldId id="266" r:id="rId6"/>
    <p:sldId id="267" r:id="rId7"/>
    <p:sldId id="263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90CD72-FFFE-45C1-9B1F-BD605CB1ED6E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86C033-739E-4594-963E-739EF35E2B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380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86C033-739E-4594-963E-739EF35E2B63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1198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i.pinimg.com/originals/61/49/ff/6149ff4da91f3e27fdc056f567f7075d.jp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dn4.telegram-cdn.org/file/LeLtRzd5A4KZmij1FHI4SQV-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105892"/>
            <a:ext cx="6400800" cy="2923310"/>
          </a:xfrm>
        </p:spPr>
        <p:txBody>
          <a:bodyPr>
            <a:normAutofit fontScale="92500" lnSpcReduction="10000"/>
          </a:bodyPr>
          <a:lstStyle/>
          <a:p>
            <a:r>
              <a:rPr lang="ru-RU" sz="3000" dirty="0" smtClean="0"/>
              <a:t>Школа пожилого возраста </a:t>
            </a:r>
          </a:p>
          <a:p>
            <a:r>
              <a:rPr lang="ru-RU" sz="2600" dirty="0" smtClean="0"/>
              <a:t>по направлению </a:t>
            </a:r>
          </a:p>
          <a:p>
            <a:r>
              <a:rPr lang="ru-RU" dirty="0" smtClean="0"/>
              <a:t>«</a:t>
            </a:r>
            <a:r>
              <a:rPr lang="ru-RU" sz="2800" dirty="0" smtClean="0"/>
              <a:t>Декоративно прикладное творчество</a:t>
            </a:r>
            <a:r>
              <a:rPr lang="ru-RU" dirty="0" smtClean="0"/>
              <a:t>»</a:t>
            </a:r>
          </a:p>
          <a:p>
            <a:r>
              <a:rPr lang="ru-RU" dirty="0" smtClean="0"/>
              <a:t> </a:t>
            </a:r>
            <a:r>
              <a:rPr lang="ru-RU" sz="2600" dirty="0" smtClean="0"/>
              <a:t>на тему </a:t>
            </a:r>
            <a:r>
              <a:rPr lang="ru-RU" dirty="0" smtClean="0"/>
              <a:t>«</a:t>
            </a:r>
            <a:r>
              <a:rPr lang="ru-RU" sz="2800" dirty="0" smtClean="0"/>
              <a:t>Сумка-</a:t>
            </a:r>
            <a:r>
              <a:rPr lang="ru-RU" sz="2800" dirty="0" err="1" smtClean="0"/>
              <a:t>шоппер</a:t>
            </a:r>
            <a:r>
              <a:rPr lang="ru-RU" dirty="0" smtClean="0"/>
              <a:t>»</a:t>
            </a:r>
          </a:p>
          <a:p>
            <a:r>
              <a:rPr lang="ru-RU" sz="2400" dirty="0" smtClean="0"/>
              <a:t>Специалист по социальной работе:</a:t>
            </a:r>
          </a:p>
          <a:p>
            <a:r>
              <a:rPr lang="ru-RU" sz="2400" dirty="0" smtClean="0"/>
              <a:t> </a:t>
            </a:r>
            <a:r>
              <a:rPr lang="ru-RU" sz="2400" dirty="0" err="1" smtClean="0"/>
              <a:t>Самигуллина</a:t>
            </a:r>
            <a:r>
              <a:rPr lang="ru-RU" sz="2400" dirty="0" smtClean="0"/>
              <a:t> Светлана </a:t>
            </a:r>
            <a:r>
              <a:rPr lang="ru-RU" sz="2400" dirty="0" err="1" smtClean="0"/>
              <a:t>Кираматовна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1224136"/>
          </a:xfrm>
        </p:spPr>
        <p:txBody>
          <a:bodyPr>
            <a:normAutofit/>
          </a:bodyPr>
          <a:lstStyle/>
          <a:p>
            <a:r>
              <a:rPr lang="ru-RU" sz="2800" smtClean="0"/>
              <a:t>ГАУСО СО </a:t>
            </a:r>
            <a:r>
              <a:rPr lang="ru-RU" sz="2800" dirty="0" smtClean="0"/>
              <a:t>«КЦСОН города Каменска-Уральского»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856086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Необходимые материалы: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84784"/>
            <a:ext cx="8640960" cy="5040560"/>
          </a:xfrm>
        </p:spPr>
      </p:pic>
    </p:spTree>
    <p:extLst>
      <p:ext uri="{BB962C8B-B14F-4D97-AF65-F5344CB8AC3E}">
        <p14:creationId xmlns:p14="http://schemas.microsoft.com/office/powerpoint/2010/main" val="1471396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476672"/>
            <a:ext cx="7560840" cy="5688632"/>
          </a:xfrm>
        </p:spPr>
      </p:pic>
    </p:spTree>
    <p:extLst>
      <p:ext uri="{BB962C8B-B14F-4D97-AF65-F5344CB8AC3E}">
        <p14:creationId xmlns:p14="http://schemas.microsoft.com/office/powerpoint/2010/main" val="15661020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7924800" cy="1143000"/>
          </a:xfrm>
        </p:spPr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871700" y="-999492"/>
            <a:ext cx="5544616" cy="8496944"/>
          </a:xfrm>
        </p:spPr>
      </p:pic>
    </p:spTree>
    <p:extLst>
      <p:ext uri="{BB962C8B-B14F-4D97-AF65-F5344CB8AC3E}">
        <p14:creationId xmlns:p14="http://schemas.microsoft.com/office/powerpoint/2010/main" val="32067322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8640"/>
            <a:ext cx="7992888" cy="6048672"/>
          </a:xfrm>
        </p:spPr>
      </p:pic>
    </p:spTree>
    <p:extLst>
      <p:ext uri="{BB962C8B-B14F-4D97-AF65-F5344CB8AC3E}">
        <p14:creationId xmlns:p14="http://schemas.microsoft.com/office/powerpoint/2010/main" val="32554096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60648"/>
            <a:ext cx="8280920" cy="6120680"/>
          </a:xfrm>
        </p:spPr>
      </p:pic>
    </p:spTree>
    <p:extLst>
      <p:ext uri="{BB962C8B-B14F-4D97-AF65-F5344CB8AC3E}">
        <p14:creationId xmlns:p14="http://schemas.microsoft.com/office/powerpoint/2010/main" val="40751661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Источники используемой литературы: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>
          <a:xfrm>
            <a:off x="611560" y="1556792"/>
            <a:ext cx="7924800" cy="4114800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i.pinimg.com/originals/61/49/ff/6149ff4da91f3e27fdc056f567f7075d.jpg</a:t>
            </a:r>
            <a:endParaRPr lang="ru-RU" dirty="0" smtClean="0"/>
          </a:p>
          <a:p>
            <a:pPr marL="0" indent="0">
              <a:buNone/>
            </a:pPr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cdn4.telegram-cdn.org/file/LeLtRzd5A4KZmij1FHI4SQV-</a:t>
            </a:r>
            <a:endParaRPr lang="ru-RU" dirty="0" smtClean="0"/>
          </a:p>
          <a:p>
            <a:pPr marL="0" indent="0">
              <a:buNone/>
            </a:pPr>
            <a:r>
              <a:rPr lang="en-US" dirty="0" smtClean="0"/>
              <a:t>w_WMtdCyUQ4SCFyvECX0Hq6gGYgsFaUQuAg9DNVtjr_O4ApCYEjJi9Tjb2qIulxlYaKyKTw6GXdYob_tg0RGdYrHBGv3FcezkXGZJr8UiSE7rqYpCdcPIGDdnSBNb_9Fli2MBPngA90NKF7dhe8GRlqQOzME9Q-ycqmEkR-V8T-JUJmtWHv45YA-J-jiEw8Y5Uj4z12crY3zDAXfr4kkeGwW7NcAtWn7TNwocSYc5N0iwiWgV0wDxb2TlwScX0ZuojzSE5Phttps</a:t>
            </a:r>
            <a:r>
              <a:rPr lang="en-US" dirty="0"/>
              <a:t>://</a:t>
            </a:r>
            <a:r>
              <a:rPr lang="en-US" dirty="0" smtClean="0"/>
              <a:t>avatars.dzeninfra.ru/get</a:t>
            </a:r>
            <a:endParaRPr lang="ru-RU" dirty="0" smtClean="0"/>
          </a:p>
          <a:p>
            <a:pPr marL="0" indent="0">
              <a:buNone/>
            </a:pPr>
            <a:r>
              <a:rPr lang="en-US" dirty="0" err="1" smtClean="0"/>
              <a:t>zen_doc</a:t>
            </a:r>
            <a:r>
              <a:rPr lang="en-US" dirty="0" smtClean="0"/>
              <a:t>/15270/pub_62eb81e73c369e0a935b192e_62ee202dd960d03e667dd731/scale_12005iTFQUolsG3EmUdBfkaL8s_2Nmaw8MxTbR4pD4e8lK-Abyc8giS1OnQ.jpg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en-US" dirty="0"/>
              <a:t>https://myata-dress.ru/wp-content/uploads/03/4/sumka-shopper-kryuchkom-sxem-074106B.webp</a:t>
            </a:r>
            <a:endParaRPr lang="ru-RU" dirty="0" smtClean="0"/>
          </a:p>
          <a:p>
            <a:pPr marL="0" indent="0">
              <a:buNone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805549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algn="ctr"/>
            <a:r>
              <a:rPr lang="ru-RU" sz="4400" i="1" dirty="0" smtClean="0"/>
              <a:t>Спасибо за внимание!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0888631"/>
      </p:ext>
    </p:extLst>
  </p:cSld>
  <p:clrMapOvr>
    <a:masterClrMapping/>
  </p:clrMapOvr>
</p:sld>
</file>

<file path=ppt/theme/theme1.xml><?xml version="1.0" encoding="utf-8"?>
<a:theme xmlns:a="http://schemas.openxmlformats.org/drawingml/2006/main" name="Горизонт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Горизонт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Горизонт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51</TotalTime>
  <Words>58</Words>
  <Application>Microsoft Office PowerPoint</Application>
  <PresentationFormat>Экран (4:3)</PresentationFormat>
  <Paragraphs>17</Paragraphs>
  <Slides>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Arial Narrow</vt:lpstr>
      <vt:lpstr>Calibri</vt:lpstr>
      <vt:lpstr>Горизонт</vt:lpstr>
      <vt:lpstr>ГАУСО СО «КЦСОН города Каменска-Уральского»</vt:lpstr>
      <vt:lpstr>Необходимые материалы: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Источники используемой литературы: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</dc:title>
  <dc:creator>R</dc:creator>
  <cp:lastModifiedBy>Камышева Раиса Васильевна</cp:lastModifiedBy>
  <cp:revision>11</cp:revision>
  <dcterms:created xsi:type="dcterms:W3CDTF">2023-10-07T13:54:31Z</dcterms:created>
  <dcterms:modified xsi:type="dcterms:W3CDTF">2025-12-05T05:54:21Z</dcterms:modified>
</cp:coreProperties>
</file>