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83" r:id="rId3"/>
    <p:sldId id="284" r:id="rId4"/>
    <p:sldId id="286" r:id="rId5"/>
    <p:sldId id="287" r:id="rId6"/>
    <p:sldId id="288" r:id="rId7"/>
    <p:sldId id="289" r:id="rId8"/>
    <p:sldId id="281" r:id="rId9"/>
    <p:sldId id="263" r:id="rId10"/>
    <p:sldId id="28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ГАУСО СО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«Ожерелье-оберег»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997839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Оберег из дерева 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Обереги из дерева являются частью культуры древних славян. Для создания магических предметов можно использовать деревья разных пород: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166843"/>
            <a:ext cx="53823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берёза известна своими целебными свойствами, раньше делали лапти из её коры веря, что они помогут избавиться от ревматизма; при создании оберегов использовали не только древесину, но и листья, почки, корень;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дуб отличается мощной энергетикой, талисманы, выполненные из него, подкладывали в колыбели новорождённых мальчиков, считалось, что это поможет им вырасти полными сил и здоровья;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Инструкция по изготовлению: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8674" name="Picture 2" descr="C:\Users\Администратор\Desktop\Работа 2023\ШПВ 2023-2024\2024\06.03.2024\IMG202403061453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74938"/>
            <a:ext cx="5688632" cy="3451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720840"/>
            <a:ext cx="6048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---Материал нужно распарить, что придаст ему эластичность.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---Кора разрезается на специальном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степлере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 выбираете сами, у нас бабочка), которые с двух сторон обрабатывают растительным маслом, чтобы береста стала податливой.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---Нужно сделать десять одинаковых бабочек.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997839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---Затем склеиваем их по две  штуки между собой, а в середине шнурок.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----И так , в итоге получается по бокам на нашем ожерелье по две бабочки, а на конце одна.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 На кончиках нашего ожерелья мы приклеили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бусенки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для красоты.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274838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создания оберега нужно брать бересту средней толщины. Слишком тонкая или толстая кора не подходит.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463560"/>
            <a:ext cx="7706856" cy="348572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1.  Береста</a:t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2. Шнурок</a:t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3. </a:t>
            </a:r>
            <a:r>
              <a:rPr lang="ru-RU" sz="2800" dirty="0" err="1" smtClean="0">
                <a:solidFill>
                  <a:schemeClr val="tx1"/>
                </a:solidFill>
                <a:cs typeface="Aharoni" pitchFamily="2" charset="-79"/>
              </a:rPr>
              <a:t>Бусенки</a:t>
            </a: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/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4. </a:t>
            </a:r>
            <a:r>
              <a:rPr lang="ru-RU" sz="2800" dirty="0" err="1" smtClean="0">
                <a:solidFill>
                  <a:schemeClr val="tx1"/>
                </a:solidFill>
                <a:cs typeface="Aharoni" pitchFamily="2" charset="-79"/>
              </a:rPr>
              <a:t>Степлер</a:t>
            </a: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/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5. клей</a:t>
            </a:r>
            <a:endParaRPr lang="ru-RU" sz="2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Материалы: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Read more at: https://www.kanord.ru/master-klass-izgotovleniya-oberegov-svoimi-rukami-delaem.html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303</TotalTime>
  <Words>257</Words>
  <Application>Microsoft Office PowerPoint</Application>
  <PresentationFormat>Экран (4:3)</PresentationFormat>
  <Paragraphs>27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Aharoni</vt:lpstr>
      <vt:lpstr>Calibri</vt:lpstr>
      <vt:lpstr>Candara</vt:lpstr>
      <vt:lpstr>Symbol</vt:lpstr>
      <vt:lpstr>Times New Roman</vt:lpstr>
      <vt:lpstr>Волна</vt:lpstr>
      <vt:lpstr>ГАУСО СО «КЦСОН города Каменска-Уральского»</vt:lpstr>
      <vt:lpstr>Презентация PowerPoint</vt:lpstr>
      <vt:lpstr>Презентация PowerPoint</vt:lpstr>
      <vt:lpstr>Инструкция по изготовлению: </vt:lpstr>
      <vt:lpstr>Презентация PowerPoint</vt:lpstr>
      <vt:lpstr>Презентация PowerPoint</vt:lpstr>
      <vt:lpstr>Презентация PowerPoint</vt:lpstr>
      <vt:lpstr>1.  Береста 2. Шнурок 3. Бусенки 4. Степлер 5. клей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Камышева Раиса Васильевна</cp:lastModifiedBy>
  <cp:revision>37</cp:revision>
  <dcterms:created xsi:type="dcterms:W3CDTF">2023-10-07T13:54:31Z</dcterms:created>
  <dcterms:modified xsi:type="dcterms:W3CDTF">2025-12-05T05:53:57Z</dcterms:modified>
</cp:coreProperties>
</file>