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87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3002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0322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67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164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4765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2725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8684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7943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3196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2167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93804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659250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9463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3950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3308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314F0-3A77-4E5F-A615-B6FC8233E7F0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4541EFD-662F-4705-AF3B-D55409F3F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4630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/>
              <a:t>Школа пожилого возраста по направлению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«</a:t>
            </a:r>
            <a:r>
              <a:rPr lang="ru-RU" sz="4000" dirty="0"/>
              <a:t>Активное долголетие.» </a:t>
            </a:r>
            <a:br>
              <a:rPr lang="ru-RU" sz="4000" dirty="0"/>
            </a:br>
            <a:r>
              <a:rPr lang="ru-RU" sz="4000" dirty="0"/>
              <a:t>Тема: </a:t>
            </a:r>
            <a:r>
              <a:rPr lang="ru-RU" sz="4000" dirty="0" smtClean="0"/>
              <a:t>«Через спорт к активному долголетию.»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Специалист по социальной работе </a:t>
            </a:r>
          </a:p>
          <a:p>
            <a:r>
              <a:rPr lang="ru-RU" dirty="0" err="1">
                <a:solidFill>
                  <a:schemeClr val="tx1"/>
                </a:solidFill>
              </a:rPr>
              <a:t>Лисицина</a:t>
            </a:r>
            <a:r>
              <a:rPr lang="ru-RU" dirty="0">
                <a:solidFill>
                  <a:schemeClr val="tx1"/>
                </a:solidFill>
              </a:rPr>
              <a:t> Анастасия Владимировна</a:t>
            </a:r>
          </a:p>
        </p:txBody>
      </p:sp>
      <p:pic>
        <p:nvPicPr>
          <p:cNvPr id="4" name="Рисунок 3" descr="https://sun9-8.userapi.com/impg/4ZCdsuGb5d57HyjFR9-bF25L3zyKs4oU1oLeSg/F89lVneTnWE.jpg?size=271x271&amp;quality=95&amp;sign=3928bc992803c7607f054ddd382ecc9f&amp;type=album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5159383"/>
            <a:ext cx="1478280" cy="1478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10453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7963" y="418007"/>
            <a:ext cx="68312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Open Sans"/>
              </a:rPr>
              <a:t>«Активное долголетие» – шаги к здоровью</a:t>
            </a:r>
            <a:endParaRPr lang="ru-RU" b="1" i="0" dirty="0">
              <a:solidFill>
                <a:schemeClr val="accent2">
                  <a:lumMod val="75000"/>
                </a:schemeClr>
              </a:solidFill>
              <a:effectLst/>
              <a:latin typeface="Open San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0945" y="787339"/>
            <a:ext cx="885305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12529"/>
                </a:solidFill>
                <a:latin typeface="Open Sans"/>
              </a:rPr>
              <a:t>Чтобы поддерживать здоровье и бодрость в пожилом возрасте, нужна правильная физическая активность. Универсальным видом спорта для людей зрелого возраста является скандинавская ходьба.  Это оптимальный способ поддерживать нормальный вес и свободу движений, минимизировать возрастные проблемы. Такие занятия скандинавской ходьбой проводятся и в нашем </a:t>
            </a:r>
            <a:r>
              <a:rPr lang="ru-RU" b="1" dirty="0" smtClean="0">
                <a:solidFill>
                  <a:srgbClr val="212529"/>
                </a:solidFill>
                <a:latin typeface="Open Sans"/>
              </a:rPr>
              <a:t>селе </a:t>
            </a:r>
            <a:r>
              <a:rPr lang="ru-RU" b="1" dirty="0">
                <a:solidFill>
                  <a:srgbClr val="212529"/>
                </a:solidFill>
                <a:latin typeface="Open Sans"/>
              </a:rPr>
              <a:t>в рамках программы «Активное долголетие».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70" y="3187996"/>
            <a:ext cx="2072986" cy="27639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3187995"/>
            <a:ext cx="4599709" cy="27639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16826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545" y="-772150"/>
            <a:ext cx="102662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262633"/>
              </a:solidFill>
              <a:latin typeface="YSText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b="1" i="0" dirty="0">
              <a:solidFill>
                <a:srgbClr val="262633"/>
              </a:solidFill>
              <a:effectLst/>
              <a:latin typeface="YSText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62633"/>
              </a:solidFill>
              <a:effectLst/>
              <a:latin typeface="YSTex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419340"/>
            <a:ext cx="926869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YSText"/>
              </a:rPr>
              <a:t>Скандинавская ходьба — что это?</a:t>
            </a:r>
          </a:p>
          <a:p>
            <a:r>
              <a:rPr lang="ru-RU" b="1" dirty="0">
                <a:latin typeface="YSText"/>
              </a:rPr>
              <a:t>Скандинавская ходьба — это система физических упражнений, которая сочетает в себе обычную ходьбу и работу с палками, напоминающими лыжные. Этот вид активности даёт комплексную нагрузку на различные группы мышц, и потому считается эффективной тренировкой для всего тела.</a:t>
            </a:r>
          </a:p>
          <a:p>
            <a:r>
              <a:rPr lang="ru-RU" b="1" dirty="0">
                <a:latin typeface="YSText"/>
              </a:rPr>
              <a:t>История возникновения скандинавской ходьбы уходит корнями в Финляндию: изначально там так ходили лыжники, чтобы не терять форму в периоды, когда занятия на лыжах были невозможны. Со временем скандинавская ходьба вышла за рамки профессионального спорта и завоевала популярность среди широкого круга людей. Туристы и любители пеших прогулок оценили её за возможность снизить нагрузку на суставы и мышцы при длительных переходах.</a:t>
            </a:r>
          </a:p>
          <a:p>
            <a:r>
              <a:rPr lang="ru-RU" b="1" dirty="0">
                <a:latin typeface="YSText"/>
              </a:rPr>
              <a:t>Сегодня скандинавская ходьба — распространённый вид физической активности среди взрослых людей. Её выбирают те, кто ищет способ поддерживать здоровье — доступный по цене и не требующий чрезмерных усилий. Плюсов у этого вида нагрузки много: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низкая интенсивность и небольшая нагрузка на суставы, что делает занятия подходящими для людей с разным уровнем физической подготовки;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возможность заниматься как в одиночку, так и в группе;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комплексная работа мышц рук, ног и корпуса, что позволяет не только укрепить сердечно-сосудистую систему, но и улучшить тонус верхней части тела.</a:t>
            </a:r>
            <a:endParaRPr lang="ru-RU" b="1" i="0" dirty="0">
              <a:effectLst/>
              <a:latin typeface="YSTex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1629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8873" y="835622"/>
            <a:ext cx="9144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YSText"/>
              </a:rPr>
              <a:t>Чем полезна скандинавская ходьба для пожилых</a:t>
            </a:r>
          </a:p>
          <a:p>
            <a:r>
              <a:rPr lang="ru-RU" b="1" dirty="0">
                <a:latin typeface="YSText"/>
              </a:rPr>
              <a:t>Скандинавская ходьба не случайно так популярна именно среди пожилых людей.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Она повышает устойчивость и равновесие. Палки, которые используются при скандинавской ходьбе, служат дополнительной опорой и помогают сохранять равновесие. Это особенно важно для пожилых людей, поскольку риск падений для них достаточно высок. С палками ходить становится безопаснее, в том числе по неровной местности, а уверенность в каждом шаге — выше.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Снижает нагрузку на суставы. Во время скандинавской ходьбы палки помогают равномерно распределить вес и нагрузку по всему телу. Благодаря этому снижается давление на коленные и тазобедренные суставы. В отличие от бега, скандинавская ходьба относится к </a:t>
            </a:r>
            <a:r>
              <a:rPr lang="ru-RU" b="1" dirty="0" err="1">
                <a:latin typeface="YSText"/>
              </a:rPr>
              <a:t>низкоударным</a:t>
            </a:r>
            <a:r>
              <a:rPr lang="ru-RU" b="1" dirty="0">
                <a:latin typeface="YSText"/>
              </a:rPr>
              <a:t> видам физической активности и бережнее действует на суставы.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latin typeface="YSText"/>
              </a:rPr>
              <a:t>Поддерживает нормальный вес. Скандинавская ходьба расходует в полтора раза больше калорий, чем обычная, и потому может помочь пожилым контролировать массу тела</a:t>
            </a:r>
            <a:r>
              <a:rPr lang="ru-RU" b="1" dirty="0" smtClean="0">
                <a:latin typeface="YSText"/>
              </a:rPr>
              <a:t>.</a:t>
            </a:r>
            <a:endParaRPr lang="ru-RU" b="1" dirty="0">
              <a:latin typeface="YSTex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0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488199"/>
            <a:ext cx="88807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YSText"/>
              </a:rPr>
              <a:t>Помогает </a:t>
            </a:r>
            <a:r>
              <a:rPr lang="ru-RU" b="1" dirty="0">
                <a:latin typeface="YSText"/>
              </a:rPr>
              <a:t>найти друзей. Скандинавская ходьба открывает возможности и для социального взаимодействия — можно заниматься в группе или прогуливаться в компании родных и друзей. Известно, что общение с другими улучшает эмоциональное состояние, помогает избежать чувства одиночества и создаёт ощущение причастности к сообществу.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YSText"/>
              </a:rPr>
              <a:t>Исправляет осанку и улучшает координацию движений. Во время занятий скандинавской ходьбой улучшается положение тела в пространстве. Согласованные движения рук и ног помогают поддерживать координацию и двигательные навыки, чтобы с возрастом они не ослабевали.</a:t>
            </a:r>
          </a:p>
          <a:p>
            <a:pPr lvl="0"/>
            <a:r>
              <a:rPr lang="ru-RU" b="1" dirty="0" smtClean="0">
                <a:latin typeface="YSText"/>
              </a:rPr>
              <a:t>Перед </a:t>
            </a:r>
            <a:r>
              <a:rPr lang="ru-RU" b="1" dirty="0">
                <a:latin typeface="YSText"/>
              </a:rPr>
              <a:t>тем, как начать заниматься скандинавской ходьбой, пожилым людям необходимо получить одобрение врача. Специалист сможет оценить состояние здоровья и уровень физической подготовки и сказать, подходит ли выбранный вид активности конкретному человеку. Об этом можно спросить своего терапевта или специалиста, у которого человек состоит на учёте.</a:t>
            </a:r>
          </a:p>
        </p:txBody>
      </p:sp>
    </p:spTree>
    <p:extLst>
      <p:ext uri="{BB962C8B-B14F-4D97-AF65-F5344CB8AC3E}">
        <p14:creationId xmlns="" xmlns:p14="http://schemas.microsoft.com/office/powerpoint/2010/main" val="3529504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346364"/>
            <a:ext cx="886690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YSText"/>
              </a:rPr>
              <a:t>Техника скандинавской ходьбы</a:t>
            </a:r>
          </a:p>
          <a:p>
            <a:r>
              <a:rPr lang="ru-RU" b="1" dirty="0">
                <a:latin typeface="YSText"/>
              </a:rPr>
              <a:t>У скандинавской ходьбы есть определённая техника. Важно, чтобы руки, ноги, бёдра и всё тело двигались ритмично. Как и при обычной ходьбе, противоположные руки и ноги по очереди движутся вперёд и назад, но с большей интенсивностью.</a:t>
            </a:r>
          </a:p>
          <a:p>
            <a:r>
              <a:rPr lang="ru-RU" b="1" dirty="0">
                <a:latin typeface="YSText"/>
              </a:rPr>
              <a:t>Длину шага и интенсивность ходьбы помогают регулировать палки. Чем длиннее толчок палкой, тем длиннее шаг и сильнее мах туловищем. И наоборот, если вы хотите меньшей нагрузки, то ставить палку нужно ближе к себе. В любом случае палка помогает идти вперёд, при ходьбе не опираются на неё, как на трость, а от неё отталкиваются, это похоже на движения лыжника.</a:t>
            </a:r>
          </a:p>
          <a:p>
            <a:r>
              <a:rPr lang="ru-RU" b="1" dirty="0">
                <a:latin typeface="YSText"/>
              </a:rPr>
              <a:t>Палки для скандинавской ходьбы обычно короче, чем для лыж. Шип на палках нужен, чтобы ходить по тропам, снегу, льду и песку; часто у них есть съёмный резиновый наконечник — он позволяет передвигаться по твёрдым поверхностям.</a:t>
            </a:r>
            <a:endParaRPr lang="ru-RU" b="1" i="0" dirty="0">
              <a:effectLst/>
              <a:latin typeface="YSTex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850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weather/5325396/LfSPzjxYPgcDbZDGZnFm/or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793" y="1895619"/>
            <a:ext cx="4762500" cy="4419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50050" y="902916"/>
            <a:ext cx="5031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YSText"/>
              </a:rPr>
              <a:t>Правильная техника скандинавской ходьбы</a:t>
            </a:r>
            <a:r>
              <a:rPr lang="ru-RU" dirty="0">
                <a:solidFill>
                  <a:srgbClr val="85889E"/>
                </a:solidFill>
                <a:latin typeface="YSText"/>
              </a:rPr>
              <a:t>.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70825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691" y="193964"/>
            <a:ext cx="90193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YSText"/>
              </a:rPr>
              <a:t>Занятие начинается с разминки, она поможет подготовить мышцы к нагрузке. Есть несколько вариантов разминки, в каждом из них движения повторяются 6-8 раз. Например, можно встать прямо, взять одну палку за концы, поднять над головой и медленно наклоняться вправо и влево.</a:t>
            </a:r>
          </a:p>
          <a:p>
            <a:r>
              <a:rPr lang="ru-RU" b="1" dirty="0">
                <a:latin typeface="YSText"/>
              </a:rPr>
              <a:t>Ещё один способ: поставить палки впереди, опереться на них руками и прогнуть спину. Руки должны оставаться прямыми. Это упражнение также хорошо подходит во время занятий, когда хочется отдохнуть.</a:t>
            </a:r>
            <a:endParaRPr lang="ru-RU" b="1" i="0" dirty="0">
              <a:effectLst/>
              <a:latin typeface="YSTex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4691" y="2673928"/>
            <a:ext cx="88807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YSText"/>
              </a:rPr>
              <a:t>Силовые палки — ключевой элемент скандинавской ходьбы и ещё одно её отличие. Они помогают повысить эффективность тренинга и увеличить частоту сердечных сокращений без лишнего напряжения.</a:t>
            </a:r>
          </a:p>
          <a:p>
            <a:r>
              <a:rPr lang="ru-RU" b="1" dirty="0">
                <a:latin typeface="YSText"/>
              </a:rPr>
              <a:t>Ещё одно важное отличие — </a:t>
            </a:r>
            <a:r>
              <a:rPr lang="ru-RU" b="1" dirty="0" err="1">
                <a:latin typeface="YSText"/>
              </a:rPr>
              <a:t>низкоударная</a:t>
            </a:r>
            <a:r>
              <a:rPr lang="ru-RU" b="1" dirty="0">
                <a:latin typeface="YSText"/>
              </a:rPr>
              <a:t> природа этой нагрузки. Палки придают дополнительную устойчивость, снижают нагрузку на суставы ног и при этом помогают укрепить мышцы, повысить выносливость и улучшить работу сердечно-сосудистой системы.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15369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945" y="391494"/>
            <a:ext cx="90331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YSText"/>
              </a:rPr>
              <a:t>Тренировка всего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YSText"/>
              </a:rPr>
              <a:t>тела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  <a:latin typeface="YSText"/>
            </a:endParaRPr>
          </a:p>
          <a:p>
            <a:r>
              <a:rPr lang="ru-RU" b="1" dirty="0">
                <a:latin typeface="YSText"/>
              </a:rPr>
              <a:t>Скандинавская ходьба — это уникальная тренировка: у неё невысокая интенсивность, но при этом она довольно эффективна и подходит людям с любым уровнем физической подготовки.</a:t>
            </a:r>
          </a:p>
          <a:p>
            <a:r>
              <a:rPr lang="ru-RU" b="1" dirty="0">
                <a:latin typeface="YSText"/>
              </a:rPr>
              <a:t>Со стороны может показаться, что человек просто прогуливается с палками в своё удовольствие. Однако благодаря скандинавской ходьбе обычная прогулка превращается в комплексную тренировку, </a:t>
            </a:r>
            <a:r>
              <a:rPr lang="ru-RU" b="1" dirty="0" err="1">
                <a:latin typeface="YSText"/>
              </a:rPr>
              <a:t>задействующую</a:t>
            </a:r>
            <a:r>
              <a:rPr lang="ru-RU" b="1" dirty="0">
                <a:latin typeface="YSText"/>
              </a:rPr>
              <a:t> всё тело. В отличие от обычной ходьбы, которая в основном работает с мышцами нижней части тела, использование палок позволяет вовлечь в работу 80–90 % мышц. Таким образом происходит одновременная тренировка плеч, рук, корпуса и ног, а это помогает держать всю мускулатуру в тонусе и укреплять сердце.</a:t>
            </a:r>
          </a:p>
          <a:p>
            <a:r>
              <a:rPr lang="ru-RU" b="1" dirty="0">
                <a:latin typeface="YSText"/>
              </a:rPr>
              <a:t>Механизм такого эффекта заключается в том, что повышенная нагрузка на мышцы заставляет сердце работать активнее, а это, в свою очередь, положительно сказывается на здоровье сердечно-сосудистой системы. Поэтому скандинавская ходьба — это прекрасный способ укрепить сердце, что особенно важно для некоторых людей. К примеру, в 2022 году канадские кардиологи выяснили, что скандинавская ходьба способна существенно улучшить качество жизни людей с ишемической болезнью сердца.</a:t>
            </a:r>
            <a:endParaRPr lang="ru-RU" b="1" i="0" dirty="0">
              <a:effectLst/>
              <a:latin typeface="YSTex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9952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82" y="138545"/>
            <a:ext cx="904701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YSText"/>
              </a:rPr>
              <a:t>Многие пожилые люди, которые занимаются скандинавской ходьбой для здоровья, делятся очень позитивными впечатлениями: у них снимается напряжение в спине, руки подтягиваются, улучшается кровообращение, исправляется осанка. Женщины отмечают ещё один плюс: укрепление мышц тазового дна.</a:t>
            </a:r>
          </a:p>
          <a:p>
            <a:r>
              <a:rPr lang="ru-RU" b="1" dirty="0">
                <a:latin typeface="YSText"/>
              </a:rPr>
              <a:t>Кроме того, этот вид физической активности способствует снижению жировой массы, уровня «плохого» холестерина и объёма талии, при этом повышая уровень «хорошего» холестерина, а также развивая выносливость, мышечную силу и гибкость. А благодаря дополнительной устойчивости, которую обеспечивают палки, скандинавская ходьба становится безопасным и доступным видом спорта для очень многих.</a:t>
            </a:r>
            <a:endParaRPr lang="ru-RU" b="1" i="0" dirty="0">
              <a:effectLst/>
              <a:latin typeface="YSText"/>
            </a:endParaRPr>
          </a:p>
        </p:txBody>
      </p:sp>
      <p:pic>
        <p:nvPicPr>
          <p:cNvPr id="2050" name="Picture 2" descr="https://avatars.mds.yandex.net/get-weather/10879918/OwNCxbVbaAGSVoJqIGHI/or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062" y="3527248"/>
            <a:ext cx="4818500" cy="3150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99341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9419" y="554432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Информация взята </a:t>
            </a:r>
            <a:r>
              <a:rPr lang="en-US" dirty="0">
                <a:solidFill>
                  <a:prstClr val="black"/>
                </a:solidFill>
              </a:rPr>
              <a:t>https://yandex.ru/pogoda/ru/blog/skandinavskaya-hodba-dlya-pozhilyh-21veka?ysclid=mhn23bbd2s587305923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7" name="Picture 3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436" y="0"/>
            <a:ext cx="7232073" cy="54169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4285573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1134</Words>
  <Application>Microsoft Office PowerPoint</Application>
  <PresentationFormat>Произвольный</PresentationFormat>
  <Paragraphs>39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Школа пожилого возраста по направлению  «Активное долголетие.»  Тема: «Через спорт к активному долголетию.»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 «Активное долголетие.»  Тема: «Через спорт к активному долголетию.»</dc:title>
  <dc:creator>user</dc:creator>
  <cp:lastModifiedBy>Kokovina_OV</cp:lastModifiedBy>
  <cp:revision>7</cp:revision>
  <dcterms:created xsi:type="dcterms:W3CDTF">2025-11-06T06:03:38Z</dcterms:created>
  <dcterms:modified xsi:type="dcterms:W3CDTF">2025-11-18T04:16:57Z</dcterms:modified>
</cp:coreProperties>
</file>