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322" r:id="rId2"/>
    <p:sldId id="334" r:id="rId3"/>
    <p:sldId id="346" r:id="rId4"/>
    <p:sldId id="335" r:id="rId5"/>
    <p:sldId id="341" r:id="rId6"/>
    <p:sldId id="339" r:id="rId7"/>
    <p:sldId id="343" r:id="rId8"/>
    <p:sldId id="344" r:id="rId9"/>
    <p:sldId id="345" r:id="rId10"/>
    <p:sldId id="337" r:id="rId11"/>
    <p:sldId id="333" r:id="rId12"/>
    <p:sldId id="32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7"/>
    <p:penClr>
      <a:srgbClr val="FF0000"/>
    </p:penClr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615" autoAdjust="0"/>
    <p:restoredTop sz="86408" autoAdjust="0"/>
  </p:normalViewPr>
  <p:slideViewPr>
    <p:cSldViewPr>
      <p:cViewPr>
        <p:scale>
          <a:sx n="100" d="100"/>
          <a:sy n="100" d="100"/>
        </p:scale>
        <p:origin x="-948" y="6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C4EBA2-FB71-4096-B836-F4D50F99818B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C9EA09-9897-421C-B814-5A281AEC32C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0" y="692150"/>
            <a:ext cx="8064500" cy="5689600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ru-RU" sz="2800" b="1" dirty="0" smtClean="0"/>
              <a:t> </a:t>
            </a:r>
            <a:r>
              <a:rPr lang="ru-RU" sz="4000" b="1" dirty="0" smtClean="0"/>
              <a:t> </a:t>
            </a:r>
            <a:r>
              <a:rPr lang="ru-RU" sz="12800" dirty="0" smtClean="0"/>
              <a:t>Школа пожилого возраста по направлению:</a:t>
            </a:r>
          </a:p>
          <a:p>
            <a:pPr algn="ctr">
              <a:buNone/>
            </a:pPr>
            <a:r>
              <a:rPr lang="ru-RU" sz="12800" dirty="0" smtClean="0"/>
              <a:t/>
            </a:r>
            <a:br>
              <a:rPr lang="ru-RU" sz="12800" dirty="0" smtClean="0"/>
            </a:br>
            <a:r>
              <a:rPr lang="ru-RU" sz="12800" b="1" dirty="0" smtClean="0"/>
              <a:t> «</a:t>
            </a:r>
            <a:r>
              <a:rPr lang="ru-RU" sz="9600" b="1" dirty="0" smtClean="0"/>
              <a:t>Развитие социального туризма для граждан пожилого возраста и инвалидов</a:t>
            </a:r>
            <a:r>
              <a:rPr lang="ru-RU" sz="1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 </a:t>
            </a:r>
            <a:br>
              <a:rPr lang="ru-RU" sz="1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2800" dirty="0" smtClean="0"/>
              <a:t/>
            </a:r>
            <a:br>
              <a:rPr lang="ru-RU" sz="12800" dirty="0" smtClean="0"/>
            </a:br>
            <a:r>
              <a:rPr lang="ru-RU" sz="12800" dirty="0" smtClean="0"/>
              <a:t>Тема: </a:t>
            </a:r>
            <a:br>
              <a:rPr lang="ru-RU" sz="12800" dirty="0" smtClean="0"/>
            </a:br>
            <a:r>
              <a:rPr lang="ru-RU" sz="12800" dirty="0" smtClean="0"/>
              <a:t>«</a:t>
            </a:r>
            <a:r>
              <a:rPr lang="ru-RU" sz="12900" dirty="0" smtClean="0"/>
              <a:t>Экскурсия в Боровский женский монастырь похвалы Пресвятой Богородицы, в Курганской области».</a:t>
            </a:r>
            <a:br>
              <a:rPr lang="ru-RU" sz="12900" dirty="0" smtClean="0"/>
            </a:br>
            <a:r>
              <a:rPr lang="ru-RU" sz="12800" dirty="0" smtClean="0"/>
              <a:t/>
            </a:r>
            <a:br>
              <a:rPr lang="ru-RU" sz="12800" dirty="0" smtClean="0"/>
            </a:br>
            <a:endParaRPr lang="ru-RU" sz="12800" dirty="0" smtClean="0"/>
          </a:p>
          <a:p>
            <a:pPr algn="ctr"/>
            <a:endParaRPr lang="ru-RU" sz="12800" dirty="0" smtClean="0"/>
          </a:p>
          <a:p>
            <a:pPr algn="ctr">
              <a:buNone/>
            </a:pPr>
            <a:r>
              <a:rPr lang="ru-RU" sz="12800" dirty="0" smtClean="0"/>
              <a:t>Руководитель: Пучкова М.В.</a:t>
            </a:r>
            <a:endParaRPr lang="ru-RU" sz="12800" b="1" dirty="0" smtClean="0"/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43639" y="0"/>
            <a:ext cx="1700361" cy="1700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591679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548680"/>
            <a:ext cx="856895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рамках культурно-образовательной программы для участников школы пожилого возраста была организована экскурсия в село Боровское </a:t>
            </a:r>
            <a:r>
              <a:rPr lang="ru-RU" dirty="0" err="1" smtClean="0"/>
              <a:t>Катайского</a:t>
            </a:r>
            <a:r>
              <a:rPr lang="ru-RU" dirty="0" smtClean="0"/>
              <a:t> района Курганской области. Целью данного мероприятия являлось ознакомление с историей и духовной жизнью Боровского женского монастыря похвалы Пресвятой Богородицы, расположенного в данном населенном пункте.</a:t>
            </a:r>
          </a:p>
          <a:p>
            <a:r>
              <a:rPr lang="ru-RU" dirty="0" smtClean="0"/>
              <a:t>В ходе экскурсии участникам была представлена комплексная информация о генезисе и эволюции монастыря, начиная с момента его основания. Особое внимание было уделено изучению монашеского уклада жизни, который включает в себя как аскетические практики, так и повседневную деятельность монахинь.</a:t>
            </a:r>
          </a:p>
          <a:p>
            <a:r>
              <a:rPr lang="ru-RU" dirty="0" smtClean="0"/>
              <a:t>Культурная программа экскурсии была дополнена посещением монастырского музея, где участники имели возможность ознакомиться с уникальными экспонатами, отражающими многовековую историю обители. Музейная экспозиция предоставила ценный материал для анализа историко-культурного наследия региона и углубленного понимания роли монастырских учреждений в формировании духовной и социальной среды.</a:t>
            </a:r>
          </a:p>
          <a:p>
            <a:r>
              <a:rPr lang="ru-RU" dirty="0" smtClean="0"/>
              <a:t>Таким образом, данная экскурсия способствовала расширению кругозора участников, а так же углублению их знаний о духовной культуре и истории России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равянская СА\Desktop\20251023_1017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-270792"/>
            <a:ext cx="6202215" cy="7128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sobory.ru/pic/24650/24667_20160811_0816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3448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751344"/>
            <a:ext cx="849694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В 1863 г. 8 октября в селе Боровском была заложена церковь, в которой с 1869г. начались регулярные богослужения. Это шестилетнее строительство неожиданно стало предметом насмешек жителей окрестных сёл – мол, все вокруг давно и быстро отстроились, а вы всё копаетесь. Однако, Бог судил по-своему: настало революционное лихолетье, и из всего множества храмов нескольких близлежащих районов пережить его было суждено лишь Боровскому Свято-Никольскому. Кто знает, может, именно за эту основательность </a:t>
            </a:r>
            <a:r>
              <a:rPr lang="ru-RU" sz="2000" dirty="0" err="1" smtClean="0"/>
              <a:t>боровчан</a:t>
            </a:r>
            <a:r>
              <a:rPr lang="ru-RU" sz="2000" dirty="0" smtClean="0"/>
              <a:t> Господь уготовал их храму оставаться единственным островком Православия на всём пространстве от Свердловска до Шадринска (в которых ещё оставались действующие храмы) в течение советского периода.</a:t>
            </a:r>
            <a:endParaRPr lang="ru-RU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www.komandirovka.ru/upload/save_file38/d12/d12a75a81c25ddebcb1681ab501f5fb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44692"/>
            <a:ext cx="8568952" cy="58806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052736"/>
            <a:ext cx="88569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Женский монастырь основан при бывшей приходской Никольской церкви села Боровского. Устройство обители начато в 1992, официально получен статус монастыря в 2000. Расположен в пяти км от города </a:t>
            </a:r>
            <a:r>
              <a:rPr lang="ru-RU" sz="2400" dirty="0" err="1" smtClean="0"/>
              <a:t>Катайска</a:t>
            </a:r>
            <a:r>
              <a:rPr lang="ru-RU" sz="2400" dirty="0" smtClean="0"/>
              <a:t> – одного из районных центров Курганской области. История монастыря берёт начало с возведения в XIX веке приходского храма в честь перенесения мощей </a:t>
            </a:r>
            <a:r>
              <a:rPr lang="ru-RU" sz="2400" dirty="0" err="1" smtClean="0"/>
              <a:t>свт</a:t>
            </a:r>
            <a:r>
              <a:rPr lang="ru-RU" sz="2400" dirty="0" smtClean="0"/>
              <a:t>. Николая Чудотворца, вокруг которого впоследствии и выросла нынешняя обитель.</a:t>
            </a:r>
            <a:endParaRPr lang="ru-RU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b="1" dirty="0" smtClean="0"/>
              <a:t>Богородичный садик</a:t>
            </a:r>
            <a:endParaRPr lang="ru-RU" dirty="0"/>
          </a:p>
        </p:txBody>
      </p:sp>
      <p:pic>
        <p:nvPicPr>
          <p:cNvPr id="26626" name="Picture 2" descr="https://azbyka.ru/palomnik/images/thumb/8/87/%D0%91%D0%BE%D0%B3%D0%BE%D1%80%D0%BE%D0%B4%D0%B8%D1%87%D0%BD%D1%8B%D0%B9_%D1%81%D0%B0%D0%B4%D0%B8%D0%BA.jpg/520px-%D0%91%D0%BE%D0%B3%D0%BE%D1%80%D0%BE%D0%B4%D0%B8%D1%87%D0%BD%D1%8B%D0%B9_%D1%81%D0%B0%D0%B4%D0%B8%D0%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96752"/>
            <a:ext cx="3888432" cy="2916325"/>
          </a:xfrm>
          <a:prstGeom prst="rect">
            <a:avLst/>
          </a:prstGeom>
          <a:noFill/>
        </p:spPr>
      </p:pic>
      <p:pic>
        <p:nvPicPr>
          <p:cNvPr id="26628" name="Picture 4" descr="https://geocaching.su/photos/areas/39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6752" y="3212975"/>
            <a:ext cx="5087248" cy="36450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412775"/>
            <a:ext cx="84969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духовном смысле любой монастырь есть сад. Сад, где, подобно благоуханным цветам, под Покровом Божией матери взращиваются для Господа души людей. Наверное, именно поэтому во многих обителях есть свой сад – как зримый образ того пути, который проходит душа, очищаясь и возрастая в Боге. Чтобы иметь перед собой картину духовного мира, берём подобие у самой природы – нерукотворного храма Божия. Вырываются сорняки, навсегда иссохшие ветви обрезаются, каждому цветку или дереву подбирается именно то место, где они вырастут во всей своей красе. То же происходит и с человеческой душой, желающей освободиться от страстей и возрасти духовно. Вот эту икону духовной жизни – сад – имеет у себя и монастырь Похвалы Пресвятой Богородицы.</a:t>
            </a:r>
          </a:p>
          <a:p>
            <a:r>
              <a:rPr lang="ru-RU" dirty="0" smtClean="0"/>
              <a:t>Посвящён он нашей Небесной Заступнице, потому и называется Богородичным. Его обустройство началось одновременно с созданием обители.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Травянская СА\Desktop\20251023_1105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640961" cy="6480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2808312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Все статьи взяты на сайте </a:t>
            </a:r>
            <a:r>
              <a:rPr lang="en-US" sz="2000" dirty="0" smtClean="0"/>
              <a:t>https://azbyka.ru/palomnik/</a:t>
            </a:r>
            <a:r>
              <a:rPr lang="ru-RU" sz="2000" dirty="0" err="1" smtClean="0"/>
              <a:t>Боровский_женский_монастырь_Похвалы_Пресвятой_Богородицы</a:t>
            </a:r>
            <a:endParaRPr lang="ru-RU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38200" y="704850"/>
            <a:ext cx="8305800" cy="3084513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1963</TotalTime>
  <Words>501</Words>
  <Application>Microsoft Office PowerPoint</Application>
  <PresentationFormat>Экран (4:3)</PresentationFormat>
  <Paragraphs>15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Богородичный садик</vt:lpstr>
      <vt:lpstr>Слайд 9</vt:lpstr>
      <vt:lpstr>Слайд 10</vt:lpstr>
      <vt:lpstr>Все статьи взяты на сайте https://azbyka.ru/palomnik/Боровский_женский_монастырь_Похвалы_Пресвятой_Богородицы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Андрей</dc:creator>
  <cp:lastModifiedBy>Kokovina_OV</cp:lastModifiedBy>
  <cp:revision>142</cp:revision>
  <dcterms:created xsi:type="dcterms:W3CDTF">2016-03-28T05:29:51Z</dcterms:created>
  <dcterms:modified xsi:type="dcterms:W3CDTF">2025-11-05T07:34:41Z</dcterms:modified>
</cp:coreProperties>
</file>