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2"/>
  </p:sldMasterIdLst>
  <p:sldIdLst>
    <p:sldId id="278" r:id="rId3"/>
    <p:sldId id="279" r:id="rId4"/>
    <p:sldId id="280" r:id="rId5"/>
    <p:sldId id="283" r:id="rId6"/>
    <p:sldId id="282" r:id="rId7"/>
    <p:sldId id="284" r:id="rId8"/>
    <p:sldId id="285" r:id="rId9"/>
    <p:sldId id="286" r:id="rId10"/>
    <p:sldId id="287" r:id="rId11"/>
    <p:sldId id="288" r:id="rId12"/>
    <p:sldId id="27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86092" autoAdjust="0"/>
  </p:normalViewPr>
  <p:slideViewPr>
    <p:cSldViewPr>
      <p:cViewPr varScale="1">
        <p:scale>
          <a:sx n="91" d="100"/>
          <a:sy n="91" d="100"/>
        </p:scale>
        <p:origin x="-137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727" y="2906713"/>
            <a:ext cx="706598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419204" y="4419600"/>
            <a:ext cx="7115196" cy="1143000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F83453-07CD-4C03-9425-31D384EE36B5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1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octortut.by/zabolevaniya/migren/" TargetMode="External"/><Relationship Id="rId2" Type="http://schemas.openxmlformats.org/officeDocument/2006/relationships/hyperlink" Target="https://doctortut.by/zabolevaniya/artrit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rt-vmsk.ru/blog-meteochuvstvitelnost/" TargetMode="External"/><Relationship Id="rId2" Type="http://schemas.openxmlformats.org/officeDocument/2006/relationships/hyperlink" Target="https://doctortut.by/simptomy/meteochuvstvitelnost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3529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          ГАУСО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  «КЦСОН города Каменска-Уральского»</a:t>
            </a:r>
          </a:p>
          <a:p>
            <a:pPr algn="ctr"/>
            <a:endParaRPr lang="ru-RU" sz="32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Школа пожилого возраста по направлению: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 Обучение навыкам ухода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Тема: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«Метеочувствительность, причины, симптомы, диагностика».</a:t>
            </a:r>
          </a:p>
          <a:p>
            <a:pPr algn="ctr"/>
            <a:endParaRPr lang="ru-RU" sz="32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3200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3200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3200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Руководитель: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специалист по социальной работе Холкина С.А.</a:t>
            </a:r>
          </a:p>
          <a:p>
            <a:pPr algn="ctr"/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2025 год</a:t>
            </a:r>
            <a:endParaRPr lang="ru-RU" dirty="0"/>
          </a:p>
        </p:txBody>
      </p:sp>
      <p:pic>
        <p:nvPicPr>
          <p:cNvPr id="3" name="Рисунок 2" descr="Метеочувствительнос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500438"/>
            <a:ext cx="259228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/>
          <p:cNvPicPr/>
          <p:nvPr/>
        </p:nvPicPr>
        <p:blipFill>
          <a:blip r:embed="rId3"/>
          <a:stretch/>
        </p:blipFill>
        <p:spPr>
          <a:xfrm>
            <a:off x="0" y="0"/>
            <a:ext cx="1500198" cy="15716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352927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390505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способность организма реагировать на изменения погодных условий. Человек, обладающий этой особенностью, может ощущать дискомфорт или даже болевые ощущения при смене погоды.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Такая реакция может проявляться в виде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головной боли, ухудшения настроения, болей в суставах и других симптомов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Несмотря на то, что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является заболеванием, она может серьезно повлиять на качество жизни человека. Постоянные перепады погоды могут вызывать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утомляемость, раздражительность и снижение работоспособности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Распространенность этой проблемы в мире достаточно высока. Согласно исследованиям,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около 30% населения Земли имеют подобную реакцию на изменения погоды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При этом женщины страдают от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два раза чаще, чем мужчины.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 установлено, что люди с хроническими заболеваниями, такими как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 tooltip="Артрит - причины развития заболевания, симптомы, диагностика и лечение"/>
              </a:rPr>
              <a:t>артрит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 tooltip="Мигрень - определение заболевания, причины развития, симптомы, диагностика и лечение"/>
              </a:rPr>
              <a:t>мигрень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болезни сердца, более склонны к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424935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23528" y="370675"/>
            <a:ext cx="8496944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Причины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Данное явление может выражаться в различных формах: от незначительного дискомфорта до серьезных проблем. Но какие же причины лежат в основе повышенной чувствительности к погоде?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Первой и наиболее распространенной причиной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является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наследственность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Исследования показывают, что люди, у которых есть родственники с такими же проблемами, более склонны к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Это связано с генетическими особенностями организма, которые могут влиять на реакцию на изменения погоды.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Второй причиной может быть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нарушение гормонального баланса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При изменении погоды меняется и атмосферное давление, что может повлиять на выработку гормонов в организме.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Например, при снижении атмосферного давления уровень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серотонина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гормона счастья, может снижаться, что приводит к ухудшению настроения и общему недомоганию.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Также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может быть связана с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наличием хронических заболеваний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Например, люди с артритом или ревматизмом часто страдают от болей в суставах при смене погоды. Это связано с изменением влажности и температуры воздуха, которые могут усиливать симптомы заболевания.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Наконец, одним из факторов, влияющих 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является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психологическое состояние человека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Стресс, депрессия, тревожность – все это может усилить реакцию на изменения погоды. Например, люди, страдающие от сезонных депрессий, часто испытывают ухудшение настроения при пасмурной и холодной погоде.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Таким образом,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это сложное явление, которое может быть вызвано различными причинами. Некоторые из них мы можем контролировать, например, поддерживать гормональный баланс и заниматься физическими упражнениями для укрепления суставов.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Но есть и такие факторы, которые человек не может изменить, например, наследственность. Поэтому важно научиться принимать и адаптироваться к изменениям погоды, чтобы не дать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влиять на наше здоровье и настроение.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oel="http://schemas.microsoft.com/office/2019/extlst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du="http://schemas.microsoft.com/office/word/2023/wordml/word16du" xmlns:w16sdtdh="http://schemas.microsoft.com/office/word/2020/wordml/sdtdatahash" xmlns:w16sdtfl="http://schemas.microsoft.com/office/word/2024/wordml/sdtformatlock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683568" y="476672"/>
            <a:ext cx="7920880" cy="597666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95536" y="154534"/>
            <a:ext cx="842493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Могут ли быть осложнения?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F4F4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Осложнения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могут быть вызваны различными причинами, включая генетические факторы, заболевания и стресс. Для того чтобы справиться с этим состоянием, необходимо следить за своим здоровьем, правильно питаться, укреплять иммунную систему и принимать меры для снижения стресса.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 более серьезным последствиям и осложнениям могут быть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заболевания сердца и сосудов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Часто, адаптация к погодным условиям сопровождается резким спазмом сосудов, что провоцирует гипертонический криз, а иногда и инфаркт миокарда.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Нередко у слишком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пациентов возникают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ТИА 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транзиторно-ишемические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атаки), ишемический инсульт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Такие осложнения, естественно, требуют неотложной помощи и срочного лечения в стационаре.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488832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51520" y="518067"/>
            <a:ext cx="8640960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Каким может быть лечение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Существует несколько способов лечения повышенной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которые помогут облегчить ее проявления и улучшить качество жизни.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Во-первых, важно следить за своим здоровьем и поддерживать иммунную систему в хорошем состоянии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Регулярные физические упражнения, правильное питание и отказ от вредных привычек помогут повысить сопротивляемость организма к внешним факторам.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Кроме того, можно обратиться к методам альтернативной медицины, таким как 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ароматерапия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гомеопатия или акупунктура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Эти методы могут помочь снять напряжение и улучшить общее самочувствие, что в свою очередь снизит чувствительность к погодным изменениям.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Также важно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следить за погодными прогнозами и планировать свои действия заранее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Если вы знаете, что в ближайшее время ожидается неблагоприятная погода, попробуйте ограничить свое пребывание на улице или уменьшить физическую активность.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Наконец, не стоит забывать о психологическом аспекте повышенной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Часто люди, страдающие от этого состояния, 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испытывают чувство вины или беспомощности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 таких случаях важно обратиться к специалисту для консультации и поддержки.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 целом, лечение повышенной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метеочувствительности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требует комплексного подхода и индивидуального подбора методов. Не бойтесь обращаться за помощью и следуйте рекомендациям врачей, чтобы справиться с этой проблемой.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23528" y="726545"/>
            <a:ext cx="84249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используемых источников: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https://doctortut.by/simptomy/meteochuvstvitelnost/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https://mrt-vmsk.ru/blog-meteochuvstvitelnost/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915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419A8E1-C6EB-4260-AC68-A497561CCE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211</TotalTime>
  <Words>58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subject>Шаблон оформления</dc:subject>
  <dc:creator>ДНС</dc:creator>
  <dc:description>Корпорация Майкрософт
Шаблон оформления</dc:description>
  <cp:lastModifiedBy>Kokovina_OV</cp:lastModifiedBy>
  <cp:revision>21</cp:revision>
  <dcterms:created xsi:type="dcterms:W3CDTF">2023-08-13T10:33:05Z</dcterms:created>
  <dcterms:modified xsi:type="dcterms:W3CDTF">2025-11-05T06:06:05Z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TC103899619990</vt:lpwstr>
  </property>
</Properties>
</file>