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64" r:id="rId3"/>
    <p:sldId id="260" r:id="rId4"/>
    <p:sldId id="261" r:id="rId5"/>
    <p:sldId id="265" r:id="rId6"/>
    <p:sldId id="267" r:id="rId7"/>
    <p:sldId id="266" r:id="rId8"/>
    <p:sldId id="268" r:id="rId9"/>
    <p:sldId id="262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84" d="100"/>
          <a:sy n="84" d="100"/>
        </p:scale>
        <p:origin x="-1548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9BE56-B0D0-41D1-B701-9A885D2E31F7}" type="datetimeFigureOut">
              <a:rPr lang="ru-RU" smtClean="0"/>
              <a:pPr/>
              <a:t>06.11.2025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4BD13-6D5B-4B3F-A8AD-1D0A1591F3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4583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304800"/>
            <a:ext cx="7486672" cy="21240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dirty="0" smtClean="0"/>
              <a:t>ГАУСО СО «КЦСОН города Каменска-Уральского»</a:t>
            </a:r>
            <a:br>
              <a:rPr lang="ru-RU" sz="1600" dirty="0" smtClean="0"/>
            </a:br>
            <a:r>
              <a:rPr lang="ru-RU" sz="2200" dirty="0" smtClean="0"/>
              <a:t>Школа пожилого возраста по направлению «социальный туризм»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000" dirty="0" smtClean="0"/>
              <a:t>Тема: </a:t>
            </a:r>
            <a:r>
              <a:rPr lang="ru-RU" sz="4000" dirty="0" err="1" smtClean="0"/>
              <a:t>каменская</a:t>
            </a:r>
            <a:r>
              <a:rPr lang="ru-RU" sz="4000" dirty="0" smtClean="0"/>
              <a:t> прогулка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2200" dirty="0" smtClean="0"/>
              <a:t>Руководитель: Специалист по социальной работе Бердникова С.А.  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sz="4400" dirty="0"/>
          </a:p>
        </p:txBody>
      </p:sp>
      <p:sp>
        <p:nvSpPr>
          <p:cNvPr id="6146" name="AutoShape 2" descr="Декупаж пасхальных яиц салфеткам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2" name="AutoShape 2" descr="C:\Users\Shafikova_GA\Desktop\%D1%88%D0%BF%D0%B2 2024-2025\%D0%91%D0%B5%D1%80%D0%B4%D0%BD%D0%B8%D0%BA%D0%BE%D0%B2%D0%B0 %D0%A1.%D0%90\%D0%9B%D0%BE%D0%B3%D0%BE%D1%82%D0%B8%D0%BF-%D0%A8%D0%9F%D0%92-%D0%B1%D0%B5%D0%BB%D1%8B%D0%B9-%D1%81-%D0%BF%D0%BE%D0%B4%D0%BB%D0%BE%D0%B6%D0%BA%D0%BE%D0%B9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2" descr="C:\Users\Татьяна\Documents\ЦДБ\Клуб краеведов\Максунова\IMG-20250415-WA001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65" t="8210" r="15607" b="17278"/>
          <a:stretch/>
        </p:blipFill>
        <p:spPr bwMode="auto">
          <a:xfrm>
            <a:off x="323528" y="332656"/>
            <a:ext cx="1440160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Veteran-user\Desktop\IMG-20251027-WA00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786057"/>
            <a:ext cx="6215106" cy="40243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3968" y="764704"/>
            <a:ext cx="4536504" cy="561662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Часовня</a:t>
            </a:r>
            <a:r>
              <a:rPr lang="ru-RU" dirty="0" smtClean="0"/>
              <a:t> </a:t>
            </a:r>
            <a:r>
              <a:rPr lang="ru-RU" dirty="0" err="1" smtClean="0"/>
              <a:t>александра</a:t>
            </a:r>
            <a:r>
              <a:rPr lang="ru-RU" dirty="0" smtClean="0"/>
              <a:t> невского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dirty="0" smtClean="0"/>
              <a:t>маленький, но очень заметный храм на главной </a:t>
            </a:r>
            <a:r>
              <a:rPr lang="ru-RU" sz="3200" dirty="0" err="1" smtClean="0"/>
              <a:t>площади.он</a:t>
            </a:r>
            <a:r>
              <a:rPr lang="ru-RU" sz="3200" dirty="0" smtClean="0"/>
              <a:t> стал символом города</a:t>
            </a:r>
            <a:endParaRPr lang="ru-RU" sz="3200" dirty="0"/>
          </a:p>
        </p:txBody>
      </p:sp>
      <p:pic>
        <p:nvPicPr>
          <p:cNvPr id="2050" name="Picture 2" descr="C:\Users\Veteran-user\Desktop\IMG-20251027-WA00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3399991" cy="5688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00" y="457200"/>
            <a:ext cx="8686800" cy="8382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Veteran-user\Desktop\IMG-20251027-WA00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8280920" cy="55314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44824"/>
            <a:ext cx="8136904" cy="403244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Стела</a:t>
            </a:r>
            <a:r>
              <a:rPr lang="ru-RU" dirty="0" smtClean="0"/>
              <a:t> </a:t>
            </a:r>
            <a:r>
              <a:rPr lang="en-US" dirty="0" smtClean="0"/>
              <a:t>‘’</a:t>
            </a:r>
            <a:r>
              <a:rPr lang="ru-RU" dirty="0" smtClean="0"/>
              <a:t>город трудовой доблести</a:t>
            </a:r>
            <a:r>
              <a:rPr lang="en-US" dirty="0" smtClean="0"/>
              <a:t>’’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на стеле – фотографии из архива краеведческого музея. за стелой установлены четыре пилона на их также размещены исторические фотографии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-5029200" y="1600200"/>
            <a:ext cx="4191000" cy="47244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6019800" y="1371600"/>
            <a:ext cx="4343400" cy="47244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078" name="AutoShape 6" descr="Поделки из джута: подборки мастер-классов, статей, публикаций о рукоделии,  творчестве, дизайне, моде, хенд мейд"/>
          <p:cNvSpPr>
            <a:spLocks noChangeAspect="1" noChangeArrowheads="1"/>
          </p:cNvSpPr>
          <p:nvPr/>
        </p:nvSpPr>
        <p:spPr bwMode="auto">
          <a:xfrm>
            <a:off x="155575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Поделки из джута: подборки мастер-классов, статей, публикаций о рукоделии,  творчестве, дизайне, моде, хенд мейд"/>
          <p:cNvSpPr>
            <a:spLocks noChangeAspect="1" noChangeArrowheads="1"/>
          </p:cNvSpPr>
          <p:nvPr/>
        </p:nvSpPr>
        <p:spPr bwMode="auto">
          <a:xfrm>
            <a:off x="155575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6" y="476672"/>
            <a:ext cx="3600400" cy="6148536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</a:t>
            </a:r>
            <a:r>
              <a:rPr lang="ru-RU" sz="2800" dirty="0" smtClean="0"/>
              <a:t>монумент</a:t>
            </a:r>
            <a:r>
              <a:rPr lang="ru-RU" dirty="0" smtClean="0"/>
              <a:t> пушка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400" dirty="0" smtClean="0"/>
              <a:t>символ города памятник расположен на высоком берегу </a:t>
            </a:r>
            <a:r>
              <a:rPr lang="ru-RU" sz="2400" dirty="0" smtClean="0"/>
              <a:t>Каменского </a:t>
            </a:r>
            <a:r>
              <a:rPr lang="ru-RU" sz="2400" dirty="0" smtClean="0"/>
              <a:t>пруда.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Создан в 1967 году и был установлен к 50-летию великой октябрьской революции.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098" name="Picture 2" descr="C:\Users\Veteran-user\Desktop\IMG-20251027-WA0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4608512" cy="6292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381001"/>
            <a:ext cx="8515672" cy="21839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Плотина на реке каменка – первая уральская плотина </a:t>
            </a:r>
            <a:r>
              <a:rPr lang="ru-RU" sz="3600" dirty="0" smtClean="0"/>
              <a:t>Каменская</a:t>
            </a:r>
            <a:r>
              <a:rPr lang="ru-RU" dirty="0" smtClean="0"/>
              <a:t> </a:t>
            </a:r>
            <a:r>
              <a:rPr lang="ru-RU" dirty="0" smtClean="0"/>
              <a:t>была построена в 1700 году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4800" y="3668256"/>
            <a:ext cx="3276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Шаг 4.</a:t>
            </a:r>
          </a:p>
          <a:p>
            <a:r>
              <a:rPr lang="ru-RU" sz="2000" dirty="0" smtClean="0"/>
              <a:t>Обычно </a:t>
            </a:r>
            <a:r>
              <a:rPr lang="ru-RU" sz="2000" dirty="0"/>
              <a:t>салфетки имеют три или четыре слоя. Нам нужно отделить верхний слой с рисунком от остальных, именно он нам понадобится в дальнейшем.</a:t>
            </a:r>
          </a:p>
        </p:txBody>
      </p:sp>
      <p:pic>
        <p:nvPicPr>
          <p:cNvPr id="5123" name="Picture 3" descr="C:\Users\Veteran-user\Desktop\IMG-20251027-WA00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8676456" cy="45441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827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68544" y="260648"/>
            <a:ext cx="10187880" cy="838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58280" y="5791201"/>
            <a:ext cx="133320" cy="66692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flipH="1">
            <a:off x="179512" y="332656"/>
            <a:ext cx="89644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3200" dirty="0" smtClean="0"/>
              <a:t>На привокзальной площади стоит паровоз-ветеран. Более семи лет он встречает и провожает гостей города. Установили этот памятник локомотиву в знак уважения к труду железнодорожников.</a:t>
            </a:r>
          </a:p>
        </p:txBody>
      </p:sp>
      <p:pic>
        <p:nvPicPr>
          <p:cNvPr id="6146" name="Picture 2" descr="C:\Users\Veteran-user\Desktop\IMG-20251027-WA0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3" y="2924944"/>
            <a:ext cx="6000792" cy="35568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3958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268760"/>
            <a:ext cx="849694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Каменск-уральский  удостоен почетного звания </a:t>
            </a:r>
            <a:r>
              <a:rPr lang="en-US" sz="3600" dirty="0" smtClean="0"/>
              <a:t>‘’</a:t>
            </a:r>
            <a:r>
              <a:rPr lang="ru-RU" sz="4000" dirty="0" smtClean="0"/>
              <a:t>город трудовой доблести</a:t>
            </a:r>
            <a:r>
              <a:rPr lang="en-US" sz="3600" dirty="0" smtClean="0"/>
              <a:t> ‘’</a:t>
            </a:r>
            <a:r>
              <a:rPr lang="ru-RU" sz="3600" dirty="0" smtClean="0"/>
              <a:t> за значительный вклад в укрепление обороноспособности страны в годы Великой Отечественной войны от его промышленного технического потенциала.</a:t>
            </a:r>
          </a:p>
        </p:txBody>
      </p:sp>
    </p:spTree>
    <p:extLst>
      <p:ext uri="{BB962C8B-B14F-4D97-AF65-F5344CB8AC3E}">
        <p14:creationId xmlns:p14="http://schemas.microsoft.com/office/powerpoint/2010/main" xmlns="" val="57517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использованных ресурсов: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42910" y="1600200"/>
            <a:ext cx="7715304" cy="4472006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 err="1" smtClean="0"/>
              <a:t>Ru</a:t>
            </a:r>
            <a:r>
              <a:rPr lang="ru-RU" sz="2400" dirty="0" smtClean="0"/>
              <a:t>.</a:t>
            </a:r>
            <a:r>
              <a:rPr lang="en-US" sz="2400" dirty="0" err="1" smtClean="0"/>
              <a:t>wikipedia</a:t>
            </a:r>
            <a:r>
              <a:rPr lang="ru-RU" sz="2400" dirty="0" smtClean="0"/>
              <a:t>.</a:t>
            </a:r>
            <a:r>
              <a:rPr lang="en-US" sz="2400" dirty="0" smtClean="0"/>
              <a:t>org</a:t>
            </a:r>
            <a:endParaRPr lang="ru-RU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/>
              <a:t>turizmkamensk</a:t>
            </a:r>
            <a:r>
              <a:rPr lang="ru-RU" sz="2400" dirty="0" smtClean="0"/>
              <a:t>.</a:t>
            </a:r>
            <a:r>
              <a:rPr lang="en-US" sz="2400" dirty="0" err="1" smtClean="0"/>
              <a:t>ru</a:t>
            </a:r>
            <a:endParaRPr lang="ru-RU" sz="2400" dirty="0" smtClean="0"/>
          </a:p>
          <a:p>
            <a:pPr marL="457200" indent="-457200">
              <a:buFont typeface="+mj-lt"/>
              <a:buAutoNum type="arabicPeriod"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838200"/>
            <a:ext cx="8686800" cy="46482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426</TotalTime>
  <Words>131</Words>
  <Application>Microsoft Office PowerPoint</Application>
  <PresentationFormat>Экран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ГАУСО СО «КЦСОН города Каменска-Уральского» Школа пожилого возраста по направлению «социальный туризм» Тема: каменская прогулка Руководитель: Специалист по социальной работе Бердникова С.А.   </vt:lpstr>
      <vt:lpstr>Часовня александра невского   маленький, но очень заметный храм на главной площади.он стал символом города</vt:lpstr>
      <vt:lpstr>Слайд 3</vt:lpstr>
      <vt:lpstr>Стела ‘’город трудовой доблести’’  на стеле – фотографии из архива краеведческого музея. за стелой установлены четыре пилона на их также размещены исторические фотографии        </vt:lpstr>
      <vt:lpstr>  монумент пушка  символ города памятник расположен на высоком берегу Каменского пруда.   Создан в 1967 году и был установлен к 50-летию великой октябрьской революции.    </vt:lpstr>
      <vt:lpstr>Слайд 6</vt:lpstr>
      <vt:lpstr>Слайд 7</vt:lpstr>
      <vt:lpstr>Слайд 8</vt:lpstr>
      <vt:lpstr>Список использованных ресурсов: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Объёмные поделки из бумаги</dc:title>
  <dc:creator>Veteran-user</dc:creator>
  <cp:lastModifiedBy>Kokovina_OV</cp:lastModifiedBy>
  <cp:revision>61</cp:revision>
  <dcterms:created xsi:type="dcterms:W3CDTF">2024-12-21T14:18:51Z</dcterms:created>
  <dcterms:modified xsi:type="dcterms:W3CDTF">2025-11-06T03:34:25Z</dcterms:modified>
</cp:coreProperties>
</file>