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ebp" ContentType="image/webp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9" r:id="rId5"/>
    <p:sldId id="268" r:id="rId6"/>
    <p:sldId id="278" r:id="rId7"/>
    <p:sldId id="279" r:id="rId8"/>
    <p:sldId id="288" r:id="rId9"/>
    <p:sldId id="290" r:id="rId10"/>
    <p:sldId id="289" r:id="rId11"/>
    <p:sldId id="287" r:id="rId12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60" d="100"/>
          <a:sy n="60" d="100"/>
        </p:scale>
        <p:origin x="4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30.09.2025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t>30.09.2025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8849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628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986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894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142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508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046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703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629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30.09.2025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eb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Брошь из фетра</a:t>
            </a:r>
            <a:endParaRPr lang="ru-RU" alt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«декоративно-прикладная деятельность»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 w="0">
            <a:noFill/>
            <a:prstDash val="solid"/>
            <a:round/>
          </a:ln>
        </p:spPr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490DD1E-F502-169A-E57E-4F37CC51A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2" y="2"/>
            <a:ext cx="1372138" cy="13721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8" name="Заголовок 2"/>
          <p:cNvSpPr txBox="1"/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/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/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2330" y="337820"/>
            <a:ext cx="7203440" cy="777176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Изображение 2" descr="16250_big"/>
          <p:cNvPicPr>
            <a:picLocks noChangeAspect="1"/>
          </p:cNvPicPr>
          <p:nvPr/>
        </p:nvPicPr>
        <p:blipFill>
          <a:blip r:embed="rId3"/>
          <a:srcRect l="15812" r="28050"/>
          <a:stretch>
            <a:fillRect/>
          </a:stretch>
        </p:blipFill>
        <p:spPr>
          <a:xfrm>
            <a:off x="7217410" y="988695"/>
            <a:ext cx="4601210" cy="5487670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238" y="-245562"/>
            <a:ext cx="12352235" cy="71035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378575" y="0"/>
            <a:ext cx="5282565" cy="501142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5" name="Заголовок 2"/>
          <p:cNvSpPr txBox="1"/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"/>
            <a:ext cx="12192000" cy="68573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1018903"/>
            <a:ext cx="6744809" cy="24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1572240" cy="69869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1018903"/>
            <a:ext cx="6744809" cy="24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6" cy="698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58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1018903"/>
            <a:ext cx="6744809" cy="24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128"/>
            <a:ext cx="12191997" cy="690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4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1018903"/>
            <a:ext cx="6744809" cy="24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7" cy="698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496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7" name="Содержимое 1"/>
          <p:cNvSpPr txBox="1"/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3B9E78-595F-41AA-B8FF-1657B24A64F3}">
  <ds:schemaRefs/>
</ds:datastoreItem>
</file>

<file path=customXml/itemProps2.xml><?xml version="1.0" encoding="utf-8"?>
<ds:datastoreItem xmlns:ds="http://schemas.openxmlformats.org/officeDocument/2006/customXml" ds:itemID="{BAED409D-D761-44D8-8125-D888C04D1BDB}">
  <ds:schemaRefs/>
</ds:datastoreItem>
</file>

<file path=customXml/itemProps3.xml><?xml version="1.0" encoding="utf-8"?>
<ds:datastoreItem xmlns:ds="http://schemas.openxmlformats.org/officeDocument/2006/customXml" ds:itemID="{BC64FCEF-5D02-4451-89DD-C5055544A89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37</Words>
  <Application>Microsoft Office PowerPoint</Application>
  <PresentationFormat>Широкоэкранный</PresentationFormat>
  <Paragraphs>18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Book Antiqua</vt:lpstr>
      <vt:lpstr>Calibri</vt:lpstr>
      <vt:lpstr>Corbel</vt:lpstr>
      <vt:lpstr>Gill Sans MT</vt:lpstr>
      <vt:lpstr>Impact</vt:lpstr>
      <vt:lpstr>Times New Roman</vt:lpstr>
      <vt:lpstr>Эмблема</vt:lpstr>
      <vt:lpstr>Брошь из фетра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</cp:revision>
  <dcterms:created xsi:type="dcterms:W3CDTF">2022-09-27T09:34:00Z</dcterms:created>
  <dcterms:modified xsi:type="dcterms:W3CDTF">2025-09-30T07:30:43Z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4E43D262A261408B9823416C0CF8677B_12</vt:lpwstr>
  </property>
  <property fmtid="{D5CDD505-2E9C-101B-9397-08002B2CF9AE}" pid="4" name="KSOProductBuildVer">
    <vt:lpwstr>1049-12.2.0.22549</vt:lpwstr>
  </property>
</Properties>
</file>