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8" r:id="rId3"/>
    <p:sldId id="265" r:id="rId4"/>
    <p:sldId id="269" r:id="rId5"/>
    <p:sldId id="270" r:id="rId6"/>
    <p:sldId id="271" r:id="rId7"/>
    <p:sldId id="268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vatars.mds.yandex.net/i?id=ee3e25383b8d91bcfe85fa037cb88e9245fc1ba32962d89e-12503309-images-thumbs&amp;n=13" TargetMode="External"/><Relationship Id="rId2" Type="http://schemas.openxmlformats.org/officeDocument/2006/relationships/hyperlink" Target="https://i.pinimg.com/736x/43/e9/4f/43e94f8f75d97215c6e5b756dd778e6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ГАУСО СО «КЦСОН города Каменска-      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3987404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Бабушкин квадрат</a:t>
            </a:r>
            <a:r>
              <a:rPr lang="ru-RU" dirty="0" smtClean="0"/>
              <a:t>»</a:t>
            </a:r>
          </a:p>
          <a:p>
            <a:endParaRPr lang="ru-RU" sz="2400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41168"/>
            <a:ext cx="2077219" cy="1645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4664"/>
            <a:ext cx="727280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64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1000"/>
            <a:ext cx="8424936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817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5976663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339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8640"/>
            <a:ext cx="7344815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41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0375" y="692696"/>
            <a:ext cx="72079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hlinkClick r:id="rId2"/>
              </a:rPr>
              <a:t>Список используемой литературы: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i.pinimg.com/736x/43/e9/4f/43e94f8f75d97215c6e5b756dd778e6e.jpg</a:t>
            </a:r>
            <a:endParaRPr lang="ru-RU" dirty="0">
              <a:hlinkClick r:id="rId2"/>
            </a:endParaRPr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avatars.mds.yandex.net/i?id=ee3e25383b8d91bcfe85fa037cb88e9245fc1ba32962d89e-12503309-images-thumbs&amp;n=13</a:t>
            </a:r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39065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96</TotalTime>
  <Words>52</Words>
  <Application>Microsoft Office PowerPoint</Application>
  <PresentationFormat>Экран (4:3)</PresentationFormat>
  <Paragraphs>12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Franklin Gothic Book</vt:lpstr>
      <vt:lpstr>Franklin Gothic Medium</vt:lpstr>
      <vt:lpstr>Tunga</vt:lpstr>
      <vt:lpstr>Wingdings</vt:lpstr>
      <vt:lpstr>Углы</vt:lpstr>
      <vt:lpstr>ГАУСО СО «КЦСОН города Каменска-      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19</cp:revision>
  <dcterms:created xsi:type="dcterms:W3CDTF">2023-10-07T13:54:31Z</dcterms:created>
  <dcterms:modified xsi:type="dcterms:W3CDTF">2025-11-01T07:33:40Z</dcterms:modified>
</cp:coreProperties>
</file>