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5" r:id="rId2"/>
    <p:sldId id="257" r:id="rId3"/>
    <p:sldId id="263" r:id="rId4"/>
    <p:sldId id="266" r:id="rId5"/>
    <p:sldId id="262" r:id="rId6"/>
    <p:sldId id="264" r:id="rId7"/>
    <p:sldId id="268" r:id="rId8"/>
    <p:sldId id="261" r:id="rId9"/>
    <p:sldId id="267" r:id="rId10"/>
    <p:sldId id="269" r:id="rId11"/>
    <p:sldId id="260" r:id="rId12"/>
    <p:sldId id="270" r:id="rId13"/>
    <p:sldId id="25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02.10.2025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sz="28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пожилого возраста</a:t>
            </a:r>
          </a:p>
          <a:p>
            <a:pPr lvl="0" algn="ctr">
              <a:defRPr/>
            </a:pPr>
            <a:r>
              <a:rPr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endParaRPr lang="ru-RU" sz="28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«Обучение навыкам ухода»</a:t>
            </a:r>
          </a:p>
          <a:p>
            <a:pPr lvl="0" algn="ctr">
              <a:defRPr/>
            </a:pPr>
            <a:endParaRPr lang="ru-RU" sz="28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: «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Здоровый позвоночник, здоровая спина»</a:t>
            </a:r>
          </a:p>
          <a:p>
            <a:pPr lvl="0" algn="just">
              <a:defRPr/>
            </a:pPr>
            <a:endParaRPr lang="ru-RU" sz="28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defRPr/>
            </a:pPr>
            <a:endParaRPr lang="ru-RU" sz="28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defRPr/>
            </a:pPr>
            <a:endParaRPr lang="ru-RU" sz="28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>
              <a:defRPr/>
            </a:pPr>
            <a:r>
              <a:rPr lang="ru-RU" sz="20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 </a:t>
            </a:r>
            <a:endParaRPr lang="ru-RU" sz="20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>
              <a:defRPr/>
            </a:pPr>
            <a:r>
              <a:rPr lang="ru-RU" sz="20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</a:t>
            </a:r>
          </a:p>
          <a:p>
            <a:pPr lvl="0" algn="r">
              <a:defRPr/>
            </a:pPr>
            <a:r>
              <a:rPr lang="ru-RU" sz="20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Холкина С.А</a:t>
            </a:r>
          </a:p>
          <a:p>
            <a:pPr lvl="0" algn="r">
              <a:defRPr/>
            </a:pPr>
            <a:endParaRPr lang="ru-RU" sz="20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>
              <a:defRPr/>
            </a:pPr>
            <a:endParaRPr lang="ru-RU" sz="2000" b="1" kern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0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sz="2000" b="1" kern="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876"/>
            <a:ext cx="2527120" cy="2426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sun9-8.userapi.com/impg/4ZCdsuGb5d57HyjFR9-bF25L3zyKs4oU1oLeSg/F89lVneTnWE.jpg?size=271x271&amp;quality=95&amp;sign=3928bc992803c7607f054ddd382ecc9f&amp;type=album"/>
          <p:cNvPicPr/>
          <p:nvPr/>
        </p:nvPicPr>
        <p:blipFill>
          <a:blip r:embed="rId3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42844" y="214290"/>
            <a:ext cx="1478280" cy="1478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034" y="348859"/>
            <a:ext cx="87574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	Самочувствие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 жизненная активность человека во многом зависят от того, в каком состоянии находится его позвоночник. </a:t>
            </a:r>
            <a:endParaRPr lang="ru-RU" sz="16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	Ноги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голова, туловище — всё тело держится на позвонках, гибкость и эластичность которых напрямую влияют на здоровье. </a:t>
            </a:r>
            <a:endParaRPr lang="ru-RU" sz="16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	Малоподвижный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образ жизни, лишний вес и несоблюдение правил режима труда и отдыха приводят к тому, что почти каждый третий человек периодически испытывает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боли в спине.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Привычными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диагнозами стали грыжа и остеохондроз. Расскажем о том, как сохранить здоровье позвоночника в любом возрасте.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684076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217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548680"/>
            <a:ext cx="8568951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Несколько правил </a:t>
            </a:r>
            <a:r>
              <a:rPr lang="ru-RU" sz="20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 здоровой спины:</a:t>
            </a:r>
          </a:p>
          <a:p>
            <a:pPr algn="just"/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i="1" u="sng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Здоровье </a:t>
            </a:r>
            <a:r>
              <a:rPr lang="ru-RU" sz="1600" b="1" i="1" u="sng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спины зависит от: </a:t>
            </a:r>
            <a:endParaRPr lang="ru-RU" sz="1600" b="1" i="1" u="sng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u="sng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Правильного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питания: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оно дает организму все необходимые вещества, витамины, микроэлементы, а также заряд энергии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-342900" algn="just"/>
            <a:endParaRPr lang="ru-RU" sz="16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Уровня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стресса: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старайтесь спокойнее реагировать на любые, даже самые сложные ситуации в жизни, личных переживаний и любых других проблем. Научитесь контролировать свои эмоции, расслабляться и ко всему относиться проще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Полюбите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движение.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Если вы ведете сидячий образ жизни, к позвонкам и межпозвонковым дискам поступает меньше питательных веществ, необходимых для непрерывного восстановления. Это, в свою очередь, приводит к преждевременному износу. </a:t>
            </a:r>
            <a:endParaRPr lang="ru-RU" sz="16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u="sng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Наш </a:t>
            </a:r>
            <a:r>
              <a:rPr lang="ru-RU" sz="1600" u="sng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совет: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будьте с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каждым днем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более активны (если, конечно, нет к этому противопоказаний). </a:t>
            </a:r>
            <a:endParaRPr lang="ru-RU" sz="16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Практикуйтесь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 любом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виде спорта. Если это невозможно, замените его быстрой ходьбой. </a:t>
            </a:r>
            <a:endParaRPr lang="ru-RU" sz="16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Однако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 условии, что будете ходить по меньшей мере полчаса в день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Даже в плохую погоду. По дороге на работу или возвращаясь домой на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общественном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транспорте, выйдите на несколько остановок раньше и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пройдитесь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 Вместо того чтобы использовать лифт, медленно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поднимайтесь по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лестнице. Пару таких вроде бы спокойных подъемов заменяют половину 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большой 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тренировки для всех групп мышц</a:t>
            </a:r>
            <a:r>
              <a:rPr lang="ru-RU" sz="1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42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3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Укрепляем мышцы. </a:t>
            </a:r>
            <a:r>
              <a:rPr lang="ru-RU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Только упругие и сильные мышцы поддерживают</a:t>
            </a: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позвоночник в правильном положении. Часто причиной различных деформаций позвоночника, в основном боковых искривлений (например, сколиоз), являются слабые мышцы спины и брюшного пресса. Наш совет: лучший способ укрепить мышцы – занятия в тренажерном зале. Упражнения надо делать ежедневно, хотя бы по несколько минут. Только в этом случае будет желаемый результат. 	Тренировки в тренажерном зале необходимо начинать с небольшой нагрузки. 	</a:t>
            </a: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	Избегайте движений, которые вызывают опускание позвоночника (поднятие тяжестей над головой), либо увеличивают давление на диски (чрезмерные наклоны вперед или назад). Если у вас возникли проблемы с позвоночником, прежде чем ходить в спортзал, проконсультируйтесь с врачом.</a:t>
            </a:r>
            <a:endParaRPr lang="ru-RU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21088"/>
            <a:ext cx="2808312" cy="2403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7907337" cy="60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513" y="1"/>
            <a:ext cx="7499350" cy="76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6410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836712"/>
            <a:ext cx="784887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 манеры держать спину зависит манера </a:t>
            </a:r>
            <a:r>
              <a:rPr lang="ru-RU" sz="20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жить!</a:t>
            </a:r>
            <a:endParaRPr lang="ru-RU" sz="2000" b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endParaRPr lang="ru-RU" sz="2000" b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16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	Позвоночник </a:t>
            </a:r>
            <a:r>
              <a:rPr lang="ru-RU" sz="1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– ось нашего тела, основа здоровья всего организма, красивой осанки, защита от преждевременного старения. Эти 6 советов помогут сохранить здоровье позвоночника, если не забывать о них каждый день</a:t>
            </a:r>
            <a:r>
              <a:rPr lang="ru-RU" sz="16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/>
            <a:endParaRPr lang="ru-RU" sz="1600" b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16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Спина у стены.</a:t>
            </a:r>
          </a:p>
          <a:p>
            <a:pPr algn="just" fontAlgn="base"/>
            <a:r>
              <a:rPr lang="ru-RU" sz="1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Простое упражнение отлично укрепляет мышечную систему позвоночника: встаньте спиной к стене, одновременно касаясь её затылком, плечами, лопатками, ягодицами и пятками. В таком положении стойте 2 минуты каждое утро. Затем в этом же положении отойдите от стены – вот правильная осанка, с которой нужно ходить весь день.</a:t>
            </a:r>
          </a:p>
          <a:p>
            <a:pPr algn="just" fontAlgn="base"/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6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Садитесь легко.</a:t>
            </a:r>
          </a:p>
          <a:p>
            <a:pPr algn="just" fontAlgn="base"/>
            <a:r>
              <a:rPr lang="ru-RU" sz="1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Привычка резко плюхаться на стул ведет к разрушению межпозвоночных дисков и болям в спине. На стул опускаются мягко и легко, позвоночник вытянут, голова направлена вперед и вверх.</a:t>
            </a:r>
          </a:p>
          <a:p>
            <a:pPr algn="just" fontAlgn="base"/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6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Меняйте позу каждые 10 минут. </a:t>
            </a:r>
          </a:p>
          <a:p>
            <a:pPr algn="just" fontAlgn="base"/>
            <a:r>
              <a:rPr lang="ru-RU" sz="1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Если вам приходится долго стоять, опирайтесь по очереди на каждую ногу, чтобы менять нагрузку на спину. Старайтесь ходить на месте, потягивайтесь и делайте глубокий вдох – этим вы уменьшите усталость</a:t>
            </a:r>
            <a:r>
              <a:rPr lang="ru-RU" sz="16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878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08720"/>
            <a:ext cx="835292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Поднимайте тяжести правильно.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Присядьте, согните ноги в тазобедренном и коленном суставах. Груз ближе к телу. При этом спина должна быть прямой, встаньте. Если это возможно, ношу лучше разделить на части, чтобы нести в обеих руках</a:t>
            </a:r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/>
            <a:endParaRPr lang="ru-RU" b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Мягкие растяжки.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Сделайте дома турник и возьмите за привычку висеть на нем по 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вечерам, расслабив спину, сколько можете. Йога и </a:t>
            </a:r>
            <a:r>
              <a:rPr lang="ru-RU" b="1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пилатес</a:t>
            </a:r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также в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помощь тем, кто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жалуется на боли в спине, и кому противопоказаны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силовые нагрузки</a:t>
            </a:r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/>
            <a:endParaRPr lang="ru-RU" b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Каблукам нужен отпуск.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Хотя бы по выходным. Шпильки перегружают нижний</a:t>
            </a:r>
          </a:p>
          <a:p>
            <a:pPr algn="just" fontAlgn="base"/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отдел позвоночника, провоцируя боли в пояснице. </a:t>
            </a:r>
          </a:p>
          <a:p>
            <a:pPr fontAlgn="base"/>
            <a:endParaRPr lang="ru-RU" sz="1600" b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199" y="3645023"/>
            <a:ext cx="2771801" cy="321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692696"/>
            <a:ext cx="8280919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Как правильно лежать</a:t>
            </a:r>
            <a:r>
              <a:rPr lang="ru-RU" sz="20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b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	Человек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треть суток проводит в постели, поэтому надо, чтобы она была удобной и ее конструкция соответствовала изгибам позвоночника. </a:t>
            </a: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	Важно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соблюдать соответствие массы тела и толщины матраса. Тучному человеку подойдет кровать с плотным матрасом, худому - с более мягким. Если полный человек выберет менее плотный матрас, постель ему покажется слишком жесткой. На такой постели отдохнут только плечи и бедра. Слишком мягкая постель не даст телу опоры, что приведет к болям в спине.</a:t>
            </a:r>
          </a:p>
          <a:p>
            <a:pPr algn="just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	Подушка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должна быть низкой. Подложите ее нижний край под шею, а углы вытяните на плечи. Так сохраняется шейный изгиб, и во сне не нарушается кровоснабжение головного мозга. Тем, кто привык спать на боку, подходит жесткая подушка; спящим на спине подойдет средняя; тем, кто спит на животе, - мягкая, она снимет напряжение мышц. Читая лежа, не сгибайте сильно шею, лучше устроиться полусидя, чтобы нагрузка на шейные позвонки была минимальной.</a:t>
            </a:r>
            <a:endParaRPr lang="ru-RU" sz="1700" b="0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avatars.mds.yandex.net/i?id=8377e34c5143d32948cae2f198c5563900070b76-17016445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725144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330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908720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Обеспечьте позвоночнику правильное питание</a:t>
            </a:r>
          </a:p>
          <a:p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	Немногие знают о том, что дефицит белка истощает ткани позвоночного столба. Тем не менее, проблемы со спиной могут возникнуть в результате злоупотребления богатой углеводами пищей.</a:t>
            </a:r>
          </a:p>
          <a:p>
            <a:r>
              <a:rPr lang="ru-RU" dirty="0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	Позвоночнику, а особенно межпозвоночным дискам нужен </a:t>
            </a:r>
            <a:r>
              <a:rPr lang="ru-RU" dirty="0" err="1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глюкозамин</a:t>
            </a:r>
            <a:r>
              <a:rPr lang="ru-RU" dirty="0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хондроитин</a:t>
            </a:r>
            <a:r>
              <a:rPr lang="ru-RU" dirty="0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. Можно приобрести аптечные препараты или употреблять пищу с высоким содержанием этих веществ: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рыба и морепродукты;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говядина;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мясо птицы;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субпродукты: куриные лапы, свиные уши, коровьи хвосты. Из них получается прекрасный студень;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яйца всмятку;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натуральные сыры;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морские водоросли;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орехи;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грибы.</a:t>
            </a:r>
          </a:p>
          <a:p>
            <a:r>
              <a:rPr lang="ru-RU" dirty="0" smtClean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	Включая эти продукты в рацион, вы сохраните здоровье хрящевой ткани, подвижность и молодость всех суставов.</a:t>
            </a:r>
            <a:endParaRPr lang="ru-RU" dirty="0">
              <a:solidFill>
                <a:srgbClr val="3030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28092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496944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ПРИЕМЫ САМОМАССАЖА ДЛЯ ПОЗВОНОЧНИКА</a:t>
            </a:r>
          </a:p>
          <a:p>
            <a:pPr algn="just"/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	При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болях в позвоночнике необходим квалифицированный медицинский массаж, то с профилактической целью можно прибегнуть к самомассажу.</a:t>
            </a:r>
          </a:p>
          <a:p>
            <a:pPr algn="just"/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	Чтобы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снять усталость, </a:t>
            </a:r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по растирайте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по разминайте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заднюю поверхность шеи, исключая воздействие на сам позвоночник (то есть растирайте и разминайте только мышцы).</a:t>
            </a:r>
          </a:p>
          <a:p>
            <a:pPr algn="just"/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Разминающие движения делаются так: ладонь наложите на мышцу и выжимайте ее вверх. После задней поверхности шеи теми же приемами помассируйте </a:t>
            </a:r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над </a:t>
            </a:r>
            <a:r>
              <a:rPr lang="ru-RU" sz="1600" dirty="0" err="1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плечья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Резкие ударные приемы противопоказаны при самомассаже.</a:t>
            </a:r>
          </a:p>
          <a:p>
            <a:pPr algn="just"/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	Если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беспокоит поясничный отдел позвоночника, то полезно растирать кулаками ягодицы: из стороны в сторону, вверх-вниз, а также круговыми движениями. При поясничном радикулите и ишиасе </a:t>
            </a:r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иррадиирущие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в ногу боли поможет снять так называемое движение треугольник. С силой проведите собранными в кулаки кистями от крестца до верхних точек ягодиц, а затем вниз - до тазобедренных суставов.</a:t>
            </a:r>
          </a:p>
          <a:p>
            <a:pPr algn="just"/>
            <a:r>
              <a:rPr lang="ru-RU" sz="16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	Дома </a:t>
            </a:r>
            <a:r>
              <a:rPr lang="ru-RU" sz="16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можно разгружать позвоночник и лежа в ванной. Вода должна быть комфортной температуры. Удобно расположите голову и полежите 15-20 минут. Эта процедура благотворна и для спины, и для ног. Кроме того, теплая вода полезна для суставов, в то время как в бассейне вода, как правило, холодновата для тех, кто страдает артритами и артрозами.</a:t>
            </a:r>
            <a:endParaRPr lang="ru-RU" sz="1600" b="0" i="0" dirty="0">
              <a:solidFill>
                <a:srgbClr val="1A1A1A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085184"/>
            <a:ext cx="244827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9950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836712"/>
            <a:ext cx="8280919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784887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Источники: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https://gkp7.zdrav36.ru/novosti/2024-01-23-10-zolotyih-pravil-dlya-zdorovoy-spinyi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://fitness3000.ru/blog/kak-sokhranit-zdorove-spiny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://gorzdrav.org/blog/6-pravil-zdorovoj-spiny/?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utm_source=yandex.ru&amp;utm_medium=organic&amp;utm_campaign=yandex.ru&amp;utm_referrer=yandex.ru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https://mc21.ru/blog/rekomendatsii-kak-sokhranit-zdorovyy-pozvonochnik/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7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327</TotalTime>
  <Words>267</Words>
  <Application>Microsoft Office PowerPoint</Application>
  <PresentationFormat>Экран (4:3)</PresentationFormat>
  <Paragraphs>96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Kokovina_OV</cp:lastModifiedBy>
  <cp:revision>28</cp:revision>
  <dcterms:created xsi:type="dcterms:W3CDTF">2023-11-28T07:44:39Z</dcterms:created>
  <dcterms:modified xsi:type="dcterms:W3CDTF">2025-10-02T10:27:54Z</dcterms:modified>
</cp:coreProperties>
</file>