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6"/>
  </p:notesMasterIdLst>
  <p:sldIdLst>
    <p:sldId id="322" r:id="rId2"/>
    <p:sldId id="283" r:id="rId3"/>
    <p:sldId id="284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21" r:id="rId14"/>
    <p:sldId id="33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5" autoAdjust="0"/>
    <p:restoredTop sz="86408" autoAdjust="0"/>
  </p:normalViewPr>
  <p:slideViewPr>
    <p:cSldViewPr>
      <p:cViewPr>
        <p:scale>
          <a:sx n="80" d="100"/>
          <a:sy n="80" d="100"/>
        </p:scale>
        <p:origin x="-1542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4EBA2-FB71-4096-B836-F4D50F99818B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9EA09-9897-421C-B814-5A281AEC32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C9EA09-9897-421C-B814-5A281AEC32CB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stravel-ekb.ru/services/offer/vodnaya-ekskursiya-zagadki-doliny-reki-iset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00562" y="457200"/>
            <a:ext cx="4186238" cy="1066800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Школа пожилого возраста по направлению: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type="body" sz="half" idx="2"/>
          </p:nvPr>
        </p:nvSpPr>
        <p:spPr>
          <a:xfrm>
            <a:off x="4214810" y="1600200"/>
            <a:ext cx="4471990" cy="4419600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Развитие социального туризма для граждан пожилого возраста и инвалидов</a:t>
            </a:r>
            <a: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</a:t>
            </a:r>
            <a:b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Тема: </a:t>
            </a:r>
            <a:br>
              <a:rPr lang="ru-RU" sz="8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Экскурсия на кораблике по реке Исеть.</a:t>
            </a:r>
            <a: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</a:t>
            </a:r>
            <a:b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Руководитель: Пучкова М.В.</a:t>
            </a: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01\Downloads\IMG-20250415-WA0013 (1)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3797" b="3797"/>
          <a:stretch>
            <a:fillRect/>
          </a:stretch>
        </p:blipFill>
        <p:spPr bwMode="auto">
          <a:xfrm>
            <a:off x="457200" y="457200"/>
            <a:ext cx="3679915" cy="34004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1500174"/>
            <a:ext cx="91440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05.09.2025 года с участниками школы пожилого возраста мы прокатились на кораблике «Каменская ласточка» по реке Исеть. Это было замечательно! Экскурсия с гидом позволила узнать много интересного о местных достопримечательностях и истории. Особенно впечатлили рассказы о природе и значимых местах вдоль реки.</a:t>
            </a: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-285750"/>
            <a:ext cx="7834313" cy="2019300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571612"/>
            <a:ext cx="80010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Во время экскурсии по реке Исеть в Каменске-Уральском можно увидеть как природные, так и исторические достопримечательности. Река течёт в скальном коридоре, местами скалы стесняют русло, и долина реки представляет собой каньон. </a:t>
            </a:r>
            <a:r>
              <a:rPr lang="ru-RU" sz="2400" dirty="0" smtClean="0">
                <a:hlinkClick r:id="rId2"/>
              </a:rPr>
              <a:t/>
            </a:r>
            <a:br>
              <a:rPr lang="ru-RU" sz="2400" dirty="0" smtClean="0">
                <a:hlinkClick r:id="rId2"/>
              </a:rPr>
            </a:b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90716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Скала «Каменные ворота»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— известняковая скала необычной формы в виде арки или ворот. Памятник природы областного значения, входит в список особо охраняемых природных территорий России.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s://kvu.su/uploads/posts/2022-12/skaly-kamensk-uralskogo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71604" y="2571744"/>
            <a:ext cx="5926687" cy="375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19344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Скала «Три пещеры»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— известняковая скала на левом берегу Исети, часть прибрежного скального массива «Исетский каньон». Имеет статус геологического памятника регионального значения.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sun6-20.userapi.com/impg/2HsGwUqiVzmG-jV_5d0YqRdJeP0LDi7c-bBW9A/unQmRH47vIY.jpg?size=500x384&amp;quality=96&amp;sign=af876a22efdf5d2cabe1f50a039f711c&amp;c_uniq_tag=cFvx73h5Ob-Qcim1moL4i6UHN_WYG5JmJcZl2Rm7X9A&amp;type=album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28727" y="2428868"/>
            <a:ext cx="6000979" cy="38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276468"/>
          </a:xfrm>
        </p:spPr>
        <p:txBody>
          <a:bodyPr>
            <a:normAutofit/>
          </a:bodyPr>
          <a:lstStyle/>
          <a:p>
            <a:pPr algn="just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Скала «Филин»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(другое название — Филинячий камень) — расположена неподалёку от Каменных ворот на правом берегу Исети. Имя скала получила благодаря внешнему сходству с представителем пернатых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s://avatars.mds.yandex.net/i?id=fcf31a18bb5780205e06fd8051846f1a_l-5334387-images-thumbs&amp;n=1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14414" y="2571744"/>
            <a:ext cx="5857916" cy="375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8158162" cy="1928826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Мартюшева гряда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— скальный массив из нескольких скал, расположенных вдоль левого берега Исети друг за другом.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history-kamensk.ru/upload/000/u1/2/a/23623d52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71538" y="1935163"/>
            <a:ext cx="6858047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329642" cy="2643206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err="1" smtClean="0">
                <a:latin typeface="Times New Roman" pitchFamily="18" charset="0"/>
                <a:cs typeface="Times New Roman" pitchFamily="18" charset="0"/>
              </a:rPr>
              <a:t>Байновский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мост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— изначально здесь была построена деревянная переправа от деревни Байнова в историческую часть города. В 1911–1912 годах под мост сделали каменные опоры.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upload.wikimedia.org/wikipedia/commons/thumb/7/73/Baynovsky_Bridge_%28August_2022%29_-_4.jpg/1200px-Baynovsky_Bridge_%28August_2022%29_-_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1472" y="2500306"/>
            <a:ext cx="7902250" cy="3824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58204" cy="1428760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Одно арочный железнодорожный мост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— занесён в книгу рекордов Гиннесса, построен в начале прошлого века.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upload.wikimedia.org/wikipedia/commons/6/6d/Kamensk_Bridge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71671" y="1935163"/>
            <a:ext cx="6600657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642918"/>
            <a:ext cx="8115328" cy="2143140"/>
          </a:xfrm>
        </p:spPr>
        <p:txBody>
          <a:bodyPr>
            <a:normAutofit fontScale="90000"/>
          </a:bodyPr>
          <a:lstStyle/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Подвесные мосты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— на протяжении речного путешествия встречаются несколько уникальных подвесных мостов, как будто из далёкого прошлого, когда не было ни машин, ни дорог.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uraloved.ru/images/mesta/sv-obl/iset/reka-iset-22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42976" y="2357430"/>
            <a:ext cx="6719456" cy="396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4348" y="857232"/>
            <a:ext cx="7972452" cy="1857388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Скала «Мамонт»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. Находится на правом берегу реки Исеть, в районе карьеров за посёлком Ленинским. Скала выглядит как окаменевший мамонт без бивней.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xn--80aaababiumobzk7bg1d.xn--p1ai/wp-content/uploads/2021/12/1024x768-center-fdace0924aba76b17a3db125521e9677-1024x68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57289" y="2143116"/>
            <a:ext cx="6505181" cy="4181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84797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Кораблик двигался плавно, обеспечивая комфорт во время прогулки. Виды с воды просто завораживают — природа вокруг действительно живописна. Гид увлекательно рассказывал, и мы не только наслаждались пейзажами, но и узнавали что-то новое.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Участникам школы пожилого возраста очень понравилось.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user01\Downloads\20250912_13532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428868"/>
            <a:ext cx="721523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714488"/>
            <a:ext cx="7662858" cy="1643074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142984"/>
            <a:ext cx="750099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1799</TotalTime>
  <Words>158</Words>
  <Application>Microsoft Office PowerPoint</Application>
  <PresentationFormat>Экран (4:3)</PresentationFormat>
  <Paragraphs>16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 Школа пожилого возраста по направлению: </vt:lpstr>
      <vt:lpstr>Слайд 2</vt:lpstr>
      <vt:lpstr>   </vt:lpstr>
      <vt:lpstr> Скала «Каменные ворота» — известняковая скала необычной формы в виде арки или ворот. Памятник природы областного значения, входит в список особо охраняемых природных территорий России. </vt:lpstr>
      <vt:lpstr>Скала «Три пещеры» — известняковая скала на левом берегу Исети, часть прибрежного скального массива «Исетский каньон». Имеет статус геологического памятника регионального значения. </vt:lpstr>
      <vt:lpstr>Скала «Филин» (другое название — Филинячий камень) — расположена неподалёку от Каменных ворот на правом берегу Исети. Имя скала получила благодаря внешнему сходству с представителем пернатых.</vt:lpstr>
      <vt:lpstr>Мартюшева гряда — скальный массив из нескольких скал, расположенных вдоль левого берега Исети друг за другом. </vt:lpstr>
      <vt:lpstr>     Байновский мост — изначально здесь была построена деревянная переправа от деревни Байнова в историческую часть города. В 1911–1912 годах под мост сделали каменные опоры. </vt:lpstr>
      <vt:lpstr>       Одно арочный железнодорожный мост — занесён в книгу рекордов Гиннесса, построен в начале прошлого века. </vt:lpstr>
      <vt:lpstr>Подвесные мосты — на протяжении речного путешествия встречаются несколько уникальных подвесных мостов, как будто из далёкого прошлого, когда не было ни машин, ни дорог. </vt:lpstr>
      <vt:lpstr>   Скала «Мамонт». Находится на правом берегу реки Исеть, в районе карьеров за посёлком Ленинским. Скала выглядит как окаменевший мамонт без бивней. </vt:lpstr>
      <vt:lpstr>Кораблик двигался плавно, обеспечивая комфорт во время прогулки. Виды с воды просто завораживают — природа вокруг действительно живописна. Гид увлекательно рассказывал, и мы не только наслаждались пейзажами, но и узнавали что-то новое. Участникам школы пожилого возраста очень понравилось. </vt:lpstr>
      <vt:lpstr>Спасибо за внимание!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</dc:creator>
  <cp:lastModifiedBy>Kokovina_OV</cp:lastModifiedBy>
  <cp:revision>115</cp:revision>
  <dcterms:created xsi:type="dcterms:W3CDTF">2016-03-28T05:29:51Z</dcterms:created>
  <dcterms:modified xsi:type="dcterms:W3CDTF">2025-10-08T08:44:08Z</dcterms:modified>
</cp:coreProperties>
</file>