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65" r:id="rId3"/>
    <p:sldId id="257" r:id="rId4"/>
    <p:sldId id="260" r:id="rId5"/>
    <p:sldId id="258" r:id="rId6"/>
    <p:sldId id="259" r:id="rId7"/>
    <p:sldId id="261" r:id="rId8"/>
    <p:sldId id="263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13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9BE56-B0D0-41D1-B701-9A885D2E31F7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BD13-6D5B-4B3F-A8AD-1D0A1591F3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8880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4BD13-6D5B-4B3F-A8AD-1D0A1591F3C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4BD13-6D5B-4B3F-A8AD-1D0A1591F3C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04800"/>
            <a:ext cx="7467600" cy="28956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ГАУСО СО «КЦСОН города Каменска-Уральского»</a:t>
            </a:r>
            <a:br>
              <a:rPr lang="ru-RU" sz="2400" dirty="0" smtClean="0"/>
            </a:br>
            <a:r>
              <a:rPr lang="ru-RU" sz="1800" dirty="0" smtClean="0"/>
              <a:t>Школа пожилого возраста по направлению   </a:t>
            </a:r>
            <a:r>
              <a:rPr lang="ru-RU" sz="2400" dirty="0" smtClean="0"/>
              <a:t>  социальный туризм </a:t>
            </a:r>
            <a:br>
              <a:rPr lang="ru-RU" sz="2400" dirty="0" smtClean="0"/>
            </a:br>
            <a:r>
              <a:rPr lang="ru-RU" sz="1600" dirty="0" smtClean="0"/>
              <a:t>Тема</a:t>
            </a:r>
            <a:r>
              <a:rPr lang="ru-RU" sz="2400" dirty="0" smtClean="0"/>
              <a:t>: осенние настроение</a:t>
            </a:r>
            <a:br>
              <a:rPr lang="ru-RU" sz="2400" dirty="0" smtClean="0"/>
            </a:br>
            <a:r>
              <a:rPr lang="ru-RU" sz="1600" dirty="0" smtClean="0"/>
              <a:t>Руководитель</a:t>
            </a:r>
            <a:r>
              <a:rPr lang="ru-RU" sz="2400" dirty="0" smtClean="0"/>
              <a:t>: Специалист по социальной работе Бердникова С.А</a:t>
            </a:r>
            <a:r>
              <a:rPr lang="ru-RU" sz="2000" dirty="0" smtClean="0"/>
              <a:t>.  </a:t>
            </a:r>
            <a:endParaRPr lang="ru-RU" sz="2000" dirty="0"/>
          </a:p>
        </p:txBody>
      </p:sp>
      <p:pic>
        <p:nvPicPr>
          <p:cNvPr id="7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65" t="8210" r="15607" b="17278"/>
          <a:stretch/>
        </p:blipFill>
        <p:spPr bwMode="auto">
          <a:xfrm>
            <a:off x="428596" y="609600"/>
            <a:ext cx="1064428" cy="146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avatars.mds.yandex.net/i?id=6a5a062930eab3cdd4d3aaa49705ef1e06d180d9-4499710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124200"/>
            <a:ext cx="6858048" cy="2981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-1752600"/>
            <a:ext cx="8686800" cy="81534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1524001"/>
            <a:ext cx="838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нашем регионе очень много красивейших мест, есть на что посмотреть, а главное, можно сделать новых открытий для себя. Такой вид отдыха, как туризм, позволяет нашим пожилым людям, не только хорошо отдохнуть, но и узнать историю, увидеть красивейшие места, расширить круг знакомых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686800" cy="9144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Наше первое занятие и знакомство</a:t>
            </a:r>
            <a:endParaRPr lang="ru-RU" sz="2800" dirty="0"/>
          </a:p>
        </p:txBody>
      </p:sp>
      <p:pic>
        <p:nvPicPr>
          <p:cNvPr id="11265" name="Picture 1" descr="C:\Users\Veteran-user\Desktop\IMG-20250926-WA0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3" y="1357299"/>
            <a:ext cx="6429420" cy="4838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10363200" cy="228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Прогулка по лесу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позволила получить новые яркие эмоции и впечатления, а также поднять настроение, ощутить всю полноту жизни, настроиться на позитивный лад, придать сил в борьбе с недугами, оздоровить организм пожилого человека.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81000"/>
            <a:ext cx="10134600" cy="609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Гимнастика для тела</a:t>
            </a:r>
            <a:endParaRPr lang="ru-RU" sz="2400" dirty="0"/>
          </a:p>
        </p:txBody>
      </p:sp>
      <p:pic>
        <p:nvPicPr>
          <p:cNvPr id="9217" name="Picture 1" descr="C:\Users\Veteran-user\Desktop\IMG-20250926-WA0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24000"/>
            <a:ext cx="8475463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8458200" cy="4953000"/>
          </a:xfrm>
        </p:spPr>
        <p:txBody>
          <a:bodyPr/>
          <a:lstStyle/>
          <a:p>
            <a:r>
              <a:rPr lang="ru-RU" dirty="0" smtClean="0"/>
              <a:t>1.Укрепляется физическое состояния .</a:t>
            </a:r>
            <a:br>
              <a:rPr lang="ru-RU" dirty="0" smtClean="0"/>
            </a:br>
            <a:r>
              <a:rPr lang="ru-RU" dirty="0" smtClean="0"/>
              <a:t>2.значительное повышение настроения</a:t>
            </a:r>
            <a:br>
              <a:rPr lang="ru-RU" dirty="0" smtClean="0"/>
            </a:br>
            <a:r>
              <a:rPr lang="ru-RU" dirty="0" smtClean="0"/>
              <a:t>3.новые яркие впечатления.</a:t>
            </a:r>
            <a:br>
              <a:rPr lang="ru-RU" dirty="0" smtClean="0"/>
            </a:br>
            <a:r>
              <a:rPr lang="ru-RU" dirty="0" smtClean="0"/>
              <a:t>4.возможность заводить новые знакомства.</a:t>
            </a:r>
            <a:br>
              <a:rPr lang="ru-RU" dirty="0" smtClean="0"/>
            </a:br>
            <a:r>
              <a:rPr lang="ru-RU" dirty="0" smtClean="0"/>
              <a:t>5.радоваться жизни.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8458200" cy="914400"/>
          </a:xfrm>
        </p:spPr>
        <p:txBody>
          <a:bodyPr>
            <a:noAutofit/>
          </a:bodyPr>
          <a:lstStyle/>
          <a:p>
            <a:r>
              <a:rPr lang="ru-RU" sz="3200" dirty="0" smtClean="0"/>
              <a:t>                         .    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457200"/>
            <a:ext cx="5791200" cy="8412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5029200" y="1600200"/>
            <a:ext cx="41910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6019800" y="1371600"/>
            <a:ext cx="4343400" cy="4724400"/>
          </a:xfrm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Veteran-user\Desktop\IMG-20250929-WA0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57200"/>
            <a:ext cx="8534400" cy="594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38200"/>
            <a:ext cx="8274204" cy="223361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946794"/>
            <a:ext cx="4572032" cy="3196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Список использованных ресурсов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6096000"/>
            <a:ext cx="4343400" cy="2286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191000" cy="4800600"/>
          </a:xfrm>
        </p:spPr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endParaRPr lang="en-US" sz="6000" dirty="0" smtClean="0"/>
          </a:p>
          <a:p>
            <a:r>
              <a:rPr lang="en-US" sz="6000" dirty="0" smtClean="0"/>
              <a:t>Sodeistvie86</a:t>
            </a:r>
            <a:r>
              <a:rPr lang="ru-RU" sz="6000" dirty="0" smtClean="0"/>
              <a:t>.</a:t>
            </a:r>
            <a:r>
              <a:rPr lang="en-US" sz="6000" dirty="0" smtClean="0"/>
              <a:t> </a:t>
            </a:r>
            <a:r>
              <a:rPr lang="en-US" sz="6000" dirty="0" err="1" smtClean="0"/>
              <a:t>ru</a:t>
            </a:r>
            <a:endParaRPr lang="en-US" sz="6000" dirty="0" smtClean="0"/>
          </a:p>
          <a:p>
            <a:r>
              <a:rPr lang="en-US" sz="6000" dirty="0" err="1" smtClean="0"/>
              <a:t>Infourok</a:t>
            </a:r>
            <a:r>
              <a:rPr lang="ru-RU" sz="6000" dirty="0" smtClean="0"/>
              <a:t>.</a:t>
            </a:r>
            <a:r>
              <a:rPr lang="en-US" sz="6000" dirty="0" smtClean="0"/>
              <a:t> </a:t>
            </a:r>
            <a:r>
              <a:rPr lang="en-US" sz="6000" dirty="0" err="1" smtClean="0"/>
              <a:t>ru</a:t>
            </a:r>
            <a:endParaRPr lang="en-US" sz="6000" dirty="0" smtClean="0"/>
          </a:p>
          <a:p>
            <a:r>
              <a:rPr lang="en-US" sz="6000" dirty="0" err="1" smtClean="0"/>
              <a:t>Kopikaurokov</a:t>
            </a:r>
            <a:r>
              <a:rPr lang="ru-RU" sz="6000" dirty="0" smtClean="0"/>
              <a:t>.</a:t>
            </a:r>
            <a:r>
              <a:rPr lang="en-US" sz="6000" dirty="0" smtClean="0"/>
              <a:t> </a:t>
            </a:r>
            <a:r>
              <a:rPr lang="en-US" sz="6000" dirty="0" err="1" smtClean="0"/>
              <a:t>ru</a:t>
            </a:r>
            <a:endParaRPr lang="ru-RU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359</TotalTime>
  <Words>131</Words>
  <Application>Microsoft Office PowerPoint</Application>
  <PresentationFormat>Экран (4:3)</PresentationFormat>
  <Paragraphs>18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ГАУСО СО «КЦСОН города Каменска-Уральского» Школа пожилого возраста по направлению     социальный туризм  Тема: осенние настроение Руководитель: Специалист по социальной работе Бердникова С.А.  </vt:lpstr>
      <vt:lpstr>          </vt:lpstr>
      <vt:lpstr>Наше первое занятие и знакомство</vt:lpstr>
      <vt:lpstr>Прогулка по лесу</vt:lpstr>
      <vt:lpstr>Гимнастика для тела</vt:lpstr>
      <vt:lpstr>1.Укрепляется физическое состояния . 2.значительное повышение настроения 3.новые яркие впечатления. 4.возможность заводить новые знакомства. 5.радоваться жизни.</vt:lpstr>
      <vt:lpstr>Слайд 7</vt:lpstr>
      <vt:lpstr>Спасибо за внимание!</vt:lpstr>
      <vt:lpstr>Список использованных ресурсов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Объёмные поделки из бумаги</dc:title>
  <dc:creator>Veteran-user</dc:creator>
  <cp:lastModifiedBy>Kokovina_OV</cp:lastModifiedBy>
  <cp:revision>50</cp:revision>
  <dcterms:created xsi:type="dcterms:W3CDTF">2024-12-21T14:18:51Z</dcterms:created>
  <dcterms:modified xsi:type="dcterms:W3CDTF">2025-10-08T08:40:31Z</dcterms:modified>
</cp:coreProperties>
</file>