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9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utube.ru/video/cd219166180b3d26b7c7fbc07cd09442/" TargetMode="External"/><Relationship Id="rId2" Type="http://schemas.openxmlformats.org/officeDocument/2006/relationships/hyperlink" Target="https://kamensk-uralskii.spravker.ru/gospitali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Татьяна\Documents\ЦДБ\Клуб краеведов\Максунова\Логотип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1" t="5928" r="16163" b="16099"/>
          <a:stretch/>
        </p:blipFill>
        <p:spPr bwMode="auto">
          <a:xfrm>
            <a:off x="7709836" y="125128"/>
            <a:ext cx="952901" cy="1058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691941" y="5229200"/>
            <a:ext cx="3347864" cy="1436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cs typeface="Times New Roman" pitchFamily="18" charset="0"/>
              </a:rPr>
              <a:t>Школа пожилого возраста</a:t>
            </a:r>
          </a:p>
          <a:p>
            <a:pPr algn="r">
              <a:lnSpc>
                <a:spcPct val="80000"/>
              </a:lnSpc>
              <a:spcAft>
                <a:spcPts val="0"/>
              </a:spcAft>
            </a:pPr>
            <a:r>
              <a:rPr lang="ru-RU" b="1" dirty="0">
                <a:cs typeface="Times New Roman" pitchFamily="18" charset="0"/>
              </a:rPr>
              <a:t>Направление </a:t>
            </a:r>
            <a:r>
              <a:rPr lang="ru-RU" b="1" dirty="0" smtClean="0">
                <a:cs typeface="Times New Roman" pitchFamily="18" charset="0"/>
              </a:rPr>
              <a:t>«Краеведение»</a:t>
            </a:r>
            <a:endParaRPr lang="ru-RU" b="1" dirty="0">
              <a:cs typeface="Times New Roman" pitchFamily="18" charset="0"/>
            </a:endParaRP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cs typeface="Times New Roman" pitchFamily="18" charset="0"/>
              </a:rPr>
              <a:t>Преподаватель: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cs typeface="Times New Roman" pitchFamily="18" charset="0"/>
              </a:rPr>
              <a:t>Специалист по соц. работе 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cs typeface="Times New Roman" pitchFamily="18" charset="0"/>
              </a:rPr>
              <a:t>Грехова</a:t>
            </a:r>
            <a:r>
              <a:rPr lang="ru-RU" b="1" dirty="0" smtClean="0">
                <a:cs typeface="Times New Roman" pitchFamily="18" charset="0"/>
              </a:rPr>
              <a:t> Татьяна Владимировна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009012" y="1052736"/>
            <a:ext cx="7776864" cy="2456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9600" b="1" dirty="0" smtClean="0">
                <a:ln w="19050">
                  <a:solidFill>
                    <a:srgbClr val="FF66FF"/>
                  </a:solidFill>
                </a:ln>
                <a:solidFill>
                  <a:srgbClr val="CC6600"/>
                </a:solidFill>
              </a:rPr>
              <a:t>«Забвению </a:t>
            </a:r>
          </a:p>
          <a:p>
            <a:pPr algn="ctr">
              <a:lnSpc>
                <a:spcPct val="80000"/>
              </a:lnSpc>
            </a:pPr>
            <a:r>
              <a:rPr lang="ru-RU" sz="9600" b="1" dirty="0" smtClean="0">
                <a:ln w="19050">
                  <a:solidFill>
                    <a:srgbClr val="FF66FF"/>
                  </a:solidFill>
                </a:ln>
                <a:solidFill>
                  <a:srgbClr val="CC6600"/>
                </a:solidFill>
              </a:rPr>
              <a:t>не подлежит»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86176" y="3784684"/>
            <a:ext cx="56410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/>
              <a:t>Экскурсия в школу - госпиталь</a:t>
            </a:r>
            <a:endParaRPr lang="ru-RU" sz="3200" i="1" dirty="0"/>
          </a:p>
        </p:txBody>
      </p:sp>
    </p:spTree>
    <p:extLst>
      <p:ext uri="{BB962C8B-B14F-4D97-AF65-F5344CB8AC3E}">
        <p14:creationId xmlns:p14="http://schemas.microsoft.com/office/powerpoint/2010/main" val="111888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Татьяна\Documents\ЦДБ\Клуб краеведов\Максунова\Логотип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07" t="10630" r="12619" b="14232"/>
          <a:stretch/>
        </p:blipFill>
        <p:spPr bwMode="auto">
          <a:xfrm>
            <a:off x="7884368" y="154004"/>
            <a:ext cx="952901" cy="102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4987"/>
            <a:ext cx="3888432" cy="2916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60033" y="1340768"/>
            <a:ext cx="39772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Школа № 3 в нашем городе открыла двери для ребят в 1940 году.</a:t>
            </a:r>
          </a:p>
          <a:p>
            <a:r>
              <a:rPr lang="ru-RU" dirty="0" smtClean="0"/>
              <a:t>Построена она вблизи от железной дороги - станции Синарская 1, с возможностью переоборудовать под госпиталь. Все понимали , война с </a:t>
            </a:r>
            <a:r>
              <a:rPr lang="ru-RU" dirty="0"/>
              <a:t>Г</a:t>
            </a:r>
            <a:r>
              <a:rPr lang="ru-RU" dirty="0" smtClean="0"/>
              <a:t>ерманией – неизбежна.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53709"/>
            <a:ext cx="4492367" cy="336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27584" y="3789040"/>
            <a:ext cx="35283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Первый эшелон с ранеными прибыл в Каменск- Уральский в августе 1941 года с ленинградского фронта. </a:t>
            </a:r>
            <a:r>
              <a:rPr lang="ru-RU" dirty="0"/>
              <a:t>П</a:t>
            </a:r>
            <a:r>
              <a:rPr lang="ru-RU" dirty="0" smtClean="0"/>
              <a:t>оступило   400 раненых.</a:t>
            </a:r>
          </a:p>
          <a:p>
            <a:r>
              <a:rPr lang="ru-RU" dirty="0" smtClean="0"/>
              <a:t>Хирурги по 17 часов не отходили от операционных столов, стараясь спасти жизни солдат.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966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11" y="165800"/>
            <a:ext cx="4032448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677" y="3234909"/>
            <a:ext cx="4499992" cy="3374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443" y="33663"/>
            <a:ext cx="95726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9282" y="3884810"/>
            <a:ext cx="37727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2015 году вышла книга «Эвакогоспиталь в городе Каменске-Уральском» — автор </a:t>
            </a:r>
            <a:r>
              <a:rPr lang="ru-RU" dirty="0" err="1"/>
              <a:t>Пышменцева</a:t>
            </a:r>
            <a:r>
              <a:rPr lang="ru-RU" dirty="0"/>
              <a:t> Наталья Юрьевна (руководитель музея школы № 3), в которой раскрыты ещё не известные страницы истории госпиталя.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829552" y="1075802"/>
            <a:ext cx="4032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Экскурсию проводила руководитель </a:t>
            </a:r>
            <a:r>
              <a:rPr lang="ru-RU" dirty="0"/>
              <a:t>музея  </a:t>
            </a:r>
            <a:r>
              <a:rPr lang="ru-RU" dirty="0" smtClean="0"/>
              <a:t>школы №3 </a:t>
            </a:r>
            <a:r>
              <a:rPr lang="ru-RU" dirty="0" err="1" smtClean="0"/>
              <a:t>Пышменцева</a:t>
            </a:r>
            <a:r>
              <a:rPr lang="ru-RU" dirty="0" smtClean="0"/>
              <a:t> </a:t>
            </a:r>
            <a:r>
              <a:rPr lang="ru-RU" dirty="0"/>
              <a:t>Наталья </a:t>
            </a:r>
            <a:r>
              <a:rPr lang="ru-RU" dirty="0" smtClean="0"/>
              <a:t>Юрьевна – человек увлеченный своим делом. В музее ведется большая поисковая работа, появляются новые экспонаты.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5332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443" y="33663"/>
            <a:ext cx="95726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2923" y="1990188"/>
            <a:ext cx="75744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2015 году вышла книга «Эвакогоспиталь в городе Каменске-Уральском» — автор </a:t>
            </a:r>
            <a:r>
              <a:rPr lang="ru-RU" dirty="0" err="1"/>
              <a:t>Пышменцева</a:t>
            </a:r>
            <a:r>
              <a:rPr lang="ru-RU" dirty="0"/>
              <a:t> Наталья Юрьевна (руководитель музея школы № 3), в которой раскрыты ещё не известные страницы истории госпиталя.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0130" y="4365104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стендах собраны редкие фотографии, медицинского персонала, работавшего в эвакогоспитале 3 118, чьи руки выхаживали раненых.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578" y="3068960"/>
            <a:ext cx="4154754" cy="311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C:\Users\Татьяна\Downloads\20250513_14152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20" t="39920" r="26104" b="41379"/>
          <a:stretch/>
        </p:blipFill>
        <p:spPr bwMode="auto">
          <a:xfrm>
            <a:off x="771582" y="152447"/>
            <a:ext cx="4358430" cy="1838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7829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443" y="33663"/>
            <a:ext cx="95726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02578" y="806437"/>
            <a:ext cx="41871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Добровольный помощник музея</a:t>
            </a:r>
          </a:p>
          <a:p>
            <a:r>
              <a:rPr lang="ru-RU" dirty="0" smtClean="0"/>
              <a:t>Нина Алексеевна Токарева сшила для</a:t>
            </a:r>
          </a:p>
          <a:p>
            <a:r>
              <a:rPr lang="ru-RU" dirty="0" smtClean="0"/>
              <a:t>Куклы, которые представляют и работу медсестер и сцены боев, и жизнь нашего города во время войны.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663"/>
            <a:ext cx="4365817" cy="327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29000"/>
            <a:ext cx="4224469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01"/>
          <a:stretch/>
        </p:blipFill>
        <p:spPr bwMode="auto">
          <a:xfrm>
            <a:off x="4230990" y="3789040"/>
            <a:ext cx="4913010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2845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443" y="33663"/>
            <a:ext cx="95726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786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00957" y="1903139"/>
            <a:ext cx="414304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2010 году учащиеся 10-11 классов </a:t>
            </a:r>
          </a:p>
          <a:p>
            <a:r>
              <a:rPr lang="ru-RU" dirty="0"/>
              <a:t>у</a:t>
            </a:r>
            <a:r>
              <a:rPr lang="ru-RU" dirty="0" smtClean="0"/>
              <a:t>частвовали в работе поисковых отрядов, для музея привезли из экспедиции новые экспонаты, нашли медальоны погибших солдат.</a:t>
            </a:r>
          </a:p>
          <a:p>
            <a:r>
              <a:rPr lang="ru-RU" dirty="0" smtClean="0"/>
              <a:t>Рассказали о том, что многие солдаты перед наступлением выбрасывали медальоны, в которых были все сведения (фамилия, имя год рождения, адрес), потому что верили, что выживут…</a:t>
            </a:r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42" y="3498769"/>
            <a:ext cx="4445986" cy="3334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2548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443" y="33663"/>
            <a:ext cx="95726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33397" y="5511073"/>
            <a:ext cx="44563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Есть в музее экспонаты, предоставленные выпускниками -  участниками СВО: </a:t>
            </a:r>
            <a:r>
              <a:rPr lang="ru-RU" dirty="0" err="1" smtClean="0"/>
              <a:t>дрон</a:t>
            </a:r>
            <a:r>
              <a:rPr lang="ru-RU" dirty="0" smtClean="0"/>
              <a:t>, каска вражеских  солдат …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80" y="3429000"/>
            <a:ext cx="3995936" cy="2996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 descr="C:\Users\Татьяна\Downloads\Облако Mail\20250513_1442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80" y="116632"/>
            <a:ext cx="4244008" cy="3183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Татьяна\Downloads\Облако Mail\20250513_14424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46" r="8567" b="24689"/>
          <a:stretch/>
        </p:blipFill>
        <p:spPr bwMode="auto">
          <a:xfrm rot="5400000">
            <a:off x="3688339" y="1285327"/>
            <a:ext cx="5251829" cy="2992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3650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443" y="33663"/>
            <a:ext cx="95726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5511073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Школа носит имя Павла Ивановича Беляева, он учился в этой школе, и здесь представлены документы, связанные с именем земляка – летчика.  Любовь к небу школьнику Паше привил учитель астрономии, который жил неподалеку и вечерами рассказывал ребятам  о звездах…</a:t>
            </a:r>
            <a:endParaRPr lang="ru-RU" dirty="0"/>
          </a:p>
        </p:txBody>
      </p:sp>
      <p:pic>
        <p:nvPicPr>
          <p:cNvPr id="10245" name="Picture 5" descr="C:\Users\Татьяна\Downloads\20250513_1431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0681" y="735528"/>
            <a:ext cx="4641855" cy="348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Татьяна\Downloads\20250513_1431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60" y="1086606"/>
            <a:ext cx="5086047" cy="381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347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443" y="33663"/>
            <a:ext cx="95726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88965" y="5192032"/>
            <a:ext cx="50405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Отдельное место занимают карандашные наброски картин Владимира </a:t>
            </a:r>
            <a:r>
              <a:rPr lang="ru-RU" dirty="0" err="1" smtClean="0"/>
              <a:t>Пермякова</a:t>
            </a:r>
            <a:r>
              <a:rPr lang="ru-RU" dirty="0" smtClean="0"/>
              <a:t>  </a:t>
            </a:r>
            <a:r>
              <a:rPr lang="ru-RU" dirty="0" err="1" smtClean="0"/>
              <a:t>Бзежинка</a:t>
            </a:r>
            <a:r>
              <a:rPr lang="ru-RU" dirty="0" smtClean="0"/>
              <a:t>- Освенцим. Его интересовала тема узников концлагерей, он побывал  в </a:t>
            </a:r>
            <a:r>
              <a:rPr lang="ru-RU" dirty="0"/>
              <a:t>О</a:t>
            </a:r>
            <a:r>
              <a:rPr lang="ru-RU" dirty="0" smtClean="0"/>
              <a:t>свенциме и подарил музею свои </a:t>
            </a:r>
            <a:r>
              <a:rPr lang="ru-RU" dirty="0" err="1" smtClean="0"/>
              <a:t>нарисунки</a:t>
            </a: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67"/>
          <a:stretch/>
        </p:blipFill>
        <p:spPr bwMode="auto">
          <a:xfrm rot="5400000">
            <a:off x="-576014" y="861197"/>
            <a:ext cx="5180112" cy="3525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5" t="9070"/>
          <a:stretch/>
        </p:blipFill>
        <p:spPr bwMode="auto">
          <a:xfrm rot="5400000">
            <a:off x="3157048" y="883512"/>
            <a:ext cx="3468074" cy="2510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74"/>
          <a:stretch/>
        </p:blipFill>
        <p:spPr bwMode="auto">
          <a:xfrm rot="5400000">
            <a:off x="5090198" y="2190722"/>
            <a:ext cx="5121209" cy="3277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1051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Татьяна\Downloads\Attachments_pol.lev04@mail.ru_2025-05-14_09-28-14\image-14-05-25-09-27-3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554" y="188640"/>
            <a:ext cx="7284301" cy="546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5805264"/>
            <a:ext cx="82300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Экскурсия в музей школа – госпиталь было завершающим занятием школы пожилого возраста в этом году. По окончании слушатели получили свидетельство об окончании курсов.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0"/>
            <a:ext cx="957263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563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Используемые источники: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hlinkClick r:id="rId2"/>
              </a:rPr>
              <a:t>1.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://kamensk-uralskii.spravker.ru › </a:t>
            </a:r>
            <a:r>
              <a:rPr lang="en-US" dirty="0" err="1" smtClean="0">
                <a:hlinkClick r:id="rId2"/>
              </a:rPr>
              <a:t>gospitali</a:t>
            </a:r>
            <a:endParaRPr lang="ru-RU" dirty="0" smtClean="0">
              <a:hlinkClick r:id="rId2"/>
            </a:endParaRPr>
          </a:p>
          <a:p>
            <a:r>
              <a:rPr lang="ru-RU" dirty="0" smtClean="0">
                <a:hlinkClick r:id="rId2"/>
              </a:rPr>
              <a:t>2.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://rutube.ru › video</a:t>
            </a:r>
          </a:p>
          <a:p>
            <a:endParaRPr lang="en-US" dirty="0">
              <a:hlinkClick r:id="rId2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096275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419</Words>
  <Application>Microsoft Office PowerPoint</Application>
  <PresentationFormat>Экран (4:3)</PresentationFormat>
  <Paragraphs>29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Используемые источники: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Максунова Елена Васильевна</cp:lastModifiedBy>
  <cp:revision>12</cp:revision>
  <dcterms:created xsi:type="dcterms:W3CDTF">2025-05-18T05:17:50Z</dcterms:created>
  <dcterms:modified xsi:type="dcterms:W3CDTF">2025-05-27T09:45:33Z</dcterms:modified>
</cp:coreProperties>
</file>