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0" r:id="rId3"/>
    <p:sldId id="265" r:id="rId4"/>
    <p:sldId id="264" r:id="rId5"/>
    <p:sldId id="263" r:id="rId6"/>
    <p:sldId id="262" r:id="rId7"/>
    <p:sldId id="261" r:id="rId8"/>
    <p:sldId id="259" r:id="rId9"/>
    <p:sldId id="266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0" y="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27.05.2025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29000">
              <a:schemeClr val="tx2">
                <a:lumMod val="0"/>
                <a:lumOff val="100000"/>
                <a:alpha val="47000"/>
              </a:schemeClr>
            </a:gs>
            <a:gs pos="100000">
              <a:schemeClr val="bg1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19672" y="5229200"/>
            <a:ext cx="5975689" cy="1512168"/>
          </a:xfrm>
          <a:prstGeom prst="rect">
            <a:avLst/>
          </a:prstGeom>
          <a:noFill/>
        </p:spPr>
        <p:txBody>
          <a:bodyPr>
            <a:normAutofit lnSpcReduction="10000"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пожилого возраста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Направление “«Обучение навыкам ухода»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Преподаватель: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Специалист по соц. работе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>
                <a:ln>
                  <a:noFill/>
                </a:ln>
                <a:solidFill>
                  <a:schemeClr val="bg2">
                    <a:lumMod val="25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Киричек В.М.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>
                    <a:lumMod val="95000"/>
                    <a:lumOff val="5000"/>
                  </a:sys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838" y="980728"/>
            <a:ext cx="6684544" cy="3816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195736" y="424933"/>
            <a:ext cx="4572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Здоровье от цветов</a:t>
            </a: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6" name="Picture 2" descr="C:\Users\Татьяна\Documents\ЦДБ\Клуб краеведов\Максунова\Логотип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61" t="5928" r="16163" b="16099"/>
          <a:stretch/>
        </p:blipFill>
        <p:spPr bwMode="auto">
          <a:xfrm>
            <a:off x="7020272" y="5085185"/>
            <a:ext cx="1499303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67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1764"/>
            <a:ext cx="856895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Обычные </a:t>
            </a:r>
            <a:r>
              <a:rPr lang="ru-RU" dirty="0"/>
              <a:t>домашние цветы, даже самые невзрачные вроде алоэ или денежного дерева, приносят невероятное количество пользы своим хозяевам. Выращивайте цветы, и вы станете: здоровее, лучше спать, лучше запоминать, даже отношения с другими людьми станут лучше. И все это связано с маленькими цветами в горшочках на ваших окнах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03556" y="1700808"/>
            <a:ext cx="3360932" cy="22351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536" y="1997839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Цветы могут улучшить физическое состояние</a:t>
            </a:r>
          </a:p>
          <a:p>
            <a:pPr algn="ctr"/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Цветы используются как компонент садовой терапии, которая применяется при ряде физических и ментальных заболеваний. Такая терапия, как правило, улучшает настроение пациента, а это, в свою очередь, увеличивает способность организма к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самоисцелению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49080"/>
            <a:ext cx="2595562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491880" y="4149080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Рекордсменом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является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хлорофитум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которого некоторые биоэнергетики обвинили в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вампиризме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А он между тем прекрасно очищает воздух от токсинов и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микроорганизмов.Считается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что горшок с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хлорофитумом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на кухне нейтрализует вредные вещества, образующиеся при горении газа, не хуже вытяжки.</a:t>
            </a:r>
          </a:p>
        </p:txBody>
      </p:sp>
    </p:spTree>
    <p:extLst>
      <p:ext uri="{BB962C8B-B14F-4D97-AF65-F5344CB8AC3E}">
        <p14:creationId xmlns:p14="http://schemas.microsoft.com/office/powerpoint/2010/main" val="163147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11760" y="188640"/>
            <a:ext cx="63001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Алоэ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может быть лекарственным растением не только в сорванном виде. Оказывается, его толстые листья поглощают почти 90% формальдегида, выделяемого в воздух вещами. Возможно, после этого внутрь его употреблять не стоит, зато воздух в доме станет намного безопаснее. Если вспомнить, что формальдегид – опасный яд, вызывающий онкологические новообразования, то завести в доме алоэ, безусловно, стоит. Вдобавок алоэ испускает фитонциды, которые стимулируют работу иммунной системы и головного мозга, повышая работоспособность.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034" y="233667"/>
            <a:ext cx="2143125" cy="2448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2694561"/>
            <a:ext cx="569014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Лимон 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испускает огромное количество фитонцидов, которые обеззараживают воздух – более 85 различных соединений. А также эфирные масла лимона повышают тонус и улучшают настроение. В доме, где есть люди, имеющие слабые легкие, лимон – лучшее комнатное растение.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3206" y="2527974"/>
            <a:ext cx="2170685" cy="18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35896" y="4509120"/>
            <a:ext cx="4572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Драцена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также активно поглощает вредные вещества из воздуха, в том числе бензол,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трихлорэтилен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Эти вещества выделяет линолеум и содержат выхлопные газы автомобилей. Поэтому в городе драцена просто необходима, ведь она нейтрализует до 70% этих вредных веществ в доме. И тогда то, что окна выходят на оживленную улицу, вовсе не страшно.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5" y="4339273"/>
            <a:ext cx="2266823" cy="22319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089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47880" y="2402409"/>
            <a:ext cx="56703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Аспарагус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красавец аспарагус поглощает частицы тяжелых металлов и осаждает вредные примеси. Поэтому он просто необходим в мегаполисах, где воздух, увы, насыщен тяжелыми металлами.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187624" y="332656"/>
            <a:ext cx="51125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Фикус: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Фикус поглощает из воздуха ксилол и толуол. Эти вещества содержатся в лакокрасочных изделиях, особенно лаке для паркета.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297" y="326798"/>
            <a:ext cx="2016224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47991"/>
            <a:ext cx="2232248" cy="1871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67649" y="3499803"/>
            <a:ext cx="820891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Сансивьера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или щучий хвост (тещин язык):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производит кислород в огромных количествах. Ее можно смело ставить в спальне или детской и тогда кислородное голодание грозить точно не будет, сон будет крепким, а голова с утра будет свежей и ясной. Также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сансивьерия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нейтрализует вредные вещества и убивает бактерии.</a:t>
            </a:r>
          </a:p>
          <a:p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Герань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(пеларгония):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эфирные масла герани улучшают настроение, помогают справиться с бессонницей и нервным напряжением. Герань поможет от головных болей и проблемах со сном. Кроме того, она выделяет вещества, которые обеззараживают воздух. Если аллергии нет, то герань смело можно ставить в спальне.</a:t>
            </a: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Кислород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ночью вырабатывают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каланхоэ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алоэ,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сансивьерия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Там, где они стоят в спальне, всегда хороший и полноценный сон.</a:t>
            </a:r>
          </a:p>
        </p:txBody>
      </p:sp>
    </p:spTree>
    <p:extLst>
      <p:ext uri="{BB962C8B-B14F-4D97-AF65-F5344CB8AC3E}">
        <p14:creationId xmlns:p14="http://schemas.microsoft.com/office/powerpoint/2010/main" val="305825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188640"/>
            <a:ext cx="813690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Цветы повышают влажность воздуха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Если вы из тех, кто страдает от сухости кожи и трещин на губах, вы хорошо понимаете насколько вредным может быть сухой воздух.</a:t>
            </a:r>
          </a:p>
          <a:p>
            <a:endParaRPr lang="ru-RU" sz="1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Считается, что человек лучше всего себя чувствует при относительной влажности воздуха 50%. Чаще всего воздух в помещениях гораздо суше.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19872" y="1741094"/>
            <a:ext cx="5184576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Карликовый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фикус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Растение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хорошо испаряет влагу, поэтому способно увлажнить воздух. Фикус очищает его от токсинов и насыщает кислородом. Однако растение не рекомендуют ставить в детскую или спальню, так как ночью оно, наоборот, поглощает кислород.</a:t>
            </a:r>
          </a:p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665968"/>
            <a:ext cx="3096344" cy="232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726160" y="335699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Спармания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(или «комнатная липа»)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—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комнате растение будет испарять много влаги и хорошо увлажнять воздух.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3534" y="3989093"/>
            <a:ext cx="2104626" cy="2630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12215" y="4274342"/>
            <a:ext cx="271962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Бостонский папоротник или </a:t>
            </a:r>
            <a:r>
              <a:rPr lang="ru-RU" sz="1600" b="1" dirty="0" err="1">
                <a:latin typeface="Times New Roman" pitchFamily="18" charset="0"/>
                <a:cs typeface="Times New Roman" pitchFamily="18" charset="0"/>
              </a:rPr>
              <a:t>нефролепсис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—Растение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хорошо испаряет влагу, поэтому в комнате будет поддерживать нужный уровень влажности.</a:t>
            </a:r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4187989"/>
            <a:ext cx="2592043" cy="2592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12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188640"/>
            <a:ext cx="243733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Цветы помогают уснуть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527194"/>
            <a:ext cx="532859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Пожалуй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, гардения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выбивается из списка простых и неприхотливых растений. Чтобы развести ее дома, нужно быть опытным цветоводом. Но каждое усилие того стоит. Во-первых, она невероятно красива. А во-вторых, с ней вы будете спать как младенец: все благодаря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кроцетину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— веществу, которое будет вырабатывать ваша новая зеленая подружка.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8640"/>
            <a:ext cx="28575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38616" y="3046140"/>
            <a:ext cx="582188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Еще одно растение, которое не нуждается в рекламе. Им и от простуды лечат, и ожоги успокаивают, и в домашние маски добавляют. К тому же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алоэ вера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— самая настоящая «фабрика» по производству высококачественного и озонированного кислорода. Легче дышится — слаще спится.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72" y="2343076"/>
            <a:ext cx="2353444" cy="2353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5536" y="4702842"/>
            <a:ext cx="61236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Вряд ли успокаивающие свойства лаванды будут сюрпризом — она действительно помогает расслабиться и уснуть. Секрет в ее эфирных маслах.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Держите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в доме не только саше и пузырек с маслами. Лаванда отлично растет в горшках! Волшебство Прованса поселится в вашей спальне — и сладкие, может, даже романтические сны гарантированы.</a:t>
            </a: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176" y="4279359"/>
            <a:ext cx="2578641" cy="2578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515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83768" y="404664"/>
            <a:ext cx="292528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Цветы улучшают настроение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24858" y="743218"/>
            <a:ext cx="5503118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Самый пестрый и причудливый букет —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микс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из гербер. Эти цветы считаются фаворитами для поднятия настроения, ассоциируются с солнцем, позитивом и летом. Они универсальны, их можно дарить и любимым, и малознакомым женщинам, деловым партнерам и даже мужчинам. У гербер нет романтического подтекста, а на языке цветов они означают беззаботность и радость.</a:t>
            </a:r>
          </a:p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43218"/>
            <a:ext cx="1974463" cy="197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0591" y="2757769"/>
            <a:ext cx="628486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Нежно-розовые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пионовидные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 розы в сочетании с зеленью вызывают чувство безопасности, уюта и комфорта. Оттенки мягкие, но насыщенные, цветы выглядят хрупко, а многослойные бутоны в обрамлении яркой листвы подсознательно воспринимаются как защищенные от внешнего мира. Композиции в такой гамме часто покупают девушкам, которые тревожатся, что не справятся с новой социальной ролью или обязанностями, например, начальнице или коллеге, которых только назначили на должность, молодой маме или первокурснице.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393" y="2684843"/>
            <a:ext cx="2381250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2064726" y="5066093"/>
            <a:ext cx="70488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Чтобы женщина чувствовала себя спокойно и безмятежно, подарите ей композицию из голубых гортензий, белых </a:t>
            </a:r>
            <a:r>
              <a:rPr lang="ru-RU" sz="1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лизиантусов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и розовой </a:t>
            </a:r>
            <a:r>
              <a:rPr lang="ru-RU" sz="16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гипсофилы</a:t>
            </a:r>
            <a:r>
              <a:rPr lang="ru-RU" sz="16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Эти оттенки воспринимаются как небо или безграничное море, поэтому успокаивают. Когда мы видим такое воздушное цветовое сочетание, расслабляемся и ощущаем гармонию. Купите этот букет девушке, которая много работает, ведет активный образ жизни и постоянно занята.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4974722"/>
            <a:ext cx="1752402" cy="17524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6381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77392"/>
            <a:ext cx="88569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Комнатные растения не только украшают наши подоконники и радуют зимой цветами. Они увлажняют воздух, насыщают комнаты кислородом и создают идеальный микроклимат для всех, кто живет в доме. Однако есть среди жителей подоконников те, кого напрасно пустили в дом. Многим людям невдомек – почему болит голова и откуда берется хронически плохое самочувствие. Врачи разводят руками, и никто не подозревает, что виной всему – зеленый кустик в доме.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Итак, какие комнатные растения могут принести вред здоровью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0275" y="1791400"/>
            <a:ext cx="896448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Растения с сильным запахом могут спровоцировать аллергическую реакцию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у аллергиков и тех, кто склонен к аллергии. Но и у совершенно здоровых людей растения с особо сильным ароматом, испускающие сильнодействующие эфирные вещества, могут вызвать головную боль, головокружения, бессонницу. Аллергические реакции у аллергиков могут вызвать лилии, цикламен, филодендрон, олеандр, душистая герань,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эхеверия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аламанда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колоказия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каланхоэ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гортензия, кринум,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кирказон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600" dirty="0" err="1">
                <a:latin typeface="Times New Roman" pitchFamily="18" charset="0"/>
                <a:cs typeface="Times New Roman" pitchFamily="18" charset="0"/>
              </a:rPr>
              <a:t>акалифа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84092" y="3415020"/>
            <a:ext cx="885698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i="1" u="sng" dirty="0">
                <a:latin typeface="Times New Roman" pitchFamily="18" charset="0"/>
                <a:cs typeface="Times New Roman" pitchFamily="18" charset="0"/>
              </a:rPr>
              <a:t>Рейтинг ядовитых </a:t>
            </a:r>
            <a:r>
              <a:rPr lang="ru-RU" sz="1400" b="1" i="1" u="sng" dirty="0" smtClean="0">
                <a:latin typeface="Times New Roman" pitchFamily="18" charset="0"/>
                <a:cs typeface="Times New Roman" pitchFamily="18" charset="0"/>
              </a:rPr>
              <a:t>созданий </a:t>
            </a: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Диффенбахия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листья этого растения содержат ядовитые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алколоиды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При попадании на кожу сок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диффенбахии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может вызвать раздражение, а у особо чувствительной кожи – ожоги.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Монстера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эта красавица с резными листьями является родственницей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диффенбахии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. Ее сок по действию похож на вышеописанный – вызывает ожоги и аллергические реакции.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Олеандр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декоративное растение с гроздьями розовых цветов лучше не заводить в доме. Запах цветов вызывает головные боли и удушье. Да и само растение чрезвычайно ядовито. Его сок вызывает очень сильные ожоги кожи. При попадании же сока в глаза возникает ожог роговицы глаза и даже может развиться полная слепота.</a:t>
            </a: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Спатифиллум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: растение с красивыми цветами считается очень полезным, так как очищает воздух от токсических веществ. Но сок растения ядовит. При попадании внутрь он вызывает отравление.</a:t>
            </a:r>
          </a:p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Амариллис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красивые лилейные растения радуют глаз. Но его луковицы ядовиты и вызывают отравление – расстройство желудка, рвоту и понос.</a:t>
            </a:r>
          </a:p>
          <a:p>
            <a:r>
              <a:rPr lang="ru-RU" sz="1400" b="1" dirty="0" err="1" smtClean="0">
                <a:latin typeface="Times New Roman" pitchFamily="18" charset="0"/>
                <a:cs typeface="Times New Roman" pitchFamily="18" charset="0"/>
              </a:rPr>
              <a:t>Адениум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тучный: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красные цветы и необычная форма растения снискали ему любовь цветоводов. Однако за ним надо ухаживать аккуратно, так как он очень ядовит. Лучше всего работать с ним в перчатках, а после тщательно мыть руки. Попадая внутрь, сок растения вызывает сильно отравление.</a:t>
            </a:r>
          </a:p>
        </p:txBody>
      </p:sp>
    </p:spTree>
    <p:extLst>
      <p:ext uri="{BB962C8B-B14F-4D97-AF65-F5344CB8AC3E}">
        <p14:creationId xmlns:p14="http://schemas.microsoft.com/office/powerpoint/2010/main" val="57671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332656"/>
            <a:ext cx="7848872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Информацию подготовила : 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Специалист по социальной работе Киричек В.М.</a:t>
            </a: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Участок 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В работе были использованы материалы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из:</a:t>
            </a:r>
          </a:p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dzen.ru/a/ZvcG5rOMMTK_rXtU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2.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https://www.miloserdie.ru/article/8-prichin-zavesti-czvety-esli-vy-pochemu-to-ne-sdelali-eto-do-sih-por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/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https://dzen.ru/a/YxRSVCmp9m34PBtN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https://dzen.ru/a/YOhEulY_ElEVRDCh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https://dzen.ru/a/Y9tfrmE_nEYVeKbc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https://www.59fbuz.ru/press-center/news/komnatnye-rasteniya-opasnye-i-poleznye-sosedi/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1154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456</TotalTime>
  <Words>1461</Words>
  <Application>Microsoft Office PowerPoint</Application>
  <PresentationFormat>Экран (4:3)</PresentationFormat>
  <Paragraphs>61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Courier New</vt:lpstr>
      <vt:lpstr>Times New Roman</vt:lpstr>
      <vt:lpstr>Trebuchet MS</vt:lpstr>
      <vt:lpstr>Verdana</vt:lpstr>
      <vt:lpstr>Wingdings 2</vt:lpstr>
      <vt:lpstr>Spring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Максунова Елена Васильевна</cp:lastModifiedBy>
  <cp:revision>39</cp:revision>
  <dcterms:created xsi:type="dcterms:W3CDTF">2023-11-28T07:44:39Z</dcterms:created>
  <dcterms:modified xsi:type="dcterms:W3CDTF">2025-05-27T08:49:26Z</dcterms:modified>
  <cp:contentStatus/>
</cp:coreProperties>
</file>