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2"/>
  </p:notesMasterIdLst>
  <p:sldIdLst>
    <p:sldId id="274" r:id="rId2"/>
    <p:sldId id="289" r:id="rId3"/>
    <p:sldId id="290" r:id="rId4"/>
    <p:sldId id="291" r:id="rId5"/>
    <p:sldId id="292" r:id="rId6"/>
    <p:sldId id="293" r:id="rId7"/>
    <p:sldId id="294" r:id="rId8"/>
    <p:sldId id="297" r:id="rId9"/>
    <p:sldId id="299" r:id="rId10"/>
    <p:sldId id="303" r:id="rId11"/>
    <p:sldId id="311" r:id="rId12"/>
    <p:sldId id="304" r:id="rId13"/>
    <p:sldId id="305" r:id="rId14"/>
    <p:sldId id="306" r:id="rId15"/>
    <p:sldId id="307" r:id="rId16"/>
    <p:sldId id="308" r:id="rId17"/>
    <p:sldId id="309" r:id="rId18"/>
    <p:sldId id="310" r:id="rId19"/>
    <p:sldId id="312" r:id="rId20"/>
    <p:sldId id="313" r:id="rId2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Андрей" initials="А" lastIdx="6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97" autoAdjust="0"/>
    <p:restoredTop sz="94660"/>
  </p:normalViewPr>
  <p:slideViewPr>
    <p:cSldViewPr snapToGrid="0">
      <p:cViewPr varScale="1">
        <p:scale>
          <a:sx n="66" d="100"/>
          <a:sy n="66" d="100"/>
        </p:scale>
        <p:origin x="1284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5DDE28-E047-4AAC-9F3E-FED395B005D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B7E898F-C5AD-4655-85E0-C855EE56823A}">
      <dgm:prSet custT="1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sz="1600" b="1" dirty="0">
              <a:solidFill>
                <a:schemeClr val="bg1"/>
              </a:solidFill>
            </a:rPr>
            <a:t>Вам звонят не друзья, а мошенники. Их цель - ваши деньги </a:t>
          </a:r>
        </a:p>
      </dgm:t>
    </dgm:pt>
    <dgm:pt modelId="{325067EC-8165-4B7E-9D34-0A30E7D3D03A}" type="parTrans" cxnId="{88003D84-E893-481A-8F90-ED9576FBB594}">
      <dgm:prSet/>
      <dgm:spPr/>
      <dgm:t>
        <a:bodyPr/>
        <a:lstStyle/>
        <a:p>
          <a:endParaRPr lang="ru-RU"/>
        </a:p>
      </dgm:t>
    </dgm:pt>
    <dgm:pt modelId="{15499EB0-29C6-45E7-9B6B-352F4368DEEF}" type="sibTrans" cxnId="{88003D84-E893-481A-8F90-ED9576FBB594}">
      <dgm:prSet/>
      <dgm:spPr/>
      <dgm:t>
        <a:bodyPr/>
        <a:lstStyle/>
        <a:p>
          <a:endParaRPr lang="ru-RU"/>
        </a:p>
      </dgm:t>
    </dgm:pt>
    <dgm:pt modelId="{6E004637-CE15-43A6-A5AD-0495A934CB4D}">
      <dgm:prSet custT="1"/>
      <dgm:spPr>
        <a:solidFill>
          <a:schemeClr val="accent2"/>
        </a:solidFill>
      </dgm:spPr>
      <dgm:t>
        <a:bodyPr/>
        <a:lstStyle/>
        <a:p>
          <a:pPr rtl="0"/>
          <a:r>
            <a:rPr lang="ru-RU" sz="1600" b="1" dirty="0">
              <a:solidFill>
                <a:schemeClr val="bg1"/>
              </a:solidFill>
            </a:rPr>
            <a:t>Ответное СМС, звонок оказываются платными и очень доро</a:t>
          </a:r>
          <a:r>
            <a:rPr lang="ru-RU" sz="1600" dirty="0">
              <a:solidFill>
                <a:schemeClr val="bg1"/>
              </a:solidFill>
            </a:rPr>
            <a:t>гими</a:t>
          </a:r>
        </a:p>
      </dgm:t>
    </dgm:pt>
    <dgm:pt modelId="{56881A64-DE81-499C-886C-0E5480D36633}" type="parTrans" cxnId="{287086B0-A3FC-4CA6-8172-2AA546E4E19E}">
      <dgm:prSet/>
      <dgm:spPr/>
      <dgm:t>
        <a:bodyPr/>
        <a:lstStyle/>
        <a:p>
          <a:endParaRPr lang="ru-RU"/>
        </a:p>
      </dgm:t>
    </dgm:pt>
    <dgm:pt modelId="{498D822B-1494-432F-8DC7-3582BE46974D}" type="sibTrans" cxnId="{287086B0-A3FC-4CA6-8172-2AA546E4E19E}">
      <dgm:prSet/>
      <dgm:spPr/>
      <dgm:t>
        <a:bodyPr/>
        <a:lstStyle/>
        <a:p>
          <a:endParaRPr lang="ru-RU"/>
        </a:p>
      </dgm:t>
    </dgm:pt>
    <dgm:pt modelId="{C6259524-26FA-4C90-A701-EF4E6B1FE7D7}">
      <dgm:prSet custT="1"/>
      <dgm:spPr>
        <a:solidFill>
          <a:schemeClr val="accent2"/>
        </a:solidFill>
      </dgm:spPr>
      <dgm:t>
        <a:bodyPr/>
        <a:lstStyle/>
        <a:p>
          <a:pPr rtl="0"/>
          <a:r>
            <a:rPr lang="ru-RU" sz="1600" b="1" dirty="0">
              <a:solidFill>
                <a:schemeClr val="bg1"/>
              </a:solidFill>
            </a:rPr>
            <a:t>Вы попадаете на «</a:t>
          </a:r>
          <a:r>
            <a:rPr lang="ru-RU" sz="1600" b="1" dirty="0" err="1">
              <a:solidFill>
                <a:schemeClr val="bg1"/>
              </a:solidFill>
            </a:rPr>
            <a:t>фишинговый</a:t>
          </a:r>
          <a:r>
            <a:rPr lang="ru-RU" sz="1600" b="1" dirty="0">
              <a:solidFill>
                <a:schemeClr val="bg1"/>
              </a:solidFill>
            </a:rPr>
            <a:t>» сайт, он скачивает вашу личную информацию </a:t>
          </a:r>
        </a:p>
      </dgm:t>
    </dgm:pt>
    <dgm:pt modelId="{32FBFDDA-8B7D-4A8F-B854-D33578EA10C3}" type="parTrans" cxnId="{A79A8AA9-88A1-43AA-AFB7-3E6C84EB32D5}">
      <dgm:prSet/>
      <dgm:spPr/>
      <dgm:t>
        <a:bodyPr/>
        <a:lstStyle/>
        <a:p>
          <a:endParaRPr lang="ru-RU"/>
        </a:p>
      </dgm:t>
    </dgm:pt>
    <dgm:pt modelId="{68198DDB-F06E-412E-B5CF-D5CCF11BE8C6}" type="sibTrans" cxnId="{A79A8AA9-88A1-43AA-AFB7-3E6C84EB32D5}">
      <dgm:prSet/>
      <dgm:spPr/>
      <dgm:t>
        <a:bodyPr/>
        <a:lstStyle/>
        <a:p>
          <a:endParaRPr lang="ru-RU"/>
        </a:p>
      </dgm:t>
    </dgm:pt>
    <dgm:pt modelId="{EFE11D0C-B063-43AF-A616-5FC092209D45}">
      <dgm:prSet custT="1"/>
      <dgm:spPr>
        <a:solidFill>
          <a:schemeClr val="accent2"/>
        </a:solidFill>
      </dgm:spPr>
      <dgm:t>
        <a:bodyPr/>
        <a:lstStyle/>
        <a:p>
          <a:pPr rtl="0"/>
          <a:r>
            <a:rPr lang="ru-RU" sz="1600" b="1" dirty="0"/>
            <a:t>Мошенники выспрашивают у вас конфиденциальную информацию</a:t>
          </a:r>
        </a:p>
      </dgm:t>
    </dgm:pt>
    <dgm:pt modelId="{9650D1EE-AFDB-4D2A-9CE8-7808FAC1E45A}" type="parTrans" cxnId="{374A89C9-620C-4DCC-9C25-730C32EFBCC2}">
      <dgm:prSet/>
      <dgm:spPr/>
      <dgm:t>
        <a:bodyPr/>
        <a:lstStyle/>
        <a:p>
          <a:endParaRPr lang="ru-RU"/>
        </a:p>
      </dgm:t>
    </dgm:pt>
    <dgm:pt modelId="{A72731E7-35CA-4F55-BD5B-7F9CAFD91D35}" type="sibTrans" cxnId="{374A89C9-620C-4DCC-9C25-730C32EFBCC2}">
      <dgm:prSet/>
      <dgm:spPr/>
      <dgm:t>
        <a:bodyPr/>
        <a:lstStyle/>
        <a:p>
          <a:endParaRPr lang="ru-RU"/>
        </a:p>
      </dgm:t>
    </dgm:pt>
    <dgm:pt modelId="{7E1B8C52-866A-489B-8DC7-2E4161048EDF}" type="pres">
      <dgm:prSet presAssocID="{565DDE28-E047-4AAC-9F3E-FED395B005D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5F67A2-EB78-4FA0-B0DE-2550491E39EF}" type="pres">
      <dgm:prSet presAssocID="{4B7E898F-C5AD-4655-85E0-C855EE56823A}" presName="linNode" presStyleCnt="0"/>
      <dgm:spPr/>
    </dgm:pt>
    <dgm:pt modelId="{A604E69F-448E-4CF8-A473-66CFC1B59DD8}" type="pres">
      <dgm:prSet presAssocID="{4B7E898F-C5AD-4655-85E0-C855EE56823A}" presName="parentText" presStyleLbl="node1" presStyleIdx="0" presStyleCnt="4" custScaleX="277778" custLinFactNeighborX="-7453" custLinFactNeighborY="-20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DA7CF6-4B7C-4CA4-94ED-87F8192DB9F5}" type="pres">
      <dgm:prSet presAssocID="{15499EB0-29C6-45E7-9B6B-352F4368DEEF}" presName="sp" presStyleCnt="0"/>
      <dgm:spPr/>
    </dgm:pt>
    <dgm:pt modelId="{3606C9EE-7EB8-4B57-A938-7A072C820AEA}" type="pres">
      <dgm:prSet presAssocID="{6E004637-CE15-43A6-A5AD-0495A934CB4D}" presName="linNode" presStyleCnt="0"/>
      <dgm:spPr/>
    </dgm:pt>
    <dgm:pt modelId="{B01B3D10-4BFD-4D5F-A726-BC9484484FB4}" type="pres">
      <dgm:prSet presAssocID="{6E004637-CE15-43A6-A5AD-0495A934CB4D}" presName="parentText" presStyleLbl="node1" presStyleIdx="1" presStyleCnt="4" custScaleX="277778" custLinFactNeighborX="-7453" custLinFactNeighborY="316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8DB335-57CE-4860-B3F5-8E4C0D2A9808}" type="pres">
      <dgm:prSet presAssocID="{498D822B-1494-432F-8DC7-3582BE46974D}" presName="sp" presStyleCnt="0"/>
      <dgm:spPr/>
    </dgm:pt>
    <dgm:pt modelId="{FEDDFA27-CECC-416C-9A39-92A5145E01EE}" type="pres">
      <dgm:prSet presAssocID="{C6259524-26FA-4C90-A701-EF4E6B1FE7D7}" presName="linNode" presStyleCnt="0"/>
      <dgm:spPr/>
    </dgm:pt>
    <dgm:pt modelId="{C0FE1208-AC82-4CF0-9F61-1E0506D5DE27}" type="pres">
      <dgm:prSet presAssocID="{C6259524-26FA-4C90-A701-EF4E6B1FE7D7}" presName="parentText" presStyleLbl="node1" presStyleIdx="2" presStyleCnt="4" custScaleX="277778" custLinFactNeighborX="-7453" custLinFactNeighborY="-23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585277-906A-4AC7-B86F-E85D0AFD9F60}" type="pres">
      <dgm:prSet presAssocID="{68198DDB-F06E-412E-B5CF-D5CCF11BE8C6}" presName="sp" presStyleCnt="0"/>
      <dgm:spPr/>
    </dgm:pt>
    <dgm:pt modelId="{3CE69FDF-5D7B-4FC0-9C1D-570AB31F325B}" type="pres">
      <dgm:prSet presAssocID="{EFE11D0C-B063-43AF-A616-5FC092209D45}" presName="linNode" presStyleCnt="0"/>
      <dgm:spPr/>
    </dgm:pt>
    <dgm:pt modelId="{17CB2388-F0C0-497E-948D-E3B2E93AD373}" type="pres">
      <dgm:prSet presAssocID="{EFE11D0C-B063-43AF-A616-5FC092209D45}" presName="parentText" presStyleLbl="node1" presStyleIdx="3" presStyleCnt="4" custScaleX="27777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183B890-CE2A-4F21-967C-F95592E8C406}" type="presOf" srcId="{EFE11D0C-B063-43AF-A616-5FC092209D45}" destId="{17CB2388-F0C0-497E-948D-E3B2E93AD373}" srcOrd="0" destOrd="0" presId="urn:microsoft.com/office/officeart/2005/8/layout/vList5"/>
    <dgm:cxn modelId="{374A89C9-620C-4DCC-9C25-730C32EFBCC2}" srcId="{565DDE28-E047-4AAC-9F3E-FED395B005DB}" destId="{EFE11D0C-B063-43AF-A616-5FC092209D45}" srcOrd="3" destOrd="0" parTransId="{9650D1EE-AFDB-4D2A-9CE8-7808FAC1E45A}" sibTransId="{A72731E7-35CA-4F55-BD5B-7F9CAFD91D35}"/>
    <dgm:cxn modelId="{287086B0-A3FC-4CA6-8172-2AA546E4E19E}" srcId="{565DDE28-E047-4AAC-9F3E-FED395B005DB}" destId="{6E004637-CE15-43A6-A5AD-0495A934CB4D}" srcOrd="1" destOrd="0" parTransId="{56881A64-DE81-499C-886C-0E5480D36633}" sibTransId="{498D822B-1494-432F-8DC7-3582BE46974D}"/>
    <dgm:cxn modelId="{4D002668-B950-4940-927F-2A6BCF0FFF0F}" type="presOf" srcId="{C6259524-26FA-4C90-A701-EF4E6B1FE7D7}" destId="{C0FE1208-AC82-4CF0-9F61-1E0506D5DE27}" srcOrd="0" destOrd="0" presId="urn:microsoft.com/office/officeart/2005/8/layout/vList5"/>
    <dgm:cxn modelId="{E4D45043-98DD-453C-B655-00DFCB1FF5CD}" type="presOf" srcId="{4B7E898F-C5AD-4655-85E0-C855EE56823A}" destId="{A604E69F-448E-4CF8-A473-66CFC1B59DD8}" srcOrd="0" destOrd="0" presId="urn:microsoft.com/office/officeart/2005/8/layout/vList5"/>
    <dgm:cxn modelId="{E8646C21-8F76-4B4B-B5A9-854B0D3CEBC4}" type="presOf" srcId="{565DDE28-E047-4AAC-9F3E-FED395B005DB}" destId="{7E1B8C52-866A-489B-8DC7-2E4161048EDF}" srcOrd="0" destOrd="0" presId="urn:microsoft.com/office/officeart/2005/8/layout/vList5"/>
    <dgm:cxn modelId="{88003D84-E893-481A-8F90-ED9576FBB594}" srcId="{565DDE28-E047-4AAC-9F3E-FED395B005DB}" destId="{4B7E898F-C5AD-4655-85E0-C855EE56823A}" srcOrd="0" destOrd="0" parTransId="{325067EC-8165-4B7E-9D34-0A30E7D3D03A}" sibTransId="{15499EB0-29C6-45E7-9B6B-352F4368DEEF}"/>
    <dgm:cxn modelId="{E75688C8-F965-4740-B46F-2FDCEAEA0BB8}" type="presOf" srcId="{6E004637-CE15-43A6-A5AD-0495A934CB4D}" destId="{B01B3D10-4BFD-4D5F-A726-BC9484484FB4}" srcOrd="0" destOrd="0" presId="urn:microsoft.com/office/officeart/2005/8/layout/vList5"/>
    <dgm:cxn modelId="{A79A8AA9-88A1-43AA-AFB7-3E6C84EB32D5}" srcId="{565DDE28-E047-4AAC-9F3E-FED395B005DB}" destId="{C6259524-26FA-4C90-A701-EF4E6B1FE7D7}" srcOrd="2" destOrd="0" parTransId="{32FBFDDA-8B7D-4A8F-B854-D33578EA10C3}" sibTransId="{68198DDB-F06E-412E-B5CF-D5CCF11BE8C6}"/>
    <dgm:cxn modelId="{C792F999-052E-445F-8290-E65CAE7B9184}" type="presParOf" srcId="{7E1B8C52-866A-489B-8DC7-2E4161048EDF}" destId="{905F67A2-EB78-4FA0-B0DE-2550491E39EF}" srcOrd="0" destOrd="0" presId="urn:microsoft.com/office/officeart/2005/8/layout/vList5"/>
    <dgm:cxn modelId="{87458A5E-C317-475B-BCD1-C19CA2EAAB59}" type="presParOf" srcId="{905F67A2-EB78-4FA0-B0DE-2550491E39EF}" destId="{A604E69F-448E-4CF8-A473-66CFC1B59DD8}" srcOrd="0" destOrd="0" presId="urn:microsoft.com/office/officeart/2005/8/layout/vList5"/>
    <dgm:cxn modelId="{7355BF29-B94F-48FC-9753-3926D1FF82FE}" type="presParOf" srcId="{7E1B8C52-866A-489B-8DC7-2E4161048EDF}" destId="{2EDA7CF6-4B7C-4CA4-94ED-87F8192DB9F5}" srcOrd="1" destOrd="0" presId="urn:microsoft.com/office/officeart/2005/8/layout/vList5"/>
    <dgm:cxn modelId="{240448A0-C685-466A-8B2C-D904AB7A733F}" type="presParOf" srcId="{7E1B8C52-866A-489B-8DC7-2E4161048EDF}" destId="{3606C9EE-7EB8-4B57-A938-7A072C820AEA}" srcOrd="2" destOrd="0" presId="urn:microsoft.com/office/officeart/2005/8/layout/vList5"/>
    <dgm:cxn modelId="{321C9936-4571-4BA9-8E0C-34BAF9B3CFC7}" type="presParOf" srcId="{3606C9EE-7EB8-4B57-A938-7A072C820AEA}" destId="{B01B3D10-4BFD-4D5F-A726-BC9484484FB4}" srcOrd="0" destOrd="0" presId="urn:microsoft.com/office/officeart/2005/8/layout/vList5"/>
    <dgm:cxn modelId="{188D7715-7736-4352-AE67-0634B1F6CB1B}" type="presParOf" srcId="{7E1B8C52-866A-489B-8DC7-2E4161048EDF}" destId="{E78DB335-57CE-4860-B3F5-8E4C0D2A9808}" srcOrd="3" destOrd="0" presId="urn:microsoft.com/office/officeart/2005/8/layout/vList5"/>
    <dgm:cxn modelId="{864A98D2-859E-4C49-AC1A-544D6A4F6CF9}" type="presParOf" srcId="{7E1B8C52-866A-489B-8DC7-2E4161048EDF}" destId="{FEDDFA27-CECC-416C-9A39-92A5145E01EE}" srcOrd="4" destOrd="0" presId="urn:microsoft.com/office/officeart/2005/8/layout/vList5"/>
    <dgm:cxn modelId="{978968B1-D6CA-4578-8558-41F1EEDCE2B7}" type="presParOf" srcId="{FEDDFA27-CECC-416C-9A39-92A5145E01EE}" destId="{C0FE1208-AC82-4CF0-9F61-1E0506D5DE27}" srcOrd="0" destOrd="0" presId="urn:microsoft.com/office/officeart/2005/8/layout/vList5"/>
    <dgm:cxn modelId="{E415293C-7A76-4B7E-AB14-1C721ACFF4E3}" type="presParOf" srcId="{7E1B8C52-866A-489B-8DC7-2E4161048EDF}" destId="{9E585277-906A-4AC7-B86F-E85D0AFD9F60}" srcOrd="5" destOrd="0" presId="urn:microsoft.com/office/officeart/2005/8/layout/vList5"/>
    <dgm:cxn modelId="{3D44CA8C-6DFC-4F01-BAE6-8408B4A43D3E}" type="presParOf" srcId="{7E1B8C52-866A-489B-8DC7-2E4161048EDF}" destId="{3CE69FDF-5D7B-4FC0-9C1D-570AB31F325B}" srcOrd="6" destOrd="0" presId="urn:microsoft.com/office/officeart/2005/8/layout/vList5"/>
    <dgm:cxn modelId="{E207E46D-8F8E-41EA-834D-CFF1D67A65CB}" type="presParOf" srcId="{3CE69FDF-5D7B-4FC0-9C1D-570AB31F325B}" destId="{17CB2388-F0C0-497E-948D-E3B2E93AD373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C385718-3D46-421A-9FF8-BA54DD071362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7AD54D0-6C2A-4D2B-90DE-8ED73127EEA3}">
      <dgm:prSet custT="1"/>
      <dgm:spPr/>
      <dgm:t>
        <a:bodyPr/>
        <a:lstStyle/>
        <a:p>
          <a:pPr algn="just"/>
          <a:r>
            <a:rPr lang="ru-RU" sz="1600" b="1" dirty="0"/>
            <a:t>СМС с информацией о выигрыше и предложением направить ответное СМС, позвонить, отписаться от рассылки </a:t>
          </a:r>
        </a:p>
      </dgm:t>
    </dgm:pt>
    <dgm:pt modelId="{21769082-36FB-4C41-8B92-0D057A9812A3}" type="parTrans" cxnId="{4C75EF04-59C9-424A-BABE-CC9B42EC83EC}">
      <dgm:prSet/>
      <dgm:spPr/>
      <dgm:t>
        <a:bodyPr/>
        <a:lstStyle/>
        <a:p>
          <a:endParaRPr lang="ru-RU"/>
        </a:p>
      </dgm:t>
    </dgm:pt>
    <dgm:pt modelId="{EDD95028-EC9D-48D8-8495-6DBCDAD4BAAE}" type="sibTrans" cxnId="{4C75EF04-59C9-424A-BABE-CC9B42EC83EC}">
      <dgm:prSet/>
      <dgm:spPr/>
      <dgm:t>
        <a:bodyPr/>
        <a:lstStyle/>
        <a:p>
          <a:endParaRPr lang="ru-RU"/>
        </a:p>
      </dgm:t>
    </dgm:pt>
    <dgm:pt modelId="{99D2752B-57F3-4666-9532-03BDDE562856}">
      <dgm:prSet custT="1"/>
      <dgm:spPr/>
      <dgm:t>
        <a:bodyPr/>
        <a:lstStyle/>
        <a:p>
          <a:r>
            <a:rPr lang="ru-RU" sz="1600" b="1" dirty="0"/>
            <a:t>СМС от якобы друга/родственника с просьбой срочно перевести деньги </a:t>
          </a:r>
        </a:p>
      </dgm:t>
    </dgm:pt>
    <dgm:pt modelId="{E0242F9F-216A-41FF-AA36-F986FCCDBA53}" type="parTrans" cxnId="{94D08E90-AAA4-4CB9-8A15-D9F8EE490CE4}">
      <dgm:prSet/>
      <dgm:spPr/>
      <dgm:t>
        <a:bodyPr/>
        <a:lstStyle/>
        <a:p>
          <a:endParaRPr lang="ru-RU"/>
        </a:p>
      </dgm:t>
    </dgm:pt>
    <dgm:pt modelId="{D6A8E137-49E1-4640-B709-9101D977A8D3}" type="sibTrans" cxnId="{94D08E90-AAA4-4CB9-8A15-D9F8EE490CE4}">
      <dgm:prSet/>
      <dgm:spPr/>
      <dgm:t>
        <a:bodyPr/>
        <a:lstStyle/>
        <a:p>
          <a:endParaRPr lang="ru-RU"/>
        </a:p>
      </dgm:t>
    </dgm:pt>
    <dgm:pt modelId="{F579A128-595C-42E9-8000-99573A258A9F}">
      <dgm:prSet custT="1"/>
      <dgm:spPr/>
      <dgm:t>
        <a:bodyPr/>
        <a:lstStyle/>
        <a:p>
          <a:pPr algn="just"/>
          <a:r>
            <a:rPr lang="ru-RU" sz="1600" b="1" dirty="0"/>
            <a:t>СМС со ссылкой, по которой нужно обязательно перейти</a:t>
          </a:r>
        </a:p>
      </dgm:t>
    </dgm:pt>
    <dgm:pt modelId="{5AB6E052-37B9-443C-902B-AD309989B347}" type="parTrans" cxnId="{CAF56026-4F69-4B82-8133-18F3E361B57C}">
      <dgm:prSet/>
      <dgm:spPr/>
      <dgm:t>
        <a:bodyPr/>
        <a:lstStyle/>
        <a:p>
          <a:endParaRPr lang="ru-RU"/>
        </a:p>
      </dgm:t>
    </dgm:pt>
    <dgm:pt modelId="{85BDAFF7-729D-4BA3-80F2-9B099172608F}" type="sibTrans" cxnId="{CAF56026-4F69-4B82-8133-18F3E361B57C}">
      <dgm:prSet/>
      <dgm:spPr/>
      <dgm:t>
        <a:bodyPr/>
        <a:lstStyle/>
        <a:p>
          <a:endParaRPr lang="ru-RU"/>
        </a:p>
      </dgm:t>
    </dgm:pt>
    <dgm:pt modelId="{CDB92E36-6C2A-4E0D-AF52-312EE174F253}">
      <dgm:prSet custT="1"/>
      <dgm:spPr/>
      <dgm:t>
        <a:bodyPr/>
        <a:lstStyle/>
        <a:p>
          <a:r>
            <a:rPr lang="ru-RU" sz="1600" b="1" dirty="0"/>
            <a:t>СМС с информацией, что у вас задолженность по кредиту и просьбой перезвонить по указанному номеру </a:t>
          </a:r>
        </a:p>
      </dgm:t>
    </dgm:pt>
    <dgm:pt modelId="{0B9C952F-F6E6-4201-A3DE-984A89AB67CA}" type="parTrans" cxnId="{E9C13440-847F-4DE5-A23E-51FF702BD4DD}">
      <dgm:prSet/>
      <dgm:spPr/>
      <dgm:t>
        <a:bodyPr/>
        <a:lstStyle/>
        <a:p>
          <a:endParaRPr lang="ru-RU"/>
        </a:p>
      </dgm:t>
    </dgm:pt>
    <dgm:pt modelId="{9E562011-A28B-452B-9F97-7BE6BE794BE0}" type="sibTrans" cxnId="{E9C13440-847F-4DE5-A23E-51FF702BD4DD}">
      <dgm:prSet/>
      <dgm:spPr/>
      <dgm:t>
        <a:bodyPr/>
        <a:lstStyle/>
        <a:p>
          <a:endParaRPr lang="ru-RU"/>
        </a:p>
      </dgm:t>
    </dgm:pt>
    <dgm:pt modelId="{969CCB2B-1686-4E7C-AFBD-EF9C7C1B8ECD}" type="pres">
      <dgm:prSet presAssocID="{5C385718-3D46-421A-9FF8-BA54DD07136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232AB32-EA6A-403F-8B30-A6C760ED73E4}" type="pres">
      <dgm:prSet presAssocID="{87AD54D0-6C2A-4D2B-90DE-8ED73127EEA3}" presName="parentLin" presStyleCnt="0"/>
      <dgm:spPr/>
    </dgm:pt>
    <dgm:pt modelId="{90D00DDC-7271-41CC-AFD8-751E290759BF}" type="pres">
      <dgm:prSet presAssocID="{87AD54D0-6C2A-4D2B-90DE-8ED73127EEA3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D1D9474E-2187-4F2D-B063-991AC4EA0C0B}" type="pres">
      <dgm:prSet presAssocID="{87AD54D0-6C2A-4D2B-90DE-8ED73127EEA3}" presName="parentText" presStyleLbl="node1" presStyleIdx="0" presStyleCnt="4" custScaleX="140856" custScaleY="237831" custLinFactNeighborX="17188" custLinFactNeighborY="-1960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37C9CA-45E5-404F-8AB4-89310580EFD2}" type="pres">
      <dgm:prSet presAssocID="{87AD54D0-6C2A-4D2B-90DE-8ED73127EEA3}" presName="negativeSpace" presStyleCnt="0"/>
      <dgm:spPr/>
    </dgm:pt>
    <dgm:pt modelId="{093F1353-F23B-4060-9600-3B28BC3AAAC6}" type="pres">
      <dgm:prSet presAssocID="{87AD54D0-6C2A-4D2B-90DE-8ED73127EEA3}" presName="childText" presStyleLbl="conFgAcc1" presStyleIdx="0" presStyleCnt="4">
        <dgm:presLayoutVars>
          <dgm:bulletEnabled val="1"/>
        </dgm:presLayoutVars>
      </dgm:prSet>
      <dgm:spPr/>
    </dgm:pt>
    <dgm:pt modelId="{73373AFD-A976-4D71-976A-103CF0E9B0B6}" type="pres">
      <dgm:prSet presAssocID="{EDD95028-EC9D-48D8-8495-6DBCDAD4BAAE}" presName="spaceBetweenRectangles" presStyleCnt="0"/>
      <dgm:spPr/>
    </dgm:pt>
    <dgm:pt modelId="{58C78CD9-0DB1-42D6-880D-7E869FAECF5C}" type="pres">
      <dgm:prSet presAssocID="{99D2752B-57F3-4666-9532-03BDDE562856}" presName="parentLin" presStyleCnt="0"/>
      <dgm:spPr/>
    </dgm:pt>
    <dgm:pt modelId="{02151A43-E00A-43F6-A36C-C35A9956F089}" type="pres">
      <dgm:prSet presAssocID="{99D2752B-57F3-4666-9532-03BDDE562856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4ED1FBEC-A9D2-431B-80E2-FCFC935CF330}" type="pres">
      <dgm:prSet presAssocID="{99D2752B-57F3-4666-9532-03BDDE562856}" presName="parentText" presStyleLbl="node1" presStyleIdx="1" presStyleCnt="4" custScaleX="140510" custScaleY="2113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63CB9B-5420-4234-971E-763F7C7DBB2E}" type="pres">
      <dgm:prSet presAssocID="{99D2752B-57F3-4666-9532-03BDDE562856}" presName="negativeSpace" presStyleCnt="0"/>
      <dgm:spPr/>
    </dgm:pt>
    <dgm:pt modelId="{2454651D-500B-478A-A51E-7E2932DD856B}" type="pres">
      <dgm:prSet presAssocID="{99D2752B-57F3-4666-9532-03BDDE562856}" presName="childText" presStyleLbl="conFgAcc1" presStyleIdx="1" presStyleCnt="4">
        <dgm:presLayoutVars>
          <dgm:bulletEnabled val="1"/>
        </dgm:presLayoutVars>
      </dgm:prSet>
      <dgm:spPr/>
    </dgm:pt>
    <dgm:pt modelId="{0F8FED81-F383-436E-ADA6-8EE3E6904D95}" type="pres">
      <dgm:prSet presAssocID="{D6A8E137-49E1-4640-B709-9101D977A8D3}" presName="spaceBetweenRectangles" presStyleCnt="0"/>
      <dgm:spPr/>
    </dgm:pt>
    <dgm:pt modelId="{B2052FE4-4B2F-426E-AD54-0D67F32DAF56}" type="pres">
      <dgm:prSet presAssocID="{F579A128-595C-42E9-8000-99573A258A9F}" presName="parentLin" presStyleCnt="0"/>
      <dgm:spPr/>
    </dgm:pt>
    <dgm:pt modelId="{0E07B5BC-02BB-46DD-B2A6-01025D5A734C}" type="pres">
      <dgm:prSet presAssocID="{F579A128-595C-42E9-8000-99573A258A9F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50F372C4-4336-4E58-8F9F-751534881C90}" type="pres">
      <dgm:prSet presAssocID="{F579A128-595C-42E9-8000-99573A258A9F}" presName="parentText" presStyleLbl="node1" presStyleIdx="2" presStyleCnt="4" custScaleX="140816" custScaleY="22928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50D6BE-072C-4CF8-AF6A-22A6F499F4C7}" type="pres">
      <dgm:prSet presAssocID="{F579A128-595C-42E9-8000-99573A258A9F}" presName="negativeSpace" presStyleCnt="0"/>
      <dgm:spPr/>
    </dgm:pt>
    <dgm:pt modelId="{B62AADE8-061F-4548-B199-44BD4B652547}" type="pres">
      <dgm:prSet presAssocID="{F579A128-595C-42E9-8000-99573A258A9F}" presName="childText" presStyleLbl="conFgAcc1" presStyleIdx="2" presStyleCnt="4">
        <dgm:presLayoutVars>
          <dgm:bulletEnabled val="1"/>
        </dgm:presLayoutVars>
      </dgm:prSet>
      <dgm:spPr/>
    </dgm:pt>
    <dgm:pt modelId="{114FD2C1-1F91-4409-BC97-F60BDCCE50DE}" type="pres">
      <dgm:prSet presAssocID="{85BDAFF7-729D-4BA3-80F2-9B099172608F}" presName="spaceBetweenRectangles" presStyleCnt="0"/>
      <dgm:spPr/>
    </dgm:pt>
    <dgm:pt modelId="{37E00641-381F-4E5C-8759-6D081239BADF}" type="pres">
      <dgm:prSet presAssocID="{CDB92E36-6C2A-4E0D-AF52-312EE174F253}" presName="parentLin" presStyleCnt="0"/>
      <dgm:spPr/>
    </dgm:pt>
    <dgm:pt modelId="{08D272D5-D1FA-4ED9-958B-0BB14D138171}" type="pres">
      <dgm:prSet presAssocID="{CDB92E36-6C2A-4E0D-AF52-312EE174F253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6737D038-3B32-4DAA-919F-76284A5A5B89}" type="pres">
      <dgm:prSet presAssocID="{CDB92E36-6C2A-4E0D-AF52-312EE174F253}" presName="parentText" presStyleLbl="node1" presStyleIdx="3" presStyleCnt="4" custScaleX="142857" custScaleY="27059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D0FBC2-A771-421B-B730-94A54501E4BC}" type="pres">
      <dgm:prSet presAssocID="{CDB92E36-6C2A-4E0D-AF52-312EE174F253}" presName="negativeSpace" presStyleCnt="0"/>
      <dgm:spPr/>
    </dgm:pt>
    <dgm:pt modelId="{D619B5DD-E827-4AF7-913D-86BB2CA40364}" type="pres">
      <dgm:prSet presAssocID="{CDB92E36-6C2A-4E0D-AF52-312EE174F253}" presName="childText" presStyleLbl="conFgAcc1" presStyleIdx="3" presStyleCnt="4" custLinFactNeighborX="2553" custLinFactNeighborY="-43676">
        <dgm:presLayoutVars>
          <dgm:bulletEnabled val="1"/>
        </dgm:presLayoutVars>
      </dgm:prSet>
      <dgm:spPr/>
    </dgm:pt>
  </dgm:ptLst>
  <dgm:cxnLst>
    <dgm:cxn modelId="{1BC01B40-0E57-4A2C-8827-0332FB44735B}" type="presOf" srcId="{87AD54D0-6C2A-4D2B-90DE-8ED73127EEA3}" destId="{D1D9474E-2187-4F2D-B063-991AC4EA0C0B}" srcOrd="1" destOrd="0" presId="urn:microsoft.com/office/officeart/2005/8/layout/list1"/>
    <dgm:cxn modelId="{584C18C4-2340-4CF4-8936-FBF0E3FD510A}" type="presOf" srcId="{F579A128-595C-42E9-8000-99573A258A9F}" destId="{0E07B5BC-02BB-46DD-B2A6-01025D5A734C}" srcOrd="0" destOrd="0" presId="urn:microsoft.com/office/officeart/2005/8/layout/list1"/>
    <dgm:cxn modelId="{031A1B19-5A77-48B7-8DA1-AB65E50E8B58}" type="presOf" srcId="{5C385718-3D46-421A-9FF8-BA54DD071362}" destId="{969CCB2B-1686-4E7C-AFBD-EF9C7C1B8ECD}" srcOrd="0" destOrd="0" presId="urn:microsoft.com/office/officeart/2005/8/layout/list1"/>
    <dgm:cxn modelId="{33EBC98D-B2F9-43E5-8A0D-AD2194DB2F3D}" type="presOf" srcId="{87AD54D0-6C2A-4D2B-90DE-8ED73127EEA3}" destId="{90D00DDC-7271-41CC-AFD8-751E290759BF}" srcOrd="0" destOrd="0" presId="urn:microsoft.com/office/officeart/2005/8/layout/list1"/>
    <dgm:cxn modelId="{0FC83559-3418-4677-9856-F68151EE48D5}" type="presOf" srcId="{99D2752B-57F3-4666-9532-03BDDE562856}" destId="{02151A43-E00A-43F6-A36C-C35A9956F089}" srcOrd="0" destOrd="0" presId="urn:microsoft.com/office/officeart/2005/8/layout/list1"/>
    <dgm:cxn modelId="{D9B7D21A-451A-4DFE-9B6F-36D3C1D366D7}" type="presOf" srcId="{CDB92E36-6C2A-4E0D-AF52-312EE174F253}" destId="{6737D038-3B32-4DAA-919F-76284A5A5B89}" srcOrd="1" destOrd="0" presId="urn:microsoft.com/office/officeart/2005/8/layout/list1"/>
    <dgm:cxn modelId="{F290E9AC-AE09-4137-BCE1-4DDEA1EE3C4B}" type="presOf" srcId="{CDB92E36-6C2A-4E0D-AF52-312EE174F253}" destId="{08D272D5-D1FA-4ED9-958B-0BB14D138171}" srcOrd="0" destOrd="0" presId="urn:microsoft.com/office/officeart/2005/8/layout/list1"/>
    <dgm:cxn modelId="{94D08E90-AAA4-4CB9-8A15-D9F8EE490CE4}" srcId="{5C385718-3D46-421A-9FF8-BA54DD071362}" destId="{99D2752B-57F3-4666-9532-03BDDE562856}" srcOrd="1" destOrd="0" parTransId="{E0242F9F-216A-41FF-AA36-F986FCCDBA53}" sibTransId="{D6A8E137-49E1-4640-B709-9101D977A8D3}"/>
    <dgm:cxn modelId="{CAF56026-4F69-4B82-8133-18F3E361B57C}" srcId="{5C385718-3D46-421A-9FF8-BA54DD071362}" destId="{F579A128-595C-42E9-8000-99573A258A9F}" srcOrd="2" destOrd="0" parTransId="{5AB6E052-37B9-443C-902B-AD309989B347}" sibTransId="{85BDAFF7-729D-4BA3-80F2-9B099172608F}"/>
    <dgm:cxn modelId="{E9C13440-847F-4DE5-A23E-51FF702BD4DD}" srcId="{5C385718-3D46-421A-9FF8-BA54DD071362}" destId="{CDB92E36-6C2A-4E0D-AF52-312EE174F253}" srcOrd="3" destOrd="0" parTransId="{0B9C952F-F6E6-4201-A3DE-984A89AB67CA}" sibTransId="{9E562011-A28B-452B-9F97-7BE6BE794BE0}"/>
    <dgm:cxn modelId="{4C75EF04-59C9-424A-BABE-CC9B42EC83EC}" srcId="{5C385718-3D46-421A-9FF8-BA54DD071362}" destId="{87AD54D0-6C2A-4D2B-90DE-8ED73127EEA3}" srcOrd="0" destOrd="0" parTransId="{21769082-36FB-4C41-8B92-0D057A9812A3}" sibTransId="{EDD95028-EC9D-48D8-8495-6DBCDAD4BAAE}"/>
    <dgm:cxn modelId="{CA1DAA18-FC41-4354-B0D4-6EC8C88C94E4}" type="presOf" srcId="{F579A128-595C-42E9-8000-99573A258A9F}" destId="{50F372C4-4336-4E58-8F9F-751534881C90}" srcOrd="1" destOrd="0" presId="urn:microsoft.com/office/officeart/2005/8/layout/list1"/>
    <dgm:cxn modelId="{1FEA3DF3-FFB8-469F-9DDB-596B19D8966E}" type="presOf" srcId="{99D2752B-57F3-4666-9532-03BDDE562856}" destId="{4ED1FBEC-A9D2-431B-80E2-FCFC935CF330}" srcOrd="1" destOrd="0" presId="urn:microsoft.com/office/officeart/2005/8/layout/list1"/>
    <dgm:cxn modelId="{559A780B-D2F9-4F59-A66D-2C709E2C5694}" type="presParOf" srcId="{969CCB2B-1686-4E7C-AFBD-EF9C7C1B8ECD}" destId="{0232AB32-EA6A-403F-8B30-A6C760ED73E4}" srcOrd="0" destOrd="0" presId="urn:microsoft.com/office/officeart/2005/8/layout/list1"/>
    <dgm:cxn modelId="{D8F20845-E4DC-49F2-BC1E-E2D49715107D}" type="presParOf" srcId="{0232AB32-EA6A-403F-8B30-A6C760ED73E4}" destId="{90D00DDC-7271-41CC-AFD8-751E290759BF}" srcOrd="0" destOrd="0" presId="urn:microsoft.com/office/officeart/2005/8/layout/list1"/>
    <dgm:cxn modelId="{08037FF2-4CE9-4E33-B82B-9161EC61AE91}" type="presParOf" srcId="{0232AB32-EA6A-403F-8B30-A6C760ED73E4}" destId="{D1D9474E-2187-4F2D-B063-991AC4EA0C0B}" srcOrd="1" destOrd="0" presId="urn:microsoft.com/office/officeart/2005/8/layout/list1"/>
    <dgm:cxn modelId="{9C1286D6-56FD-4623-BE46-3DCA0FF4F59F}" type="presParOf" srcId="{969CCB2B-1686-4E7C-AFBD-EF9C7C1B8ECD}" destId="{A237C9CA-45E5-404F-8AB4-89310580EFD2}" srcOrd="1" destOrd="0" presId="urn:microsoft.com/office/officeart/2005/8/layout/list1"/>
    <dgm:cxn modelId="{C795F231-9BEE-4B1E-9686-C2386A4123FD}" type="presParOf" srcId="{969CCB2B-1686-4E7C-AFBD-EF9C7C1B8ECD}" destId="{093F1353-F23B-4060-9600-3B28BC3AAAC6}" srcOrd="2" destOrd="0" presId="urn:microsoft.com/office/officeart/2005/8/layout/list1"/>
    <dgm:cxn modelId="{D55B5625-C142-4AE9-A8B4-353DA174DE9A}" type="presParOf" srcId="{969CCB2B-1686-4E7C-AFBD-EF9C7C1B8ECD}" destId="{73373AFD-A976-4D71-976A-103CF0E9B0B6}" srcOrd="3" destOrd="0" presId="urn:microsoft.com/office/officeart/2005/8/layout/list1"/>
    <dgm:cxn modelId="{FB022C4A-9323-4941-9D93-111CC3320C84}" type="presParOf" srcId="{969CCB2B-1686-4E7C-AFBD-EF9C7C1B8ECD}" destId="{58C78CD9-0DB1-42D6-880D-7E869FAECF5C}" srcOrd="4" destOrd="0" presId="urn:microsoft.com/office/officeart/2005/8/layout/list1"/>
    <dgm:cxn modelId="{21ECE49C-D4BF-4D43-89AE-9704F5B29BE4}" type="presParOf" srcId="{58C78CD9-0DB1-42D6-880D-7E869FAECF5C}" destId="{02151A43-E00A-43F6-A36C-C35A9956F089}" srcOrd="0" destOrd="0" presId="urn:microsoft.com/office/officeart/2005/8/layout/list1"/>
    <dgm:cxn modelId="{3AD943ED-A6CA-4689-9163-A7144C5F1323}" type="presParOf" srcId="{58C78CD9-0DB1-42D6-880D-7E869FAECF5C}" destId="{4ED1FBEC-A9D2-431B-80E2-FCFC935CF330}" srcOrd="1" destOrd="0" presId="urn:microsoft.com/office/officeart/2005/8/layout/list1"/>
    <dgm:cxn modelId="{D9FBD06B-13C7-4F00-BB47-283D2821EEA5}" type="presParOf" srcId="{969CCB2B-1686-4E7C-AFBD-EF9C7C1B8ECD}" destId="{7263CB9B-5420-4234-971E-763F7C7DBB2E}" srcOrd="5" destOrd="0" presId="urn:microsoft.com/office/officeart/2005/8/layout/list1"/>
    <dgm:cxn modelId="{DC2A427E-EFA3-4D54-8A4D-B3EBF65A91A2}" type="presParOf" srcId="{969CCB2B-1686-4E7C-AFBD-EF9C7C1B8ECD}" destId="{2454651D-500B-478A-A51E-7E2932DD856B}" srcOrd="6" destOrd="0" presId="urn:microsoft.com/office/officeart/2005/8/layout/list1"/>
    <dgm:cxn modelId="{76286E6C-3003-4625-AD44-FE7841F9B669}" type="presParOf" srcId="{969CCB2B-1686-4E7C-AFBD-EF9C7C1B8ECD}" destId="{0F8FED81-F383-436E-ADA6-8EE3E6904D95}" srcOrd="7" destOrd="0" presId="urn:microsoft.com/office/officeart/2005/8/layout/list1"/>
    <dgm:cxn modelId="{478246D2-1531-4CD3-B116-941FD36A8FE3}" type="presParOf" srcId="{969CCB2B-1686-4E7C-AFBD-EF9C7C1B8ECD}" destId="{B2052FE4-4B2F-426E-AD54-0D67F32DAF56}" srcOrd="8" destOrd="0" presId="urn:microsoft.com/office/officeart/2005/8/layout/list1"/>
    <dgm:cxn modelId="{220CB13A-34E3-4994-8B62-8ADBC5C67474}" type="presParOf" srcId="{B2052FE4-4B2F-426E-AD54-0D67F32DAF56}" destId="{0E07B5BC-02BB-46DD-B2A6-01025D5A734C}" srcOrd="0" destOrd="0" presId="urn:microsoft.com/office/officeart/2005/8/layout/list1"/>
    <dgm:cxn modelId="{5AB6F356-61FA-4B72-825E-707BC38DB763}" type="presParOf" srcId="{B2052FE4-4B2F-426E-AD54-0D67F32DAF56}" destId="{50F372C4-4336-4E58-8F9F-751534881C90}" srcOrd="1" destOrd="0" presId="urn:microsoft.com/office/officeart/2005/8/layout/list1"/>
    <dgm:cxn modelId="{4864AC7C-F714-46B8-B656-60D8065E7920}" type="presParOf" srcId="{969CCB2B-1686-4E7C-AFBD-EF9C7C1B8ECD}" destId="{2250D6BE-072C-4CF8-AF6A-22A6F499F4C7}" srcOrd="9" destOrd="0" presId="urn:microsoft.com/office/officeart/2005/8/layout/list1"/>
    <dgm:cxn modelId="{F2CACB17-898A-4202-9092-3E5A083A1DC3}" type="presParOf" srcId="{969CCB2B-1686-4E7C-AFBD-EF9C7C1B8ECD}" destId="{B62AADE8-061F-4548-B199-44BD4B652547}" srcOrd="10" destOrd="0" presId="urn:microsoft.com/office/officeart/2005/8/layout/list1"/>
    <dgm:cxn modelId="{454F2EC3-F3A8-42EF-B800-4C0D4FB78C7F}" type="presParOf" srcId="{969CCB2B-1686-4E7C-AFBD-EF9C7C1B8ECD}" destId="{114FD2C1-1F91-4409-BC97-F60BDCCE50DE}" srcOrd="11" destOrd="0" presId="urn:microsoft.com/office/officeart/2005/8/layout/list1"/>
    <dgm:cxn modelId="{82E59054-1DED-4EFF-9D33-098CB55FDD8D}" type="presParOf" srcId="{969CCB2B-1686-4E7C-AFBD-EF9C7C1B8ECD}" destId="{37E00641-381F-4E5C-8759-6D081239BADF}" srcOrd="12" destOrd="0" presId="urn:microsoft.com/office/officeart/2005/8/layout/list1"/>
    <dgm:cxn modelId="{43AC4766-3DE0-4DB4-9FAD-25ED7CD008F8}" type="presParOf" srcId="{37E00641-381F-4E5C-8759-6D081239BADF}" destId="{08D272D5-D1FA-4ED9-958B-0BB14D138171}" srcOrd="0" destOrd="0" presId="urn:microsoft.com/office/officeart/2005/8/layout/list1"/>
    <dgm:cxn modelId="{D44FDDD1-062A-433D-80F4-44A464FB9173}" type="presParOf" srcId="{37E00641-381F-4E5C-8759-6D081239BADF}" destId="{6737D038-3B32-4DAA-919F-76284A5A5B89}" srcOrd="1" destOrd="0" presId="urn:microsoft.com/office/officeart/2005/8/layout/list1"/>
    <dgm:cxn modelId="{0B7B044F-8662-4EDA-A77F-C3D596CA6F75}" type="presParOf" srcId="{969CCB2B-1686-4E7C-AFBD-EF9C7C1B8ECD}" destId="{0DD0FBC2-A771-421B-B730-94A54501E4BC}" srcOrd="13" destOrd="0" presId="urn:microsoft.com/office/officeart/2005/8/layout/list1"/>
    <dgm:cxn modelId="{E175E89C-384D-4442-9B96-D182875FF467}" type="presParOf" srcId="{969CCB2B-1686-4E7C-AFBD-EF9C7C1B8ECD}" destId="{D619B5DD-E827-4AF7-913D-86BB2CA40364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4E8DB6E-B9AB-4A2F-A525-2F43ED1DC307}" type="doc">
      <dgm:prSet loTypeId="urn:microsoft.com/office/officeart/2005/8/layout/process4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46C2B089-2D94-4384-B940-C8EB590E68A9}">
      <dgm:prSet custT="1"/>
      <dgm:spPr/>
      <dgm:t>
        <a:bodyPr/>
        <a:lstStyle/>
        <a:p>
          <a:pPr algn="just" rtl="0"/>
          <a:r>
            <a:rPr lang="ru-RU" sz="1800" dirty="0"/>
            <a:t> </a:t>
          </a:r>
          <a:r>
            <a:rPr lang="ru-RU" sz="1800" b="1" dirty="0"/>
            <a:t>Желательно подключить </a:t>
          </a:r>
          <a:r>
            <a:rPr lang="en-US" sz="1800" b="1" dirty="0"/>
            <a:t>SMS-</a:t>
          </a:r>
          <a:r>
            <a:rPr lang="ru-RU" sz="1800" b="1" dirty="0"/>
            <a:t>уведомления. </a:t>
          </a:r>
        </a:p>
      </dgm:t>
    </dgm:pt>
    <dgm:pt modelId="{8601E026-F916-410D-9DD2-352A93C2E887}" type="parTrans" cxnId="{9C6C8AB0-EC88-4702-A997-1BAAAC8E02AE}">
      <dgm:prSet/>
      <dgm:spPr/>
      <dgm:t>
        <a:bodyPr/>
        <a:lstStyle/>
        <a:p>
          <a:endParaRPr lang="ru-RU"/>
        </a:p>
      </dgm:t>
    </dgm:pt>
    <dgm:pt modelId="{73D183BB-1AB9-4FFD-9F36-7E882759986A}" type="sibTrans" cxnId="{9C6C8AB0-EC88-4702-A997-1BAAAC8E02AE}">
      <dgm:prSet/>
      <dgm:spPr/>
      <dgm:t>
        <a:bodyPr/>
        <a:lstStyle/>
        <a:p>
          <a:endParaRPr lang="ru-RU"/>
        </a:p>
      </dgm:t>
    </dgm:pt>
    <dgm:pt modelId="{511B9C4E-D93E-4CA3-8FE1-204AE3935765}">
      <dgm:prSet custT="1"/>
      <dgm:spPr/>
      <dgm:t>
        <a:bodyPr/>
        <a:lstStyle/>
        <a:p>
          <a:pPr algn="just" rtl="0"/>
          <a:r>
            <a:rPr lang="ru-RU" sz="1600" b="1" dirty="0"/>
            <a:t> Не допускать посторонних к банковской карте, электронному </a:t>
          </a:r>
        </a:p>
        <a:p>
          <a:pPr algn="just" rtl="0"/>
          <a:r>
            <a:rPr lang="ru-RU" sz="1600" b="1" dirty="0"/>
            <a:t>кошельку, мобильному телефону и компьютеру. </a:t>
          </a:r>
        </a:p>
      </dgm:t>
    </dgm:pt>
    <dgm:pt modelId="{01883A09-9395-438C-8B6B-6E1E110B52B1}" type="parTrans" cxnId="{0E2FA5B1-BBE4-4221-9C62-84DEE15BE1A4}">
      <dgm:prSet/>
      <dgm:spPr/>
      <dgm:t>
        <a:bodyPr/>
        <a:lstStyle/>
        <a:p>
          <a:endParaRPr lang="ru-RU"/>
        </a:p>
      </dgm:t>
    </dgm:pt>
    <dgm:pt modelId="{C5542654-F007-4ADD-9F8F-5F77866CA31A}" type="sibTrans" cxnId="{0E2FA5B1-BBE4-4221-9C62-84DEE15BE1A4}">
      <dgm:prSet/>
      <dgm:spPr/>
      <dgm:t>
        <a:bodyPr/>
        <a:lstStyle/>
        <a:p>
          <a:endParaRPr lang="ru-RU"/>
        </a:p>
      </dgm:t>
    </dgm:pt>
    <dgm:pt modelId="{3331129F-D209-400D-9B84-0B7A82B33CBA}">
      <dgm:prSet custT="1"/>
      <dgm:spPr/>
      <dgm:t>
        <a:bodyPr/>
        <a:lstStyle/>
        <a:p>
          <a:pPr rtl="0"/>
          <a:r>
            <a:rPr lang="ru-RU" sz="1600" b="1" dirty="0"/>
            <a:t>PIN-код нужно помнить, нигде не записывать, никому не говорить, никогда не вводить в интернете, прикрывать рукой при вводе через терминал.</a:t>
          </a:r>
          <a:r>
            <a:rPr lang="ru-RU" sz="1600" dirty="0"/>
            <a:t> </a:t>
          </a:r>
        </a:p>
      </dgm:t>
    </dgm:pt>
    <dgm:pt modelId="{D4EEB24A-1139-48D0-B063-CA116F39B45C}" type="parTrans" cxnId="{739942E8-0DD7-4AA8-8AAD-6B9D9B158BB0}">
      <dgm:prSet/>
      <dgm:spPr/>
      <dgm:t>
        <a:bodyPr/>
        <a:lstStyle/>
        <a:p>
          <a:endParaRPr lang="ru-RU"/>
        </a:p>
      </dgm:t>
    </dgm:pt>
    <dgm:pt modelId="{324CCFDB-F6E6-434B-B7B8-D59B4EDA52FC}" type="sibTrans" cxnId="{739942E8-0DD7-4AA8-8AAD-6B9D9B158BB0}">
      <dgm:prSet/>
      <dgm:spPr/>
      <dgm:t>
        <a:bodyPr/>
        <a:lstStyle/>
        <a:p>
          <a:endParaRPr lang="ru-RU"/>
        </a:p>
      </dgm:t>
    </dgm:pt>
    <dgm:pt modelId="{63A5DF8E-DF0C-43C9-B589-D0B35538D4A2}">
      <dgm:prSet custT="1"/>
      <dgm:spPr/>
      <dgm:t>
        <a:bodyPr/>
        <a:lstStyle/>
        <a:p>
          <a:pPr rtl="0"/>
          <a:r>
            <a:rPr lang="ru-RU" sz="1600" b="1" dirty="0"/>
            <a:t>Использовать сложные и разные пароли, регулярно их менять, никому не сообщать. </a:t>
          </a:r>
        </a:p>
      </dgm:t>
    </dgm:pt>
    <dgm:pt modelId="{CD160D17-664E-4012-AB0E-ABE75F89E192}" type="parTrans" cxnId="{51E27289-B146-490D-82A4-796C993279FF}">
      <dgm:prSet/>
      <dgm:spPr/>
      <dgm:t>
        <a:bodyPr/>
        <a:lstStyle/>
        <a:p>
          <a:endParaRPr lang="ru-RU"/>
        </a:p>
      </dgm:t>
    </dgm:pt>
    <dgm:pt modelId="{0DF3444E-0E78-4AB8-97D4-7F33871DA842}" type="sibTrans" cxnId="{51E27289-B146-490D-82A4-796C993279FF}">
      <dgm:prSet/>
      <dgm:spPr/>
      <dgm:t>
        <a:bodyPr/>
        <a:lstStyle/>
        <a:p>
          <a:endParaRPr lang="ru-RU"/>
        </a:p>
      </dgm:t>
    </dgm:pt>
    <dgm:pt modelId="{3BF652EC-3C1B-4BF5-93EB-164D6611A762}">
      <dgm:prSet custT="1"/>
      <dgm:spPr/>
      <dgm:t>
        <a:bodyPr/>
        <a:lstStyle/>
        <a:p>
          <a:pPr algn="just" rtl="0"/>
          <a:r>
            <a:rPr lang="ru-RU" sz="1000" dirty="0"/>
            <a:t> </a:t>
          </a:r>
          <a:r>
            <a:rPr lang="ru-RU" sz="1600" b="1" dirty="0"/>
            <a:t>Не использовать функцию запоминания паролей и автоматической авторизации в платежных </a:t>
          </a:r>
          <a:r>
            <a:rPr lang="ru-RU" sz="1600" b="1" dirty="0" err="1"/>
            <a:t>интернет-сервисах</a:t>
          </a:r>
          <a:r>
            <a:rPr lang="ru-RU" sz="1600" b="1" dirty="0"/>
            <a:t>. </a:t>
          </a:r>
        </a:p>
      </dgm:t>
    </dgm:pt>
    <dgm:pt modelId="{468CA4FD-D236-44A1-8F5B-B8AD41760DE1}" type="parTrans" cxnId="{C9F5AC18-5CEF-40CC-85B4-74C7FD5DC7AB}">
      <dgm:prSet/>
      <dgm:spPr/>
      <dgm:t>
        <a:bodyPr/>
        <a:lstStyle/>
        <a:p>
          <a:endParaRPr lang="ru-RU"/>
        </a:p>
      </dgm:t>
    </dgm:pt>
    <dgm:pt modelId="{4DB74D30-89DE-4353-A4F6-EE5138FD0DCA}" type="sibTrans" cxnId="{C9F5AC18-5CEF-40CC-85B4-74C7FD5DC7AB}">
      <dgm:prSet/>
      <dgm:spPr/>
      <dgm:t>
        <a:bodyPr/>
        <a:lstStyle/>
        <a:p>
          <a:endParaRPr lang="ru-RU"/>
        </a:p>
      </dgm:t>
    </dgm:pt>
    <dgm:pt modelId="{A574AB9C-42DD-433A-98FC-01F3B613A37E}">
      <dgm:prSet custT="1"/>
      <dgm:spPr/>
      <dgm:t>
        <a:bodyPr/>
        <a:lstStyle/>
        <a:p>
          <a:pPr algn="just" rtl="0"/>
          <a:r>
            <a:rPr lang="ru-RU" sz="1600" b="1" dirty="0"/>
            <a:t> Удалять информацию о платежах с помощью очистки буфера файлов (</a:t>
          </a:r>
          <a:r>
            <a:rPr lang="ru-RU" sz="1600" b="1" dirty="0" err="1"/>
            <a:t>cache</a:t>
          </a:r>
          <a:r>
            <a:rPr lang="ru-RU" sz="1600" b="1" dirty="0"/>
            <a:t>) и файлов сохранения данных (</a:t>
          </a:r>
          <a:r>
            <a:rPr lang="ru-RU" sz="1600" b="1" dirty="0" err="1"/>
            <a:t>cookies</a:t>
          </a:r>
          <a:r>
            <a:rPr lang="ru-RU" sz="1600" b="1" dirty="0"/>
            <a:t>). </a:t>
          </a:r>
        </a:p>
      </dgm:t>
    </dgm:pt>
    <dgm:pt modelId="{AB852FE4-E8E7-4766-950C-CF3325D5F9E4}" type="parTrans" cxnId="{82970B64-2FDF-468B-9795-30623870B74C}">
      <dgm:prSet/>
      <dgm:spPr/>
      <dgm:t>
        <a:bodyPr/>
        <a:lstStyle/>
        <a:p>
          <a:endParaRPr lang="ru-RU"/>
        </a:p>
      </dgm:t>
    </dgm:pt>
    <dgm:pt modelId="{8062EE53-6B6C-4BC9-9A20-18B23A29490D}" type="sibTrans" cxnId="{82970B64-2FDF-468B-9795-30623870B74C}">
      <dgm:prSet/>
      <dgm:spPr/>
      <dgm:t>
        <a:bodyPr/>
        <a:lstStyle/>
        <a:p>
          <a:endParaRPr lang="ru-RU"/>
        </a:p>
      </dgm:t>
    </dgm:pt>
    <dgm:pt modelId="{D4D4C45D-4A4A-4CE7-9B58-ADD516142094}">
      <dgm:prSet custT="1"/>
      <dgm:spPr/>
      <dgm:t>
        <a:bodyPr/>
        <a:lstStyle/>
        <a:p>
          <a:pPr algn="just" rtl="0"/>
          <a:r>
            <a:rPr lang="ru-RU" sz="900" dirty="0"/>
            <a:t> </a:t>
          </a:r>
          <a:r>
            <a:rPr lang="ru-RU" sz="1600" b="1" dirty="0"/>
            <a:t>Избегать SMS-платежей на короткие номера для оплаты интернет-услуг и переводов непроверенным получателям. </a:t>
          </a:r>
        </a:p>
      </dgm:t>
    </dgm:pt>
    <dgm:pt modelId="{96F2EDE1-DB5E-44B4-8679-97A50AFE8AD6}" type="parTrans" cxnId="{C7B207C6-AE37-4A16-81E3-2ECB308805D5}">
      <dgm:prSet/>
      <dgm:spPr/>
      <dgm:t>
        <a:bodyPr/>
        <a:lstStyle/>
        <a:p>
          <a:endParaRPr lang="ru-RU"/>
        </a:p>
      </dgm:t>
    </dgm:pt>
    <dgm:pt modelId="{DE1D4307-4737-4F2B-B4BE-674EC39EA181}" type="sibTrans" cxnId="{C7B207C6-AE37-4A16-81E3-2ECB308805D5}">
      <dgm:prSet/>
      <dgm:spPr/>
      <dgm:t>
        <a:bodyPr/>
        <a:lstStyle/>
        <a:p>
          <a:endParaRPr lang="ru-RU"/>
        </a:p>
      </dgm:t>
    </dgm:pt>
    <dgm:pt modelId="{F3C821BD-8CDC-496B-9FA3-A4EBFBAC61C1}">
      <dgm:prSet custT="1"/>
      <dgm:spPr/>
      <dgm:t>
        <a:bodyPr/>
        <a:lstStyle/>
        <a:p>
          <a:pPr algn="just" rtl="0"/>
          <a:r>
            <a:rPr lang="ru-RU" sz="1600" b="1" dirty="0"/>
            <a:t> Совершать покупки в интернете с помощью отдельной карты и на проверенных сайтах (https://)/ </a:t>
          </a:r>
        </a:p>
      </dgm:t>
    </dgm:pt>
    <dgm:pt modelId="{43656FED-26DC-4434-B82E-77EE61DABD05}" type="parTrans" cxnId="{EFD0A5A9-0331-47F7-B6C4-B0C7F9CECEA8}">
      <dgm:prSet/>
      <dgm:spPr/>
      <dgm:t>
        <a:bodyPr/>
        <a:lstStyle/>
        <a:p>
          <a:endParaRPr lang="ru-RU"/>
        </a:p>
      </dgm:t>
    </dgm:pt>
    <dgm:pt modelId="{2E50223F-9025-43C0-AC34-8AAB9139ACBE}" type="sibTrans" cxnId="{EFD0A5A9-0331-47F7-B6C4-B0C7F9CECEA8}">
      <dgm:prSet/>
      <dgm:spPr/>
      <dgm:t>
        <a:bodyPr/>
        <a:lstStyle/>
        <a:p>
          <a:endParaRPr lang="ru-RU"/>
        </a:p>
      </dgm:t>
    </dgm:pt>
    <dgm:pt modelId="{4B82CCB7-3C0F-44FE-842A-163A437ACC0E}">
      <dgm:prSet custT="1"/>
      <dgm:spPr/>
      <dgm:t>
        <a:bodyPr/>
        <a:lstStyle/>
        <a:p>
          <a:pPr rtl="0"/>
          <a:r>
            <a:rPr lang="ru-RU" sz="1600" b="1" dirty="0"/>
            <a:t>Незамедлительно сообщать в платежную организацию, если «взломан» кошелек, карта потерялась, скомпрометирована или с нее без согласия держателя списаны деньги.</a:t>
          </a:r>
          <a:r>
            <a:rPr lang="ru-RU" sz="900" dirty="0"/>
            <a:t> </a:t>
          </a:r>
        </a:p>
      </dgm:t>
    </dgm:pt>
    <dgm:pt modelId="{80130FBE-8647-485E-8808-E3ECE33471D6}" type="parTrans" cxnId="{FDF86B17-0762-46B0-BD93-77CD135E72DF}">
      <dgm:prSet/>
      <dgm:spPr/>
      <dgm:t>
        <a:bodyPr/>
        <a:lstStyle/>
        <a:p>
          <a:endParaRPr lang="ru-RU"/>
        </a:p>
      </dgm:t>
    </dgm:pt>
    <dgm:pt modelId="{3528C0AC-E0A6-4038-ADFC-FE316D30B00A}" type="sibTrans" cxnId="{FDF86B17-0762-46B0-BD93-77CD135E72DF}">
      <dgm:prSet/>
      <dgm:spPr/>
      <dgm:t>
        <a:bodyPr/>
        <a:lstStyle/>
        <a:p>
          <a:endParaRPr lang="ru-RU"/>
        </a:p>
      </dgm:t>
    </dgm:pt>
    <dgm:pt modelId="{48EF1856-EB3A-42E6-82E5-9B7F828DF01E}">
      <dgm:prSet custT="1"/>
      <dgm:spPr/>
      <dgm:t>
        <a:bodyPr/>
        <a:lstStyle/>
        <a:p>
          <a:pPr rtl="0"/>
          <a:r>
            <a:rPr lang="ru-RU" sz="900" dirty="0"/>
            <a:t> </a:t>
          </a:r>
          <a:r>
            <a:rPr lang="ru-RU" sz="1600" b="1" dirty="0"/>
            <a:t>При пользовании банкоматом проявлять осторожность, обращать внимание на посторонних вокруг, на подозрительные устройства и накладки в местах ввода PIN-кода и карты. </a:t>
          </a:r>
        </a:p>
      </dgm:t>
    </dgm:pt>
    <dgm:pt modelId="{E825620E-1851-4FB8-A0B7-9EED20A6C432}" type="parTrans" cxnId="{10D0F93D-37E8-4DAB-9AAA-7F8EA0D8AED5}">
      <dgm:prSet/>
      <dgm:spPr/>
      <dgm:t>
        <a:bodyPr/>
        <a:lstStyle/>
        <a:p>
          <a:endParaRPr lang="ru-RU"/>
        </a:p>
      </dgm:t>
    </dgm:pt>
    <dgm:pt modelId="{AA95A255-0C73-483F-A4DE-A60FE484873F}" type="sibTrans" cxnId="{10D0F93D-37E8-4DAB-9AAA-7F8EA0D8AED5}">
      <dgm:prSet/>
      <dgm:spPr/>
      <dgm:t>
        <a:bodyPr/>
        <a:lstStyle/>
        <a:p>
          <a:endParaRPr lang="ru-RU"/>
        </a:p>
      </dgm:t>
    </dgm:pt>
    <dgm:pt modelId="{5DC894A1-115B-439B-A99A-4398C31460C5}" type="pres">
      <dgm:prSet presAssocID="{A4E8DB6E-B9AB-4A2F-A525-2F43ED1DC30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8E38E5-3B1D-4958-81FA-052D77203920}" type="pres">
      <dgm:prSet presAssocID="{48EF1856-EB3A-42E6-82E5-9B7F828DF01E}" presName="boxAndChildren" presStyleCnt="0"/>
      <dgm:spPr/>
    </dgm:pt>
    <dgm:pt modelId="{4A56362F-1516-45AE-8A98-FEB87A22F4E8}" type="pres">
      <dgm:prSet presAssocID="{48EF1856-EB3A-42E6-82E5-9B7F828DF01E}" presName="parentTextBox" presStyleLbl="node1" presStyleIdx="0" presStyleCnt="10"/>
      <dgm:spPr/>
      <dgm:t>
        <a:bodyPr/>
        <a:lstStyle/>
        <a:p>
          <a:endParaRPr lang="ru-RU"/>
        </a:p>
      </dgm:t>
    </dgm:pt>
    <dgm:pt modelId="{B388BF05-5563-4880-BC17-681AE443235E}" type="pres">
      <dgm:prSet presAssocID="{3528C0AC-E0A6-4038-ADFC-FE316D30B00A}" presName="sp" presStyleCnt="0"/>
      <dgm:spPr/>
    </dgm:pt>
    <dgm:pt modelId="{AB00B4E1-F1EA-412F-A308-389BB70DCA07}" type="pres">
      <dgm:prSet presAssocID="{4B82CCB7-3C0F-44FE-842A-163A437ACC0E}" presName="arrowAndChildren" presStyleCnt="0"/>
      <dgm:spPr/>
    </dgm:pt>
    <dgm:pt modelId="{0AEEC3B5-47B3-46BF-BBC1-E5E4C00C953E}" type="pres">
      <dgm:prSet presAssocID="{4B82CCB7-3C0F-44FE-842A-163A437ACC0E}" presName="parentTextArrow" presStyleLbl="node1" presStyleIdx="1" presStyleCnt="10"/>
      <dgm:spPr/>
      <dgm:t>
        <a:bodyPr/>
        <a:lstStyle/>
        <a:p>
          <a:endParaRPr lang="ru-RU"/>
        </a:p>
      </dgm:t>
    </dgm:pt>
    <dgm:pt modelId="{61D5AB1D-49F0-403C-AE8D-8B09B6FAF227}" type="pres">
      <dgm:prSet presAssocID="{2E50223F-9025-43C0-AC34-8AAB9139ACBE}" presName="sp" presStyleCnt="0"/>
      <dgm:spPr/>
    </dgm:pt>
    <dgm:pt modelId="{6A00C57E-5101-4A67-BC5C-7AFC4CFBD832}" type="pres">
      <dgm:prSet presAssocID="{F3C821BD-8CDC-496B-9FA3-A4EBFBAC61C1}" presName="arrowAndChildren" presStyleCnt="0"/>
      <dgm:spPr/>
    </dgm:pt>
    <dgm:pt modelId="{4507659E-CD48-4257-A627-8997682F5A1F}" type="pres">
      <dgm:prSet presAssocID="{F3C821BD-8CDC-496B-9FA3-A4EBFBAC61C1}" presName="parentTextArrow" presStyleLbl="node1" presStyleIdx="2" presStyleCnt="10"/>
      <dgm:spPr/>
      <dgm:t>
        <a:bodyPr/>
        <a:lstStyle/>
        <a:p>
          <a:endParaRPr lang="ru-RU"/>
        </a:p>
      </dgm:t>
    </dgm:pt>
    <dgm:pt modelId="{AAF3048E-6F1B-4543-8E6D-37E136FC9240}" type="pres">
      <dgm:prSet presAssocID="{DE1D4307-4737-4F2B-B4BE-674EC39EA181}" presName="sp" presStyleCnt="0"/>
      <dgm:spPr/>
    </dgm:pt>
    <dgm:pt modelId="{6F7642F0-2A67-4E6B-9E84-FD4751F5EBBD}" type="pres">
      <dgm:prSet presAssocID="{D4D4C45D-4A4A-4CE7-9B58-ADD516142094}" presName="arrowAndChildren" presStyleCnt="0"/>
      <dgm:spPr/>
    </dgm:pt>
    <dgm:pt modelId="{E8CE69A9-9E3F-4028-8088-BADA9DA38955}" type="pres">
      <dgm:prSet presAssocID="{D4D4C45D-4A4A-4CE7-9B58-ADD516142094}" presName="parentTextArrow" presStyleLbl="node1" presStyleIdx="3" presStyleCnt="10" custLinFactNeighborX="-813" custLinFactNeighborY="2601"/>
      <dgm:spPr/>
      <dgm:t>
        <a:bodyPr/>
        <a:lstStyle/>
        <a:p>
          <a:endParaRPr lang="ru-RU"/>
        </a:p>
      </dgm:t>
    </dgm:pt>
    <dgm:pt modelId="{370732D3-9C45-4EF8-A2A1-5E77DB4E3FAA}" type="pres">
      <dgm:prSet presAssocID="{8062EE53-6B6C-4BC9-9A20-18B23A29490D}" presName="sp" presStyleCnt="0"/>
      <dgm:spPr/>
    </dgm:pt>
    <dgm:pt modelId="{21149C7F-6E15-47E1-8897-7CC5E28B4FA9}" type="pres">
      <dgm:prSet presAssocID="{A574AB9C-42DD-433A-98FC-01F3B613A37E}" presName="arrowAndChildren" presStyleCnt="0"/>
      <dgm:spPr/>
    </dgm:pt>
    <dgm:pt modelId="{B1D449EE-E6F2-40BD-A31E-E5B2CC55F62B}" type="pres">
      <dgm:prSet presAssocID="{A574AB9C-42DD-433A-98FC-01F3B613A37E}" presName="parentTextArrow" presStyleLbl="node1" presStyleIdx="4" presStyleCnt="10"/>
      <dgm:spPr/>
      <dgm:t>
        <a:bodyPr/>
        <a:lstStyle/>
        <a:p>
          <a:endParaRPr lang="ru-RU"/>
        </a:p>
      </dgm:t>
    </dgm:pt>
    <dgm:pt modelId="{01420BBD-37DC-41C7-94E8-EB09475F7E32}" type="pres">
      <dgm:prSet presAssocID="{4DB74D30-89DE-4353-A4F6-EE5138FD0DCA}" presName="sp" presStyleCnt="0"/>
      <dgm:spPr/>
    </dgm:pt>
    <dgm:pt modelId="{660611AD-78A5-46EC-8AC4-076F3A021BAF}" type="pres">
      <dgm:prSet presAssocID="{3BF652EC-3C1B-4BF5-93EB-164D6611A762}" presName="arrowAndChildren" presStyleCnt="0"/>
      <dgm:spPr/>
    </dgm:pt>
    <dgm:pt modelId="{3D14CBB5-0BA9-4042-BB00-59DE0EA0E451}" type="pres">
      <dgm:prSet presAssocID="{3BF652EC-3C1B-4BF5-93EB-164D6611A762}" presName="parentTextArrow" presStyleLbl="node1" presStyleIdx="5" presStyleCnt="10" custLinFactNeighborY="-26482"/>
      <dgm:spPr/>
      <dgm:t>
        <a:bodyPr/>
        <a:lstStyle/>
        <a:p>
          <a:endParaRPr lang="ru-RU"/>
        </a:p>
      </dgm:t>
    </dgm:pt>
    <dgm:pt modelId="{D7808992-D850-4D73-805E-242F9EB355CC}" type="pres">
      <dgm:prSet presAssocID="{0DF3444E-0E78-4AB8-97D4-7F33871DA842}" presName="sp" presStyleCnt="0"/>
      <dgm:spPr/>
    </dgm:pt>
    <dgm:pt modelId="{BA12F05E-473C-4BD1-8E8A-A7F291D3458C}" type="pres">
      <dgm:prSet presAssocID="{63A5DF8E-DF0C-43C9-B589-D0B35538D4A2}" presName="arrowAndChildren" presStyleCnt="0"/>
      <dgm:spPr/>
    </dgm:pt>
    <dgm:pt modelId="{A08847FF-4B41-4819-8E26-2CB5A9EB6A89}" type="pres">
      <dgm:prSet presAssocID="{63A5DF8E-DF0C-43C9-B589-D0B35538D4A2}" presName="parentTextArrow" presStyleLbl="node1" presStyleIdx="6" presStyleCnt="10" custLinFactNeighborX="833" custLinFactNeighborY="-25122"/>
      <dgm:spPr/>
      <dgm:t>
        <a:bodyPr/>
        <a:lstStyle/>
        <a:p>
          <a:endParaRPr lang="ru-RU"/>
        </a:p>
      </dgm:t>
    </dgm:pt>
    <dgm:pt modelId="{2AF5C604-0830-46AE-888E-40E59053A5F9}" type="pres">
      <dgm:prSet presAssocID="{324CCFDB-F6E6-434B-B7B8-D59B4EDA52FC}" presName="sp" presStyleCnt="0"/>
      <dgm:spPr/>
    </dgm:pt>
    <dgm:pt modelId="{A4085242-F538-4646-A2EF-E8C45C96212C}" type="pres">
      <dgm:prSet presAssocID="{3331129F-D209-400D-9B84-0B7A82B33CBA}" presName="arrowAndChildren" presStyleCnt="0"/>
      <dgm:spPr/>
    </dgm:pt>
    <dgm:pt modelId="{670DB248-AD7D-41A7-8290-E3BEF15D5625}" type="pres">
      <dgm:prSet presAssocID="{3331129F-D209-400D-9B84-0B7A82B33CBA}" presName="parentTextArrow" presStyleLbl="node1" presStyleIdx="7" presStyleCnt="10" custScaleY="123254"/>
      <dgm:spPr/>
      <dgm:t>
        <a:bodyPr/>
        <a:lstStyle/>
        <a:p>
          <a:endParaRPr lang="ru-RU"/>
        </a:p>
      </dgm:t>
    </dgm:pt>
    <dgm:pt modelId="{CEB077D1-0573-48B9-B566-903408EE4D52}" type="pres">
      <dgm:prSet presAssocID="{C5542654-F007-4ADD-9F8F-5F77866CA31A}" presName="sp" presStyleCnt="0"/>
      <dgm:spPr/>
    </dgm:pt>
    <dgm:pt modelId="{525FF693-0686-4DDE-A1D4-E5958FAE8160}" type="pres">
      <dgm:prSet presAssocID="{511B9C4E-D93E-4CA3-8FE1-204AE3935765}" presName="arrowAndChildren" presStyleCnt="0"/>
      <dgm:spPr/>
    </dgm:pt>
    <dgm:pt modelId="{DDF3BEA4-1196-443B-9D3E-7B9C14A23F57}" type="pres">
      <dgm:prSet presAssocID="{511B9C4E-D93E-4CA3-8FE1-204AE3935765}" presName="parentTextArrow" presStyleLbl="node1" presStyleIdx="8" presStyleCnt="10" custScaleY="130717" custLinFactNeighborX="833" custLinFactNeighborY="27163"/>
      <dgm:spPr/>
      <dgm:t>
        <a:bodyPr/>
        <a:lstStyle/>
        <a:p>
          <a:endParaRPr lang="ru-RU"/>
        </a:p>
      </dgm:t>
    </dgm:pt>
    <dgm:pt modelId="{DB7F192B-571F-43D2-9EBD-90F97E2AF6C8}" type="pres">
      <dgm:prSet presAssocID="{73D183BB-1AB9-4FFD-9F36-7E882759986A}" presName="sp" presStyleCnt="0"/>
      <dgm:spPr/>
    </dgm:pt>
    <dgm:pt modelId="{425A693D-87FF-4132-A0C2-EAB1641F20C4}" type="pres">
      <dgm:prSet presAssocID="{46C2B089-2D94-4384-B940-C8EB590E68A9}" presName="arrowAndChildren" presStyleCnt="0"/>
      <dgm:spPr/>
    </dgm:pt>
    <dgm:pt modelId="{69142C6A-E10D-46DF-9DCF-B79170DEF736}" type="pres">
      <dgm:prSet presAssocID="{46C2B089-2D94-4384-B940-C8EB590E68A9}" presName="parentTextArrow" presStyleLbl="node1" presStyleIdx="9" presStyleCnt="10" custScaleY="87131" custLinFactNeighborX="-952" custLinFactNeighborY="7688"/>
      <dgm:spPr/>
      <dgm:t>
        <a:bodyPr/>
        <a:lstStyle/>
        <a:p>
          <a:endParaRPr lang="ru-RU"/>
        </a:p>
      </dgm:t>
    </dgm:pt>
  </dgm:ptLst>
  <dgm:cxnLst>
    <dgm:cxn modelId="{FC74FD4A-B88B-49D6-8CEF-C5E11D351F90}" type="presOf" srcId="{D4D4C45D-4A4A-4CE7-9B58-ADD516142094}" destId="{E8CE69A9-9E3F-4028-8088-BADA9DA38955}" srcOrd="0" destOrd="0" presId="urn:microsoft.com/office/officeart/2005/8/layout/process4"/>
    <dgm:cxn modelId="{C9F5AC18-5CEF-40CC-85B4-74C7FD5DC7AB}" srcId="{A4E8DB6E-B9AB-4A2F-A525-2F43ED1DC307}" destId="{3BF652EC-3C1B-4BF5-93EB-164D6611A762}" srcOrd="4" destOrd="0" parTransId="{468CA4FD-D236-44A1-8F5B-B8AD41760DE1}" sibTransId="{4DB74D30-89DE-4353-A4F6-EE5138FD0DCA}"/>
    <dgm:cxn modelId="{9C6C8AB0-EC88-4702-A997-1BAAAC8E02AE}" srcId="{A4E8DB6E-B9AB-4A2F-A525-2F43ED1DC307}" destId="{46C2B089-2D94-4384-B940-C8EB590E68A9}" srcOrd="0" destOrd="0" parTransId="{8601E026-F916-410D-9DD2-352A93C2E887}" sibTransId="{73D183BB-1AB9-4FFD-9F36-7E882759986A}"/>
    <dgm:cxn modelId="{C7B207C6-AE37-4A16-81E3-2ECB308805D5}" srcId="{A4E8DB6E-B9AB-4A2F-A525-2F43ED1DC307}" destId="{D4D4C45D-4A4A-4CE7-9B58-ADD516142094}" srcOrd="6" destOrd="0" parTransId="{96F2EDE1-DB5E-44B4-8679-97A50AFE8AD6}" sibTransId="{DE1D4307-4737-4F2B-B4BE-674EC39EA181}"/>
    <dgm:cxn modelId="{AAC8F068-FB96-4385-BAF4-FDF3A235C523}" type="presOf" srcId="{3331129F-D209-400D-9B84-0B7A82B33CBA}" destId="{670DB248-AD7D-41A7-8290-E3BEF15D5625}" srcOrd="0" destOrd="0" presId="urn:microsoft.com/office/officeart/2005/8/layout/process4"/>
    <dgm:cxn modelId="{17B07EBA-00FA-42B1-BFD1-00327CC54835}" type="presOf" srcId="{511B9C4E-D93E-4CA3-8FE1-204AE3935765}" destId="{DDF3BEA4-1196-443B-9D3E-7B9C14A23F57}" srcOrd="0" destOrd="0" presId="urn:microsoft.com/office/officeart/2005/8/layout/process4"/>
    <dgm:cxn modelId="{FDF86B17-0762-46B0-BD93-77CD135E72DF}" srcId="{A4E8DB6E-B9AB-4A2F-A525-2F43ED1DC307}" destId="{4B82CCB7-3C0F-44FE-842A-163A437ACC0E}" srcOrd="8" destOrd="0" parTransId="{80130FBE-8647-485E-8808-E3ECE33471D6}" sibTransId="{3528C0AC-E0A6-4038-ADFC-FE316D30B00A}"/>
    <dgm:cxn modelId="{EFD0A5A9-0331-47F7-B6C4-B0C7F9CECEA8}" srcId="{A4E8DB6E-B9AB-4A2F-A525-2F43ED1DC307}" destId="{F3C821BD-8CDC-496B-9FA3-A4EBFBAC61C1}" srcOrd="7" destOrd="0" parTransId="{43656FED-26DC-4434-B82E-77EE61DABD05}" sibTransId="{2E50223F-9025-43C0-AC34-8AAB9139ACBE}"/>
    <dgm:cxn modelId="{F8120FD9-D8B5-47F7-A787-90D4E03FAAF4}" type="presOf" srcId="{A4E8DB6E-B9AB-4A2F-A525-2F43ED1DC307}" destId="{5DC894A1-115B-439B-A99A-4398C31460C5}" srcOrd="0" destOrd="0" presId="urn:microsoft.com/office/officeart/2005/8/layout/process4"/>
    <dgm:cxn modelId="{10D0F93D-37E8-4DAB-9AAA-7F8EA0D8AED5}" srcId="{A4E8DB6E-B9AB-4A2F-A525-2F43ED1DC307}" destId="{48EF1856-EB3A-42E6-82E5-9B7F828DF01E}" srcOrd="9" destOrd="0" parTransId="{E825620E-1851-4FB8-A0B7-9EED20A6C432}" sibTransId="{AA95A255-0C73-483F-A4DE-A60FE484873F}"/>
    <dgm:cxn modelId="{622AF2E2-38B2-46A1-B767-694EA53C39EC}" type="presOf" srcId="{F3C821BD-8CDC-496B-9FA3-A4EBFBAC61C1}" destId="{4507659E-CD48-4257-A627-8997682F5A1F}" srcOrd="0" destOrd="0" presId="urn:microsoft.com/office/officeart/2005/8/layout/process4"/>
    <dgm:cxn modelId="{739942E8-0DD7-4AA8-8AAD-6B9D9B158BB0}" srcId="{A4E8DB6E-B9AB-4A2F-A525-2F43ED1DC307}" destId="{3331129F-D209-400D-9B84-0B7A82B33CBA}" srcOrd="2" destOrd="0" parTransId="{D4EEB24A-1139-48D0-B063-CA116F39B45C}" sibTransId="{324CCFDB-F6E6-434B-B7B8-D59B4EDA52FC}"/>
    <dgm:cxn modelId="{82970B64-2FDF-468B-9795-30623870B74C}" srcId="{A4E8DB6E-B9AB-4A2F-A525-2F43ED1DC307}" destId="{A574AB9C-42DD-433A-98FC-01F3B613A37E}" srcOrd="5" destOrd="0" parTransId="{AB852FE4-E8E7-4766-950C-CF3325D5F9E4}" sibTransId="{8062EE53-6B6C-4BC9-9A20-18B23A29490D}"/>
    <dgm:cxn modelId="{51E27289-B146-490D-82A4-796C993279FF}" srcId="{A4E8DB6E-B9AB-4A2F-A525-2F43ED1DC307}" destId="{63A5DF8E-DF0C-43C9-B589-D0B35538D4A2}" srcOrd="3" destOrd="0" parTransId="{CD160D17-664E-4012-AB0E-ABE75F89E192}" sibTransId="{0DF3444E-0E78-4AB8-97D4-7F33871DA842}"/>
    <dgm:cxn modelId="{B897BAF0-2A04-4A06-A922-C4DD80D06250}" type="presOf" srcId="{63A5DF8E-DF0C-43C9-B589-D0B35538D4A2}" destId="{A08847FF-4B41-4819-8E26-2CB5A9EB6A89}" srcOrd="0" destOrd="0" presId="urn:microsoft.com/office/officeart/2005/8/layout/process4"/>
    <dgm:cxn modelId="{058D5368-4D28-40C6-AA27-415ABAAAC6E1}" type="presOf" srcId="{4B82CCB7-3C0F-44FE-842A-163A437ACC0E}" destId="{0AEEC3B5-47B3-46BF-BBC1-E5E4C00C953E}" srcOrd="0" destOrd="0" presId="urn:microsoft.com/office/officeart/2005/8/layout/process4"/>
    <dgm:cxn modelId="{9BE4776B-A02E-4798-BE06-F52ED2DBCE00}" type="presOf" srcId="{3BF652EC-3C1B-4BF5-93EB-164D6611A762}" destId="{3D14CBB5-0BA9-4042-BB00-59DE0EA0E451}" srcOrd="0" destOrd="0" presId="urn:microsoft.com/office/officeart/2005/8/layout/process4"/>
    <dgm:cxn modelId="{D1C82CD5-F46E-4189-B2A1-A54614D59BF2}" type="presOf" srcId="{A574AB9C-42DD-433A-98FC-01F3B613A37E}" destId="{B1D449EE-E6F2-40BD-A31E-E5B2CC55F62B}" srcOrd="0" destOrd="0" presId="urn:microsoft.com/office/officeart/2005/8/layout/process4"/>
    <dgm:cxn modelId="{0E2FA5B1-BBE4-4221-9C62-84DEE15BE1A4}" srcId="{A4E8DB6E-B9AB-4A2F-A525-2F43ED1DC307}" destId="{511B9C4E-D93E-4CA3-8FE1-204AE3935765}" srcOrd="1" destOrd="0" parTransId="{01883A09-9395-438C-8B6B-6E1E110B52B1}" sibTransId="{C5542654-F007-4ADD-9F8F-5F77866CA31A}"/>
    <dgm:cxn modelId="{2407F6E5-4064-423A-B481-E8C60186628B}" type="presOf" srcId="{48EF1856-EB3A-42E6-82E5-9B7F828DF01E}" destId="{4A56362F-1516-45AE-8A98-FEB87A22F4E8}" srcOrd="0" destOrd="0" presId="urn:microsoft.com/office/officeart/2005/8/layout/process4"/>
    <dgm:cxn modelId="{6A98E4C8-82E3-43F7-9CDF-FF3759AD6E3F}" type="presOf" srcId="{46C2B089-2D94-4384-B940-C8EB590E68A9}" destId="{69142C6A-E10D-46DF-9DCF-B79170DEF736}" srcOrd="0" destOrd="0" presId="urn:microsoft.com/office/officeart/2005/8/layout/process4"/>
    <dgm:cxn modelId="{FEE12AEB-1ED5-407B-8529-82E2E7A7E576}" type="presParOf" srcId="{5DC894A1-115B-439B-A99A-4398C31460C5}" destId="{208E38E5-3B1D-4958-81FA-052D77203920}" srcOrd="0" destOrd="0" presId="urn:microsoft.com/office/officeart/2005/8/layout/process4"/>
    <dgm:cxn modelId="{C653213A-872C-4B51-B91D-907EA31163FD}" type="presParOf" srcId="{208E38E5-3B1D-4958-81FA-052D77203920}" destId="{4A56362F-1516-45AE-8A98-FEB87A22F4E8}" srcOrd="0" destOrd="0" presId="urn:microsoft.com/office/officeart/2005/8/layout/process4"/>
    <dgm:cxn modelId="{5BB94464-6EC8-48A8-BFBB-ECEEE012A111}" type="presParOf" srcId="{5DC894A1-115B-439B-A99A-4398C31460C5}" destId="{B388BF05-5563-4880-BC17-681AE443235E}" srcOrd="1" destOrd="0" presId="urn:microsoft.com/office/officeart/2005/8/layout/process4"/>
    <dgm:cxn modelId="{78278AA2-1E44-4666-8AB7-5EE2F168C5F8}" type="presParOf" srcId="{5DC894A1-115B-439B-A99A-4398C31460C5}" destId="{AB00B4E1-F1EA-412F-A308-389BB70DCA07}" srcOrd="2" destOrd="0" presId="urn:microsoft.com/office/officeart/2005/8/layout/process4"/>
    <dgm:cxn modelId="{AAFCE35C-D0AD-474D-A87F-BE665048F77A}" type="presParOf" srcId="{AB00B4E1-F1EA-412F-A308-389BB70DCA07}" destId="{0AEEC3B5-47B3-46BF-BBC1-E5E4C00C953E}" srcOrd="0" destOrd="0" presId="urn:microsoft.com/office/officeart/2005/8/layout/process4"/>
    <dgm:cxn modelId="{4D3769E6-9BEB-4CAB-B8F8-55FCC6277E1E}" type="presParOf" srcId="{5DC894A1-115B-439B-A99A-4398C31460C5}" destId="{61D5AB1D-49F0-403C-AE8D-8B09B6FAF227}" srcOrd="3" destOrd="0" presId="urn:microsoft.com/office/officeart/2005/8/layout/process4"/>
    <dgm:cxn modelId="{1511D1D0-C3A9-4CDE-BA35-8F1A8A98DDE6}" type="presParOf" srcId="{5DC894A1-115B-439B-A99A-4398C31460C5}" destId="{6A00C57E-5101-4A67-BC5C-7AFC4CFBD832}" srcOrd="4" destOrd="0" presId="urn:microsoft.com/office/officeart/2005/8/layout/process4"/>
    <dgm:cxn modelId="{7A64ADD9-BD35-4B65-A5D0-7D83DF84E705}" type="presParOf" srcId="{6A00C57E-5101-4A67-BC5C-7AFC4CFBD832}" destId="{4507659E-CD48-4257-A627-8997682F5A1F}" srcOrd="0" destOrd="0" presId="urn:microsoft.com/office/officeart/2005/8/layout/process4"/>
    <dgm:cxn modelId="{84A20FAC-5C4D-4BF3-B24E-C9A3E11EF72A}" type="presParOf" srcId="{5DC894A1-115B-439B-A99A-4398C31460C5}" destId="{AAF3048E-6F1B-4543-8E6D-37E136FC9240}" srcOrd="5" destOrd="0" presId="urn:microsoft.com/office/officeart/2005/8/layout/process4"/>
    <dgm:cxn modelId="{610C49E2-B9AE-4147-8ED2-AA12152EE2D4}" type="presParOf" srcId="{5DC894A1-115B-439B-A99A-4398C31460C5}" destId="{6F7642F0-2A67-4E6B-9E84-FD4751F5EBBD}" srcOrd="6" destOrd="0" presId="urn:microsoft.com/office/officeart/2005/8/layout/process4"/>
    <dgm:cxn modelId="{C667BB9D-9877-425F-BEE4-16CF45AED017}" type="presParOf" srcId="{6F7642F0-2A67-4E6B-9E84-FD4751F5EBBD}" destId="{E8CE69A9-9E3F-4028-8088-BADA9DA38955}" srcOrd="0" destOrd="0" presId="urn:microsoft.com/office/officeart/2005/8/layout/process4"/>
    <dgm:cxn modelId="{5A6F8C8F-C25D-442E-A37B-5F1036532493}" type="presParOf" srcId="{5DC894A1-115B-439B-A99A-4398C31460C5}" destId="{370732D3-9C45-4EF8-A2A1-5E77DB4E3FAA}" srcOrd="7" destOrd="0" presId="urn:microsoft.com/office/officeart/2005/8/layout/process4"/>
    <dgm:cxn modelId="{08FEC53E-9734-458F-88BC-8BE296E6E45F}" type="presParOf" srcId="{5DC894A1-115B-439B-A99A-4398C31460C5}" destId="{21149C7F-6E15-47E1-8897-7CC5E28B4FA9}" srcOrd="8" destOrd="0" presId="urn:microsoft.com/office/officeart/2005/8/layout/process4"/>
    <dgm:cxn modelId="{C5CBB474-331E-4BF7-B0B0-B391A77431B4}" type="presParOf" srcId="{21149C7F-6E15-47E1-8897-7CC5E28B4FA9}" destId="{B1D449EE-E6F2-40BD-A31E-E5B2CC55F62B}" srcOrd="0" destOrd="0" presId="urn:microsoft.com/office/officeart/2005/8/layout/process4"/>
    <dgm:cxn modelId="{A94D2BC4-55E9-48D3-B930-6D0CAC86CB71}" type="presParOf" srcId="{5DC894A1-115B-439B-A99A-4398C31460C5}" destId="{01420BBD-37DC-41C7-94E8-EB09475F7E32}" srcOrd="9" destOrd="0" presId="urn:microsoft.com/office/officeart/2005/8/layout/process4"/>
    <dgm:cxn modelId="{D3449E87-7C1C-4684-BAB8-83CFEBB07322}" type="presParOf" srcId="{5DC894A1-115B-439B-A99A-4398C31460C5}" destId="{660611AD-78A5-46EC-8AC4-076F3A021BAF}" srcOrd="10" destOrd="0" presId="urn:microsoft.com/office/officeart/2005/8/layout/process4"/>
    <dgm:cxn modelId="{155EEB59-3164-4B61-8C47-EF1A0DACD58C}" type="presParOf" srcId="{660611AD-78A5-46EC-8AC4-076F3A021BAF}" destId="{3D14CBB5-0BA9-4042-BB00-59DE0EA0E451}" srcOrd="0" destOrd="0" presId="urn:microsoft.com/office/officeart/2005/8/layout/process4"/>
    <dgm:cxn modelId="{3F71FC25-3880-43F4-90F3-F863DFC07689}" type="presParOf" srcId="{5DC894A1-115B-439B-A99A-4398C31460C5}" destId="{D7808992-D850-4D73-805E-242F9EB355CC}" srcOrd="11" destOrd="0" presId="urn:microsoft.com/office/officeart/2005/8/layout/process4"/>
    <dgm:cxn modelId="{AC03DFE5-647C-4B3C-ABFB-E0530BDCD809}" type="presParOf" srcId="{5DC894A1-115B-439B-A99A-4398C31460C5}" destId="{BA12F05E-473C-4BD1-8E8A-A7F291D3458C}" srcOrd="12" destOrd="0" presId="urn:microsoft.com/office/officeart/2005/8/layout/process4"/>
    <dgm:cxn modelId="{C7BA111C-1184-4FEE-815C-D0BBAFCD8A12}" type="presParOf" srcId="{BA12F05E-473C-4BD1-8E8A-A7F291D3458C}" destId="{A08847FF-4B41-4819-8E26-2CB5A9EB6A89}" srcOrd="0" destOrd="0" presId="urn:microsoft.com/office/officeart/2005/8/layout/process4"/>
    <dgm:cxn modelId="{A17A2D12-C65C-4F49-A3D8-04857D360A5B}" type="presParOf" srcId="{5DC894A1-115B-439B-A99A-4398C31460C5}" destId="{2AF5C604-0830-46AE-888E-40E59053A5F9}" srcOrd="13" destOrd="0" presId="urn:microsoft.com/office/officeart/2005/8/layout/process4"/>
    <dgm:cxn modelId="{E8E299CE-E155-4DEB-A192-1C39839497E5}" type="presParOf" srcId="{5DC894A1-115B-439B-A99A-4398C31460C5}" destId="{A4085242-F538-4646-A2EF-E8C45C96212C}" srcOrd="14" destOrd="0" presId="urn:microsoft.com/office/officeart/2005/8/layout/process4"/>
    <dgm:cxn modelId="{2C2E2387-4EB0-4AAD-A992-6227B9492D62}" type="presParOf" srcId="{A4085242-F538-4646-A2EF-E8C45C96212C}" destId="{670DB248-AD7D-41A7-8290-E3BEF15D5625}" srcOrd="0" destOrd="0" presId="urn:microsoft.com/office/officeart/2005/8/layout/process4"/>
    <dgm:cxn modelId="{136408CC-D3C5-40AD-A5FA-E9026F7D3D27}" type="presParOf" srcId="{5DC894A1-115B-439B-A99A-4398C31460C5}" destId="{CEB077D1-0573-48B9-B566-903408EE4D52}" srcOrd="15" destOrd="0" presId="urn:microsoft.com/office/officeart/2005/8/layout/process4"/>
    <dgm:cxn modelId="{0B1D72F9-E30C-4682-AD26-D82641C4CB1B}" type="presParOf" srcId="{5DC894A1-115B-439B-A99A-4398C31460C5}" destId="{525FF693-0686-4DDE-A1D4-E5958FAE8160}" srcOrd="16" destOrd="0" presId="urn:microsoft.com/office/officeart/2005/8/layout/process4"/>
    <dgm:cxn modelId="{43541013-9BF8-4A63-95A9-C22E4D8F6985}" type="presParOf" srcId="{525FF693-0686-4DDE-A1D4-E5958FAE8160}" destId="{DDF3BEA4-1196-443B-9D3E-7B9C14A23F57}" srcOrd="0" destOrd="0" presId="urn:microsoft.com/office/officeart/2005/8/layout/process4"/>
    <dgm:cxn modelId="{CAF708E2-894C-4199-BE16-3099EB57DBB0}" type="presParOf" srcId="{5DC894A1-115B-439B-A99A-4398C31460C5}" destId="{DB7F192B-571F-43D2-9EBD-90F97E2AF6C8}" srcOrd="17" destOrd="0" presId="urn:microsoft.com/office/officeart/2005/8/layout/process4"/>
    <dgm:cxn modelId="{CAF8CFF8-8CA8-4507-BEB8-1DFD1E5E999A}" type="presParOf" srcId="{5DC894A1-115B-439B-A99A-4398C31460C5}" destId="{425A693D-87FF-4132-A0C2-EAB1641F20C4}" srcOrd="18" destOrd="0" presId="urn:microsoft.com/office/officeart/2005/8/layout/process4"/>
    <dgm:cxn modelId="{FD65A900-E5EE-4622-93F8-22AF4CFA98EC}" type="presParOf" srcId="{425A693D-87FF-4132-A0C2-EAB1641F20C4}" destId="{69142C6A-E10D-46DF-9DCF-B79170DEF73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Shape 4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Shape 5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ru-RU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43740296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71450" marR="0" lvl="0" indent="-38100" algn="l" rtl="0">
              <a:lnSpc>
                <a:spcPct val="90000"/>
              </a:lnSpc>
              <a:spcBef>
                <a:spcPts val="750"/>
              </a:spcBef>
              <a:buClr>
                <a:schemeClr val="dk1"/>
              </a:buClr>
              <a:buSzPct val="1000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514350" marR="0" lvl="1" indent="-5715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857250" marR="0" lvl="2" indent="-7620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200150" marR="0" lvl="3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543050" marR="0" lvl="4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885950" marR="0" lvl="5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228850" marR="0" lvl="6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571750" marR="0" lvl="7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14650" marR="0" lvl="8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0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-RU"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ru-RU" sz="9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 advClick="0" advTm="5000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ctrTitle"/>
          </p:nvPr>
        </p:nvSpPr>
        <p:spPr>
          <a:xfrm>
            <a:off x="1143000" y="1122362"/>
            <a:ext cx="6858000" cy="2387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ctr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lnSpc>
                <a:spcPct val="90000"/>
              </a:lnSpc>
              <a:spcBef>
                <a:spcPts val="750"/>
              </a:spcBef>
              <a:buClr>
                <a:schemeClr val="dk1"/>
              </a:buClr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ctr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ctr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ctr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ctr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ctr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ctr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ctr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ctr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0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-RU"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ru-RU" sz="9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 advClick="0" advTm="5000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Заголовок раздела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 txBox="1">
            <a:spLocks noGrp="1"/>
          </p:cNvSpPr>
          <p:nvPr>
            <p:ph type="title"/>
          </p:nvPr>
        </p:nvSpPr>
        <p:spPr>
          <a:xfrm>
            <a:off x="623887" y="1709739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body" idx="1"/>
          </p:nvPr>
        </p:nvSpPr>
        <p:spPr>
          <a:xfrm>
            <a:off x="623887" y="4589464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750"/>
              </a:spcBef>
              <a:buClr>
                <a:srgbClr val="888888"/>
              </a:buClr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90000"/>
              </a:lnSpc>
              <a:spcBef>
                <a:spcPts val="375"/>
              </a:spcBef>
              <a:buClr>
                <a:srgbClr val="888888"/>
              </a:buClr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90000"/>
              </a:lnSpc>
              <a:spcBef>
                <a:spcPts val="375"/>
              </a:spcBef>
              <a:buClr>
                <a:srgbClr val="888888"/>
              </a:buClr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90000"/>
              </a:lnSpc>
              <a:spcBef>
                <a:spcPts val="375"/>
              </a:spcBef>
              <a:buClr>
                <a:srgbClr val="888888"/>
              </a:buClr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90000"/>
              </a:lnSpc>
              <a:spcBef>
                <a:spcPts val="375"/>
              </a:spcBef>
              <a:buClr>
                <a:srgbClr val="888888"/>
              </a:buClr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90000"/>
              </a:lnSpc>
              <a:spcBef>
                <a:spcPts val="375"/>
              </a:spcBef>
              <a:buClr>
                <a:srgbClr val="888888"/>
              </a:buClr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90000"/>
              </a:lnSpc>
              <a:spcBef>
                <a:spcPts val="375"/>
              </a:spcBef>
              <a:buClr>
                <a:srgbClr val="888888"/>
              </a:buClr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90000"/>
              </a:lnSpc>
              <a:spcBef>
                <a:spcPts val="375"/>
              </a:spcBef>
              <a:buClr>
                <a:srgbClr val="888888"/>
              </a:buClr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90000"/>
              </a:lnSpc>
              <a:spcBef>
                <a:spcPts val="375"/>
              </a:spcBef>
              <a:buClr>
                <a:srgbClr val="888888"/>
              </a:buClr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0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-RU"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ru-RU" sz="9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 advClick="0" advTm="5000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71450" marR="0" lvl="0" indent="-38100" algn="l" rtl="0">
              <a:lnSpc>
                <a:spcPct val="90000"/>
              </a:lnSpc>
              <a:spcBef>
                <a:spcPts val="750"/>
              </a:spcBef>
              <a:buClr>
                <a:schemeClr val="dk1"/>
              </a:buClr>
              <a:buSzPct val="1000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514350" marR="0" lvl="1" indent="-5715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857250" marR="0" lvl="2" indent="-7620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200150" marR="0" lvl="3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543050" marR="0" lvl="4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885950" marR="0" lvl="5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228850" marR="0" lvl="6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571750" marR="0" lvl="7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14650" marR="0" lvl="8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body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71450" marR="0" lvl="0" indent="-38100" algn="l" rtl="0">
              <a:lnSpc>
                <a:spcPct val="90000"/>
              </a:lnSpc>
              <a:spcBef>
                <a:spcPts val="750"/>
              </a:spcBef>
              <a:buClr>
                <a:schemeClr val="dk1"/>
              </a:buClr>
              <a:buSzPct val="1000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514350" marR="0" lvl="1" indent="-5715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857250" marR="0" lvl="2" indent="-7620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200150" marR="0" lvl="3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543050" marR="0" lvl="4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885950" marR="0" lvl="5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228850" marR="0" lvl="6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571750" marR="0" lvl="7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14650" marR="0" lvl="8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0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-RU"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ru-RU" sz="9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 advClick="0" advTm="5000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title"/>
          </p:nvPr>
        </p:nvSpPr>
        <p:spPr>
          <a:xfrm>
            <a:off x="629841" y="365126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750"/>
              </a:spcBef>
              <a:buClr>
                <a:schemeClr val="dk1"/>
              </a:buClr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body" idx="2"/>
          </p:nvPr>
        </p:nvSpPr>
        <p:spPr>
          <a:xfrm>
            <a:off x="629841" y="2505075"/>
            <a:ext cx="3868340" cy="368458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71450" marR="0" lvl="0" indent="-38100" algn="l" rtl="0">
              <a:lnSpc>
                <a:spcPct val="90000"/>
              </a:lnSpc>
              <a:spcBef>
                <a:spcPts val="750"/>
              </a:spcBef>
              <a:buClr>
                <a:schemeClr val="dk1"/>
              </a:buClr>
              <a:buSzPct val="1000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514350" marR="0" lvl="1" indent="-5715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857250" marR="0" lvl="2" indent="-7620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200150" marR="0" lvl="3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543050" marR="0" lvl="4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885950" marR="0" lvl="5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228850" marR="0" lvl="6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571750" marR="0" lvl="7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14650" marR="0" lvl="8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body" idx="3"/>
          </p:nvPr>
        </p:nvSpPr>
        <p:spPr>
          <a:xfrm>
            <a:off x="4629150" y="1681163"/>
            <a:ext cx="3887390" cy="82391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750"/>
              </a:spcBef>
              <a:buClr>
                <a:schemeClr val="dk1"/>
              </a:buClr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body" idx="4"/>
          </p:nvPr>
        </p:nvSpPr>
        <p:spPr>
          <a:xfrm>
            <a:off x="4629150" y="2505075"/>
            <a:ext cx="3887390" cy="368458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71450" marR="0" lvl="0" indent="-38100" algn="l" rtl="0">
              <a:lnSpc>
                <a:spcPct val="90000"/>
              </a:lnSpc>
              <a:spcBef>
                <a:spcPts val="750"/>
              </a:spcBef>
              <a:buClr>
                <a:schemeClr val="dk1"/>
              </a:buClr>
              <a:buSzPct val="1000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514350" marR="0" lvl="1" indent="-5715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857250" marR="0" lvl="2" indent="-7620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200150" marR="0" lvl="3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543050" marR="0" lvl="4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885950" marR="0" lvl="5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228850" marR="0" lvl="6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571750" marR="0" lvl="7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14650" marR="0" lvl="8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0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-RU"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ru-RU" sz="9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 advClick="0" advTm="5000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0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-RU"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ru-RU" sz="9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 advClick="0" advTm="5000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Объект с подписью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 txBox="1">
            <a:spLocks noGrp="1"/>
          </p:cNvSpPr>
          <p:nvPr>
            <p:ph type="title"/>
          </p:nvPr>
        </p:nvSpPr>
        <p:spPr>
          <a:xfrm>
            <a:off x="629841" y="457200"/>
            <a:ext cx="2949178" cy="1600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body" idx="1"/>
          </p:nvPr>
        </p:nvSpPr>
        <p:spPr>
          <a:xfrm>
            <a:off x="3887391" y="987425"/>
            <a:ext cx="4629150" cy="48736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71450" marR="0" lvl="0" indent="-19050" algn="l" rtl="0">
              <a:lnSpc>
                <a:spcPct val="90000"/>
              </a:lnSpc>
              <a:spcBef>
                <a:spcPts val="75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514350" marR="0" lvl="1" indent="-3810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1000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857250" marR="0" lvl="2" indent="-5715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200150" marR="0" lvl="3" indent="-7620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543050" marR="0" lvl="4" indent="-7620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885950" marR="0" lvl="5" indent="-7620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228850" marR="0" lvl="6" indent="-7620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571750" marR="0" lvl="7" indent="-7620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14650" marR="0" lvl="8" indent="-7620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body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750"/>
              </a:spcBef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Shape 62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Shape 63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0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-RU"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ru-RU" sz="9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 advClick="0" advTm="5000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Рисунок с подписью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 txBox="1">
            <a:spLocks noGrp="1"/>
          </p:cNvSpPr>
          <p:nvPr>
            <p:ph type="title"/>
          </p:nvPr>
        </p:nvSpPr>
        <p:spPr>
          <a:xfrm>
            <a:off x="629841" y="457200"/>
            <a:ext cx="2949178" cy="1600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67" name="Shape 67"/>
          <p:cNvSpPr>
            <a:spLocks noGrp="1"/>
          </p:cNvSpPr>
          <p:nvPr>
            <p:ph type="pic" idx="2"/>
          </p:nvPr>
        </p:nvSpPr>
        <p:spPr>
          <a:xfrm>
            <a:off x="3887391" y="987425"/>
            <a:ext cx="4629150" cy="48736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750"/>
              </a:spcBef>
              <a:buClr>
                <a:schemeClr val="dk1"/>
              </a:buClr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body" idx="1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750"/>
              </a:spcBef>
              <a:buClr>
                <a:schemeClr val="dk1"/>
              </a:buClr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42900" marR="0" lvl="1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00" marR="0" lvl="2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00" marR="0" lvl="3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00" marR="0" lvl="4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00" marR="0" lvl="5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00" marR="0" lvl="6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00" marR="0" lvl="7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00" marR="0" lvl="8" indent="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Shape 69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0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-RU"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ru-RU" sz="9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 advClick="0" advTm="5000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Заголовок и вертикальный текст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 rot="5400000">
            <a:off x="2396330" y="57943"/>
            <a:ext cx="4351338" cy="7886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71450" marR="0" lvl="0" indent="-38100" algn="l" rtl="0">
              <a:lnSpc>
                <a:spcPct val="90000"/>
              </a:lnSpc>
              <a:spcBef>
                <a:spcPts val="750"/>
              </a:spcBef>
              <a:buClr>
                <a:schemeClr val="dk1"/>
              </a:buClr>
              <a:buSzPct val="1000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514350" marR="0" lvl="1" indent="-5715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857250" marR="0" lvl="2" indent="-7620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200150" marR="0" lvl="3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543050" marR="0" lvl="4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885950" marR="0" lvl="5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228850" marR="0" lvl="6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571750" marR="0" lvl="7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14650" marR="0" lvl="8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0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-RU"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ru-RU" sz="9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 advClick="0" advTm="5000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Вертикальный заголовок и текст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 txBox="1">
            <a:spLocks noGrp="1"/>
          </p:cNvSpPr>
          <p:nvPr>
            <p:ph type="title"/>
          </p:nvPr>
        </p:nvSpPr>
        <p:spPr>
          <a:xfrm rot="5400000">
            <a:off x="4623593" y="2285206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body" idx="1"/>
          </p:nvPr>
        </p:nvSpPr>
        <p:spPr>
          <a:xfrm rot="5400000">
            <a:off x="623093" y="370681"/>
            <a:ext cx="5811838" cy="58007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71450" marR="0" lvl="0" indent="-38100" algn="l" rtl="0">
              <a:lnSpc>
                <a:spcPct val="90000"/>
              </a:lnSpc>
              <a:spcBef>
                <a:spcPts val="750"/>
              </a:spcBef>
              <a:buClr>
                <a:schemeClr val="dk1"/>
              </a:buClr>
              <a:buSzPct val="1000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514350" marR="0" lvl="1" indent="-5715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857250" marR="0" lvl="2" indent="-7620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200150" marR="0" lvl="3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543050" marR="0" lvl="4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885950" marR="0" lvl="5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228850" marR="0" lvl="6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571750" marR="0" lvl="7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14650" marR="0" lvl="8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1" name="Shape 81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2" name="Shape 82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0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3" name="Shape 83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-RU"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ru-RU" sz="9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 advClick="0" advTm="5000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2611338" y="4340233"/>
            <a:ext cx="2853181" cy="228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1" u="heavy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908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9084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5/27/2025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slow" advClick="0" advTm="5000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5667419"/>
      </p:ext>
    </p:extLst>
  </p:cSld>
  <p:clrMapOvr>
    <a:masterClrMapping/>
  </p:clrMapOvr>
  <p:transition spd="slow" advClick="0" advTm="5000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4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71450" marR="0" lvl="0" indent="-38100" algn="l" rtl="0">
              <a:lnSpc>
                <a:spcPct val="90000"/>
              </a:lnSpc>
              <a:spcBef>
                <a:spcPts val="750"/>
              </a:spcBef>
              <a:buClr>
                <a:schemeClr val="dk1"/>
              </a:buClr>
              <a:buSzPct val="1000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514350" marR="0" lvl="1" indent="-5715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857250" marR="0" lvl="2" indent="-76200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1000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200150" marR="0" lvl="3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543050" marR="0" lvl="4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885950" marR="0" lvl="5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228850" marR="0" lvl="6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571750" marR="0" lvl="7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14650" marR="0" lvl="8" indent="-85725" algn="l" rtl="0">
              <a:lnSpc>
                <a:spcPct val="90000"/>
              </a:lnSpc>
              <a:spcBef>
                <a:spcPts val="375"/>
              </a:spcBef>
              <a:buClr>
                <a:schemeClr val="dk1"/>
              </a:buClr>
              <a:buSzPct val="96428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0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ru-RU"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ru-RU" sz="9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60" r:id="rId11"/>
    <p:sldLayoutId id="2147483661" r:id="rId12"/>
  </p:sldLayoutIdLst>
  <p:transition spd="slow" advClick="0" advTm="5000">
    <p:wipe dir="r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2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8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journal.tinkoff.ru/razvod-babushek" TargetMode="External"/><Relationship Id="rId2" Type="http://schemas.openxmlformats.org/officeDocument/2006/relationships/hyperlink" Target="http://www.myshared.ru/slide/543987/" TargetMode="External"/><Relationship Id="rId1" Type="http://schemas.openxmlformats.org/officeDocument/2006/relationships/slideLayout" Target="../slideLayouts/slideLayout12.xml"/><Relationship Id="rId5" Type="http://schemas.openxmlformats.org/officeDocument/2006/relationships/hyperlink" Target="https://www.sravni.ru/q/kakie-poleznye-finansovye-privychki-pomogut-obresti-uverennost-v-57657/https:/theslide.ru/ekonomika/finansovaya-gramotnost-eto-uverennost-v-svoem#slides" TargetMode="External"/><Relationship Id="rId4" Type="http://schemas.openxmlformats.org/officeDocument/2006/relationships/hyperlink" Target="https://brobank.ru/banki-zashitjat-pensionerov-ot-moshennicestva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0" y="830786"/>
            <a:ext cx="7439487" cy="0"/>
          </a:xfrm>
          <a:prstGeom prst="line">
            <a:avLst/>
          </a:prstGeom>
          <a:ln w="25400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bject 2"/>
          <p:cNvSpPr txBox="1">
            <a:spLocks noGrp="1"/>
          </p:cNvSpPr>
          <p:nvPr>
            <p:ph type="title"/>
          </p:nvPr>
        </p:nvSpPr>
        <p:spPr>
          <a:xfrm>
            <a:off x="1144651" y="236126"/>
            <a:ext cx="7076440" cy="297151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ts val="4715"/>
              </a:lnSpc>
              <a:spcBef>
                <a:spcPts val="95"/>
              </a:spcBef>
            </a:pPr>
            <a:r>
              <a:rPr lang="ru-RU" b="1" i="1" u="none" spc="-30" dirty="0">
                <a:latin typeface="+mn-lt"/>
                <a:cs typeface="Times New Roman" pitchFamily="18" charset="0"/>
              </a:rPr>
              <a:t>Направление по финансовой грамотности: </a:t>
            </a:r>
            <a:br>
              <a:rPr lang="ru-RU" b="1" i="1" u="none" spc="-30" dirty="0">
                <a:latin typeface="+mn-lt"/>
                <a:cs typeface="Times New Roman" pitchFamily="18" charset="0"/>
              </a:rPr>
            </a:br>
            <a:r>
              <a:rPr lang="ru-RU" b="1" i="1" u="none" spc="-30" dirty="0">
                <a:latin typeface="+mn-lt"/>
                <a:cs typeface="Times New Roman" pitchFamily="18" charset="0"/>
              </a:rPr>
              <a:t>«Наша сила в доверии народа!</a:t>
            </a:r>
            <a:br>
              <a:rPr lang="ru-RU" b="1" i="1" u="none" spc="-30" dirty="0">
                <a:latin typeface="+mn-lt"/>
                <a:cs typeface="Times New Roman" pitchFamily="18" charset="0"/>
              </a:rPr>
            </a:br>
            <a:r>
              <a:rPr b="1" i="1" u="none" spc="-30" dirty="0">
                <a:latin typeface="+mn-lt"/>
                <a:cs typeface="Times New Roman" pitchFamily="18" charset="0"/>
              </a:rPr>
              <a:t>МОШЕННИЧЕСТВО</a:t>
            </a:r>
          </a:p>
          <a:p>
            <a:pPr algn="ctr">
              <a:lnSpc>
                <a:spcPts val="4715"/>
              </a:lnSpc>
            </a:pPr>
            <a:r>
              <a:rPr b="1" i="1" u="none" spc="-5" dirty="0">
                <a:latin typeface="+mn-lt"/>
                <a:cs typeface="Times New Roman" pitchFamily="18" charset="0"/>
              </a:rPr>
              <a:t>С </a:t>
            </a:r>
            <a:r>
              <a:rPr b="1" i="1" u="none" spc="-35" dirty="0">
                <a:latin typeface="+mn-lt"/>
                <a:cs typeface="Times New Roman" pitchFamily="18" charset="0"/>
              </a:rPr>
              <a:t>БАНКОВСКИМИ</a:t>
            </a:r>
            <a:r>
              <a:rPr b="1" i="1" u="none" spc="-25" dirty="0">
                <a:latin typeface="+mn-lt"/>
                <a:cs typeface="Times New Roman" pitchFamily="18" charset="0"/>
              </a:rPr>
              <a:t> </a:t>
            </a:r>
            <a:r>
              <a:rPr b="1" i="1" u="none" spc="-55" dirty="0">
                <a:latin typeface="+mn-lt"/>
                <a:cs typeface="Times New Roman" pitchFamily="18" charset="0"/>
              </a:rPr>
              <a:t>КАРТАМИ</a:t>
            </a:r>
            <a:r>
              <a:rPr lang="ru-RU" b="1" i="1" u="none" spc="-55" dirty="0">
                <a:latin typeface="+mn-lt"/>
                <a:cs typeface="Times New Roman" pitchFamily="18" charset="0"/>
              </a:rPr>
              <a:t>"</a:t>
            </a:r>
            <a:endParaRPr b="1" i="1" u="none" spc="-55" dirty="0">
              <a:latin typeface="+mn-lt"/>
              <a:cs typeface="Times New Roman" pitchFamily="18" charset="0"/>
            </a:endParaRPr>
          </a:p>
        </p:txBody>
      </p:sp>
      <p:sp>
        <p:nvSpPr>
          <p:cNvPr id="9" name="object 3"/>
          <p:cNvSpPr/>
          <p:nvPr/>
        </p:nvSpPr>
        <p:spPr>
          <a:xfrm>
            <a:off x="446566" y="3207645"/>
            <a:ext cx="6485859" cy="341423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" name="Объект 4">
            <a:extLst>
              <a:ext uri="{FF2B5EF4-FFF2-40B4-BE49-F238E27FC236}">
                <a16:creationId xmlns:a16="http://schemas.microsoft.com/office/drawing/2014/main" xmlns="" id="{0E81D7DB-926A-6BA1-121B-0AA45D8FE6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4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07927" y="5223475"/>
            <a:ext cx="5524500" cy="15128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3">
            <a:extLst>
              <a:ext uri="{FF2B5EF4-FFF2-40B4-BE49-F238E27FC236}">
                <a16:creationId xmlns:a16="http://schemas.microsoft.com/office/drawing/2014/main" xmlns="" id="{B041ACED-83F6-9A5E-0BB9-A96AE93ACB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084" y="3207645"/>
            <a:ext cx="2379071" cy="2379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3">
            <a:extLst>
              <a:ext uri="{FF2B5EF4-FFF2-40B4-BE49-F238E27FC236}">
                <a16:creationId xmlns:a16="http://schemas.microsoft.com/office/drawing/2014/main" xmlns="" id="{B041ACED-83F6-9A5E-0BB9-A96AE93ACB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084" y="3205432"/>
            <a:ext cx="2379071" cy="2379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5378847"/>
      </p:ext>
    </p:extLst>
  </p:cSld>
  <p:clrMapOvr>
    <a:masterClrMapping/>
  </p:clrMapOvr>
  <p:transition spd="slow" advClick="0" advTm="5000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50444" y="1395016"/>
            <a:ext cx="8252633" cy="575819"/>
          </a:xfrm>
          <a:prstGeom prst="rect">
            <a:avLst/>
          </a:prstGeom>
        </p:spPr>
        <p:txBody>
          <a:bodyPr vert="horz" wrap="square" lIns="0" tIns="10941" rIns="0" bIns="0" rtlCol="0">
            <a:spAutoFit/>
          </a:bodyPr>
          <a:lstStyle/>
          <a:p>
            <a:pPr marL="11516">
              <a:lnSpc>
                <a:spcPct val="100000"/>
              </a:lnSpc>
              <a:spcBef>
                <a:spcPts val="86"/>
              </a:spcBef>
            </a:pPr>
            <a:r>
              <a:rPr b="0" i="0" spc="-911" dirty="0">
                <a:latin typeface="Times New Roman"/>
                <a:cs typeface="Times New Roman"/>
              </a:rPr>
              <a:t> </a:t>
            </a:r>
            <a:r>
              <a:rPr spc="-9" dirty="0"/>
              <a:t>Виды </a:t>
            </a:r>
            <a:r>
              <a:rPr spc="-18" dirty="0"/>
              <a:t>банковских платежных</a:t>
            </a:r>
            <a:r>
              <a:rPr spc="27" dirty="0"/>
              <a:t> </a:t>
            </a:r>
            <a:r>
              <a:rPr spc="5" dirty="0"/>
              <a:t>карт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41233" y="2865081"/>
            <a:ext cx="2573909" cy="575819"/>
          </a:xfrm>
          <a:prstGeom prst="rect">
            <a:avLst/>
          </a:prstGeom>
        </p:spPr>
        <p:txBody>
          <a:bodyPr vert="horz" wrap="square" lIns="0" tIns="10941" rIns="0" bIns="0" rtlCol="0">
            <a:spAutoFit/>
          </a:bodyPr>
          <a:lstStyle/>
          <a:p>
            <a:pPr marL="11516">
              <a:spcBef>
                <a:spcPts val="86"/>
              </a:spcBef>
            </a:pPr>
            <a:r>
              <a:rPr sz="3600" b="1" spc="-18" dirty="0"/>
              <a:t>Дебетовые</a:t>
            </a:r>
            <a:endParaRPr sz="3600"/>
          </a:p>
        </p:txBody>
      </p:sp>
      <p:sp>
        <p:nvSpPr>
          <p:cNvPr id="4" name="object 4"/>
          <p:cNvSpPr txBox="1"/>
          <p:nvPr/>
        </p:nvSpPr>
        <p:spPr>
          <a:xfrm>
            <a:off x="5803637" y="2865081"/>
            <a:ext cx="2566424" cy="575819"/>
          </a:xfrm>
          <a:prstGeom prst="rect">
            <a:avLst/>
          </a:prstGeom>
        </p:spPr>
        <p:txBody>
          <a:bodyPr vert="horz" wrap="square" lIns="0" tIns="10941" rIns="0" bIns="0" rtlCol="0">
            <a:spAutoFit/>
          </a:bodyPr>
          <a:lstStyle/>
          <a:p>
            <a:pPr marL="11516">
              <a:spcBef>
                <a:spcPts val="86"/>
              </a:spcBef>
            </a:pPr>
            <a:r>
              <a:rPr sz="3600" b="1" spc="-9" dirty="0"/>
              <a:t>Кредитные</a:t>
            </a:r>
            <a:endParaRPr sz="3600"/>
          </a:p>
        </p:txBody>
      </p:sp>
      <p:sp>
        <p:nvSpPr>
          <p:cNvPr id="5" name="object 5"/>
          <p:cNvSpPr/>
          <p:nvPr/>
        </p:nvSpPr>
        <p:spPr>
          <a:xfrm>
            <a:off x="1662926" y="1985001"/>
            <a:ext cx="826300" cy="820542"/>
          </a:xfrm>
          <a:custGeom>
            <a:avLst/>
            <a:gdLst/>
            <a:ahLst/>
            <a:cxnLst/>
            <a:rect l="l" t="t" r="r" b="b"/>
            <a:pathLst>
              <a:path w="911225" h="904875">
                <a:moveTo>
                  <a:pt x="27177" y="823849"/>
                </a:moveTo>
                <a:lnTo>
                  <a:pt x="0" y="904494"/>
                </a:lnTo>
                <a:lnTo>
                  <a:pt x="80899" y="877951"/>
                </a:lnTo>
                <a:lnTo>
                  <a:pt x="67405" y="864362"/>
                </a:lnTo>
                <a:lnTo>
                  <a:pt x="49530" y="864362"/>
                </a:lnTo>
                <a:lnTo>
                  <a:pt x="40639" y="855345"/>
                </a:lnTo>
                <a:lnTo>
                  <a:pt x="49608" y="846438"/>
                </a:lnTo>
                <a:lnTo>
                  <a:pt x="27177" y="823849"/>
                </a:lnTo>
                <a:close/>
              </a:path>
              <a:path w="911225" h="904875">
                <a:moveTo>
                  <a:pt x="49608" y="846438"/>
                </a:moveTo>
                <a:lnTo>
                  <a:pt x="40639" y="855345"/>
                </a:lnTo>
                <a:lnTo>
                  <a:pt x="49530" y="864362"/>
                </a:lnTo>
                <a:lnTo>
                  <a:pt x="58530" y="855423"/>
                </a:lnTo>
                <a:lnTo>
                  <a:pt x="49608" y="846438"/>
                </a:lnTo>
                <a:close/>
              </a:path>
              <a:path w="911225" h="904875">
                <a:moveTo>
                  <a:pt x="58530" y="855423"/>
                </a:moveTo>
                <a:lnTo>
                  <a:pt x="49530" y="864362"/>
                </a:lnTo>
                <a:lnTo>
                  <a:pt x="67405" y="864362"/>
                </a:lnTo>
                <a:lnTo>
                  <a:pt x="58530" y="855423"/>
                </a:lnTo>
                <a:close/>
              </a:path>
              <a:path w="911225" h="904875">
                <a:moveTo>
                  <a:pt x="901954" y="0"/>
                </a:moveTo>
                <a:lnTo>
                  <a:pt x="49608" y="846438"/>
                </a:lnTo>
                <a:lnTo>
                  <a:pt x="58530" y="855423"/>
                </a:lnTo>
                <a:lnTo>
                  <a:pt x="910970" y="8889"/>
                </a:lnTo>
                <a:lnTo>
                  <a:pt x="90195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491741" y="1984655"/>
            <a:ext cx="982922" cy="820542"/>
          </a:xfrm>
          <a:custGeom>
            <a:avLst/>
            <a:gdLst/>
            <a:ahLst/>
            <a:cxnLst/>
            <a:rect l="l" t="t" r="r" b="b"/>
            <a:pathLst>
              <a:path w="1083945" h="904875">
                <a:moveTo>
                  <a:pt x="1021035" y="861102"/>
                </a:moveTo>
                <a:lnTo>
                  <a:pt x="1000760" y="885443"/>
                </a:lnTo>
                <a:lnTo>
                  <a:pt x="1083564" y="904875"/>
                </a:lnTo>
                <a:lnTo>
                  <a:pt x="1067987" y="869188"/>
                </a:lnTo>
                <a:lnTo>
                  <a:pt x="1030732" y="869188"/>
                </a:lnTo>
                <a:lnTo>
                  <a:pt x="1021035" y="861102"/>
                </a:lnTo>
                <a:close/>
              </a:path>
              <a:path w="1083945" h="904875">
                <a:moveTo>
                  <a:pt x="1029174" y="851332"/>
                </a:moveTo>
                <a:lnTo>
                  <a:pt x="1021035" y="861102"/>
                </a:lnTo>
                <a:lnTo>
                  <a:pt x="1030732" y="869188"/>
                </a:lnTo>
                <a:lnTo>
                  <a:pt x="1038860" y="859408"/>
                </a:lnTo>
                <a:lnTo>
                  <a:pt x="1029174" y="851332"/>
                </a:lnTo>
                <a:close/>
              </a:path>
              <a:path w="1083945" h="904875">
                <a:moveTo>
                  <a:pt x="1049528" y="826896"/>
                </a:moveTo>
                <a:lnTo>
                  <a:pt x="1029174" y="851332"/>
                </a:lnTo>
                <a:lnTo>
                  <a:pt x="1038860" y="859408"/>
                </a:lnTo>
                <a:lnTo>
                  <a:pt x="1030732" y="869188"/>
                </a:lnTo>
                <a:lnTo>
                  <a:pt x="1067987" y="869188"/>
                </a:lnTo>
                <a:lnTo>
                  <a:pt x="1049528" y="826896"/>
                </a:lnTo>
                <a:close/>
              </a:path>
              <a:path w="1083945" h="904875">
                <a:moveTo>
                  <a:pt x="8255" y="0"/>
                </a:moveTo>
                <a:lnTo>
                  <a:pt x="0" y="9651"/>
                </a:lnTo>
                <a:lnTo>
                  <a:pt x="1021035" y="861102"/>
                </a:lnTo>
                <a:lnTo>
                  <a:pt x="1029174" y="851332"/>
                </a:lnTo>
                <a:lnTo>
                  <a:pt x="825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328012" y="3759674"/>
            <a:ext cx="3516755" cy="21074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16688" y="3827390"/>
            <a:ext cx="2871746" cy="20397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0" y="830786"/>
            <a:ext cx="7439487" cy="0"/>
          </a:xfrm>
          <a:prstGeom prst="line">
            <a:avLst/>
          </a:prstGeom>
          <a:ln w="25400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5000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98930" y="1571984"/>
            <a:ext cx="7740154" cy="565046"/>
          </a:xfrm>
          <a:prstGeom prst="rect">
            <a:avLst/>
          </a:prstGeom>
        </p:spPr>
        <p:txBody>
          <a:bodyPr vert="horz" wrap="square" lIns="0" tIns="10941" rIns="0" bIns="0" rtlCol="0">
            <a:spAutoFit/>
          </a:bodyPr>
          <a:lstStyle/>
          <a:p>
            <a:pPr marL="11516">
              <a:lnSpc>
                <a:spcPct val="100000"/>
              </a:lnSpc>
              <a:spcBef>
                <a:spcPts val="86"/>
              </a:spcBef>
            </a:pPr>
            <a:r>
              <a:rPr sz="3600" b="1" i="1" u="sng" spc="-911" dirty="0">
                <a:latin typeface="Times New Roman"/>
                <a:cs typeface="Times New Roman"/>
              </a:rPr>
              <a:t> </a:t>
            </a:r>
            <a:r>
              <a:rPr sz="3600" b="1" i="1" u="sng" spc="-5" dirty="0"/>
              <a:t>Классификация </a:t>
            </a:r>
            <a:r>
              <a:rPr sz="3600" b="1" i="1" u="sng" spc="-18" dirty="0"/>
              <a:t>банковских</a:t>
            </a:r>
            <a:r>
              <a:rPr sz="3600" b="1" i="1" u="sng" spc="-5" dirty="0"/>
              <a:t> </a:t>
            </a:r>
            <a:r>
              <a:rPr sz="3600" b="1" i="1" u="sng" spc="5" dirty="0"/>
              <a:t>карт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647427" y="2208035"/>
            <a:ext cx="2631453" cy="750874"/>
          </a:xfrm>
          <a:prstGeom prst="rect">
            <a:avLst/>
          </a:prstGeom>
        </p:spPr>
        <p:txBody>
          <a:bodyPr vert="horz" wrap="square" lIns="0" tIns="12092" rIns="0" bIns="0" rtlCol="0">
            <a:spAutoFit/>
          </a:bodyPr>
          <a:lstStyle/>
          <a:p>
            <a:pPr marL="11516">
              <a:spcBef>
                <a:spcPts val="95"/>
              </a:spcBef>
            </a:pPr>
            <a:r>
              <a:rPr sz="2400" b="1" dirty="0"/>
              <a:t>По </a:t>
            </a:r>
            <a:r>
              <a:rPr sz="2400" b="1" spc="-14" dirty="0"/>
              <a:t>носителю</a:t>
            </a:r>
            <a:r>
              <a:rPr sz="2400" b="1" spc="-9" dirty="0"/>
              <a:t> </a:t>
            </a:r>
            <a:r>
              <a:rPr sz="2400" b="1" spc="-14" dirty="0"/>
              <a:t>информации</a:t>
            </a:r>
            <a:endParaRPr sz="2400"/>
          </a:p>
        </p:txBody>
      </p:sp>
      <p:sp>
        <p:nvSpPr>
          <p:cNvPr id="4" name="object 4"/>
          <p:cNvSpPr txBox="1"/>
          <p:nvPr/>
        </p:nvSpPr>
        <p:spPr>
          <a:xfrm>
            <a:off x="1275400" y="3327310"/>
            <a:ext cx="1818320" cy="381542"/>
          </a:xfrm>
          <a:prstGeom prst="rect">
            <a:avLst/>
          </a:prstGeom>
        </p:spPr>
        <p:txBody>
          <a:bodyPr vert="horz" wrap="square" lIns="0" tIns="12092" rIns="0" bIns="0" rtlCol="0">
            <a:spAutoFit/>
          </a:bodyPr>
          <a:lstStyle/>
          <a:p>
            <a:pPr marL="11516">
              <a:spcBef>
                <a:spcPts val="95"/>
              </a:spcBef>
            </a:pPr>
            <a:r>
              <a:rPr sz="2400" b="1" spc="18" dirty="0"/>
              <a:t>М</a:t>
            </a:r>
            <a:r>
              <a:rPr sz="2400" b="1" spc="-5" dirty="0"/>
              <a:t>а</a:t>
            </a:r>
            <a:r>
              <a:rPr sz="2400" b="1" dirty="0"/>
              <a:t>гни</a:t>
            </a:r>
            <a:r>
              <a:rPr sz="2400" b="1" spc="-27" dirty="0"/>
              <a:t>т</a:t>
            </a:r>
            <a:r>
              <a:rPr sz="2400" b="1" dirty="0"/>
              <a:t>ные</a:t>
            </a:r>
            <a:endParaRPr sz="2400"/>
          </a:p>
        </p:txBody>
      </p:sp>
      <p:sp>
        <p:nvSpPr>
          <p:cNvPr id="5" name="object 5"/>
          <p:cNvSpPr txBox="1"/>
          <p:nvPr/>
        </p:nvSpPr>
        <p:spPr>
          <a:xfrm>
            <a:off x="6431281" y="3327310"/>
            <a:ext cx="1630680" cy="381542"/>
          </a:xfrm>
          <a:prstGeom prst="rect">
            <a:avLst/>
          </a:prstGeom>
        </p:spPr>
        <p:txBody>
          <a:bodyPr vert="horz" wrap="square" lIns="0" tIns="12092" rIns="0" bIns="0" rtlCol="0">
            <a:spAutoFit/>
          </a:bodyPr>
          <a:lstStyle/>
          <a:p>
            <a:pPr marL="11516">
              <a:spcBef>
                <a:spcPts val="95"/>
              </a:spcBef>
            </a:pPr>
            <a:r>
              <a:rPr sz="2400" b="1" dirty="0"/>
              <a:t>Чипов</a:t>
            </a:r>
            <a:r>
              <a:rPr sz="2400" b="1" spc="5" dirty="0"/>
              <a:t>ы</a:t>
            </a:r>
            <a:r>
              <a:rPr sz="2400" b="1" dirty="0"/>
              <a:t>е</a:t>
            </a:r>
            <a:endParaRPr sz="1800"/>
          </a:p>
        </p:txBody>
      </p:sp>
      <p:sp>
        <p:nvSpPr>
          <p:cNvPr id="6" name="object 6"/>
          <p:cNvSpPr/>
          <p:nvPr/>
        </p:nvSpPr>
        <p:spPr>
          <a:xfrm>
            <a:off x="991041" y="4033053"/>
            <a:ext cx="2285559" cy="16514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684520" y="4025951"/>
            <a:ext cx="2893297" cy="182620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637019" y="2951185"/>
            <a:ext cx="498659" cy="331672"/>
          </a:xfrm>
          <a:custGeom>
            <a:avLst/>
            <a:gdLst/>
            <a:ahLst/>
            <a:cxnLst/>
            <a:rect l="l" t="t" r="r" b="b"/>
            <a:pathLst>
              <a:path w="549910" h="365760">
                <a:moveTo>
                  <a:pt x="42672" y="291973"/>
                </a:moveTo>
                <a:lnTo>
                  <a:pt x="0" y="365633"/>
                </a:lnTo>
                <a:lnTo>
                  <a:pt x="84581" y="355473"/>
                </a:lnTo>
                <a:lnTo>
                  <a:pt x="71757" y="336041"/>
                </a:lnTo>
                <a:lnTo>
                  <a:pt x="56514" y="336041"/>
                </a:lnTo>
                <a:lnTo>
                  <a:pt x="49530" y="325374"/>
                </a:lnTo>
                <a:lnTo>
                  <a:pt x="60108" y="318392"/>
                </a:lnTo>
                <a:lnTo>
                  <a:pt x="42672" y="291973"/>
                </a:lnTo>
                <a:close/>
              </a:path>
              <a:path w="549910" h="365760">
                <a:moveTo>
                  <a:pt x="60108" y="318392"/>
                </a:moveTo>
                <a:lnTo>
                  <a:pt x="49530" y="325374"/>
                </a:lnTo>
                <a:lnTo>
                  <a:pt x="56514" y="336041"/>
                </a:lnTo>
                <a:lnTo>
                  <a:pt x="67133" y="329035"/>
                </a:lnTo>
                <a:lnTo>
                  <a:pt x="60108" y="318392"/>
                </a:lnTo>
                <a:close/>
              </a:path>
              <a:path w="549910" h="365760">
                <a:moveTo>
                  <a:pt x="67133" y="329035"/>
                </a:moveTo>
                <a:lnTo>
                  <a:pt x="56514" y="336041"/>
                </a:lnTo>
                <a:lnTo>
                  <a:pt x="71757" y="336041"/>
                </a:lnTo>
                <a:lnTo>
                  <a:pt x="67133" y="329035"/>
                </a:lnTo>
                <a:close/>
              </a:path>
              <a:path w="549910" h="365760">
                <a:moveTo>
                  <a:pt x="542544" y="0"/>
                </a:moveTo>
                <a:lnTo>
                  <a:pt x="60108" y="318392"/>
                </a:lnTo>
                <a:lnTo>
                  <a:pt x="67133" y="329035"/>
                </a:lnTo>
                <a:lnTo>
                  <a:pt x="549656" y="10668"/>
                </a:lnTo>
                <a:lnTo>
                  <a:pt x="54254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307939" y="2891070"/>
            <a:ext cx="492901" cy="331672"/>
          </a:xfrm>
          <a:custGeom>
            <a:avLst/>
            <a:gdLst/>
            <a:ahLst/>
            <a:cxnLst/>
            <a:rect l="l" t="t" r="r" b="b"/>
            <a:pathLst>
              <a:path w="543559" h="365760">
                <a:moveTo>
                  <a:pt x="476419" y="328654"/>
                </a:moveTo>
                <a:lnTo>
                  <a:pt x="458724" y="355091"/>
                </a:lnTo>
                <a:lnTo>
                  <a:pt x="543305" y="365633"/>
                </a:lnTo>
                <a:lnTo>
                  <a:pt x="526208" y="335661"/>
                </a:lnTo>
                <a:lnTo>
                  <a:pt x="486917" y="335661"/>
                </a:lnTo>
                <a:lnTo>
                  <a:pt x="476419" y="328654"/>
                </a:lnTo>
                <a:close/>
              </a:path>
              <a:path w="543559" h="365760">
                <a:moveTo>
                  <a:pt x="483494" y="318085"/>
                </a:moveTo>
                <a:lnTo>
                  <a:pt x="476419" y="328654"/>
                </a:lnTo>
                <a:lnTo>
                  <a:pt x="486917" y="335661"/>
                </a:lnTo>
                <a:lnTo>
                  <a:pt x="494029" y="325120"/>
                </a:lnTo>
                <a:lnTo>
                  <a:pt x="483494" y="318085"/>
                </a:lnTo>
                <a:close/>
              </a:path>
              <a:path w="543559" h="365760">
                <a:moveTo>
                  <a:pt x="501141" y="291719"/>
                </a:moveTo>
                <a:lnTo>
                  <a:pt x="483494" y="318085"/>
                </a:lnTo>
                <a:lnTo>
                  <a:pt x="494029" y="325120"/>
                </a:lnTo>
                <a:lnTo>
                  <a:pt x="486917" y="335661"/>
                </a:lnTo>
                <a:lnTo>
                  <a:pt x="526208" y="335661"/>
                </a:lnTo>
                <a:lnTo>
                  <a:pt x="501141" y="291719"/>
                </a:lnTo>
                <a:close/>
              </a:path>
              <a:path w="543559" h="365760">
                <a:moveTo>
                  <a:pt x="7111" y="0"/>
                </a:moveTo>
                <a:lnTo>
                  <a:pt x="0" y="10668"/>
                </a:lnTo>
                <a:lnTo>
                  <a:pt x="476419" y="328654"/>
                </a:lnTo>
                <a:lnTo>
                  <a:pt x="483494" y="318085"/>
                </a:lnTo>
                <a:lnTo>
                  <a:pt x="711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0" y="830786"/>
            <a:ext cx="7439487" cy="0"/>
          </a:xfrm>
          <a:prstGeom prst="line">
            <a:avLst/>
          </a:prstGeom>
          <a:ln w="25400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5000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5187" y="1450948"/>
            <a:ext cx="7176428" cy="565046"/>
          </a:xfrm>
          <a:prstGeom prst="rect">
            <a:avLst/>
          </a:prstGeom>
        </p:spPr>
        <p:txBody>
          <a:bodyPr vert="horz" wrap="square" lIns="0" tIns="10941" rIns="0" bIns="0" rtlCol="0">
            <a:spAutoFit/>
          </a:bodyPr>
          <a:lstStyle/>
          <a:p>
            <a:pPr marL="11516">
              <a:lnSpc>
                <a:spcPct val="100000"/>
              </a:lnSpc>
              <a:spcBef>
                <a:spcPts val="86"/>
              </a:spcBef>
            </a:pPr>
            <a:r>
              <a:rPr sz="3600" b="1" i="1" u="sng" spc="-911" dirty="0">
                <a:latin typeface="Times New Roman"/>
                <a:cs typeface="Times New Roman"/>
              </a:rPr>
              <a:t> </a:t>
            </a:r>
            <a:r>
              <a:rPr sz="3600" b="1" i="1" u="sng" spc="-9" dirty="0"/>
              <a:t>Внешний </a:t>
            </a:r>
            <a:r>
              <a:rPr sz="3600" b="1" i="1" u="sng" spc="-5" dirty="0"/>
              <a:t>вид </a:t>
            </a:r>
            <a:r>
              <a:rPr sz="3600" b="1" i="1" u="sng" spc="-18" dirty="0"/>
              <a:t>банковских</a:t>
            </a:r>
            <a:r>
              <a:rPr sz="3600" b="1" i="1" u="sng" spc="-36" dirty="0"/>
              <a:t> </a:t>
            </a:r>
            <a:r>
              <a:rPr sz="3600" b="1" i="1" u="sng" spc="9" dirty="0"/>
              <a:t>карт</a:t>
            </a:r>
          </a:p>
        </p:txBody>
      </p:sp>
      <p:sp>
        <p:nvSpPr>
          <p:cNvPr id="3" name="object 3"/>
          <p:cNvSpPr/>
          <p:nvPr/>
        </p:nvSpPr>
        <p:spPr>
          <a:xfrm>
            <a:off x="2366462" y="2496213"/>
            <a:ext cx="3873762" cy="24226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648612" y="4455378"/>
            <a:ext cx="1468338" cy="327065"/>
          </a:xfrm>
          <a:custGeom>
            <a:avLst/>
            <a:gdLst/>
            <a:ahLst/>
            <a:cxnLst/>
            <a:rect l="l" t="t" r="r" b="b"/>
            <a:pathLst>
              <a:path w="1619250" h="360679">
                <a:moveTo>
                  <a:pt x="0" y="180212"/>
                </a:moveTo>
                <a:lnTo>
                  <a:pt x="28918" y="132291"/>
                </a:lnTo>
                <a:lnTo>
                  <a:pt x="77949" y="102942"/>
                </a:lnTo>
                <a:lnTo>
                  <a:pt x="148113" y="76265"/>
                </a:lnTo>
                <a:lnTo>
                  <a:pt x="190405" y="64087"/>
                </a:lnTo>
                <a:lnTo>
                  <a:pt x="237124" y="52768"/>
                </a:lnTo>
                <a:lnTo>
                  <a:pt x="287984" y="42370"/>
                </a:lnTo>
                <a:lnTo>
                  <a:pt x="342698" y="32958"/>
                </a:lnTo>
                <a:lnTo>
                  <a:pt x="400981" y="24595"/>
                </a:lnTo>
                <a:lnTo>
                  <a:pt x="462547" y="17344"/>
                </a:lnTo>
                <a:lnTo>
                  <a:pt x="527111" y="11270"/>
                </a:lnTo>
                <a:lnTo>
                  <a:pt x="594386" y="6434"/>
                </a:lnTo>
                <a:lnTo>
                  <a:pt x="664087" y="2902"/>
                </a:lnTo>
                <a:lnTo>
                  <a:pt x="735929" y="736"/>
                </a:lnTo>
                <a:lnTo>
                  <a:pt x="809625" y="0"/>
                </a:lnTo>
                <a:lnTo>
                  <a:pt x="883301" y="736"/>
                </a:lnTo>
                <a:lnTo>
                  <a:pt x="955128" y="2902"/>
                </a:lnTo>
                <a:lnTo>
                  <a:pt x="1024819" y="6434"/>
                </a:lnTo>
                <a:lnTo>
                  <a:pt x="1092087" y="11270"/>
                </a:lnTo>
                <a:lnTo>
                  <a:pt x="1156647" y="17344"/>
                </a:lnTo>
                <a:lnTo>
                  <a:pt x="1218212" y="24595"/>
                </a:lnTo>
                <a:lnTo>
                  <a:pt x="1276496" y="32958"/>
                </a:lnTo>
                <a:lnTo>
                  <a:pt x="1331213" y="42370"/>
                </a:lnTo>
                <a:lnTo>
                  <a:pt x="1382077" y="52768"/>
                </a:lnTo>
                <a:lnTo>
                  <a:pt x="1428802" y="64087"/>
                </a:lnTo>
                <a:lnTo>
                  <a:pt x="1471101" y="76265"/>
                </a:lnTo>
                <a:lnTo>
                  <a:pt x="1508689" y="89238"/>
                </a:lnTo>
                <a:lnTo>
                  <a:pt x="1568585" y="117315"/>
                </a:lnTo>
                <a:lnTo>
                  <a:pt x="1606202" y="147809"/>
                </a:lnTo>
                <a:lnTo>
                  <a:pt x="1619250" y="180212"/>
                </a:lnTo>
                <a:lnTo>
                  <a:pt x="1615940" y="196602"/>
                </a:lnTo>
                <a:lnTo>
                  <a:pt x="1606202" y="212583"/>
                </a:lnTo>
                <a:lnTo>
                  <a:pt x="1568585" y="243059"/>
                </a:lnTo>
                <a:lnTo>
                  <a:pt x="1508689" y="271130"/>
                </a:lnTo>
                <a:lnTo>
                  <a:pt x="1471101" y="284104"/>
                </a:lnTo>
                <a:lnTo>
                  <a:pt x="1428802" y="296285"/>
                </a:lnTo>
                <a:lnTo>
                  <a:pt x="1382077" y="307609"/>
                </a:lnTo>
                <a:lnTo>
                  <a:pt x="1331213" y="318013"/>
                </a:lnTo>
                <a:lnTo>
                  <a:pt x="1276496" y="327431"/>
                </a:lnTo>
                <a:lnTo>
                  <a:pt x="1218212" y="335802"/>
                </a:lnTo>
                <a:lnTo>
                  <a:pt x="1156647" y="343059"/>
                </a:lnTo>
                <a:lnTo>
                  <a:pt x="1092087" y="349141"/>
                </a:lnTo>
                <a:lnTo>
                  <a:pt x="1024819" y="353982"/>
                </a:lnTo>
                <a:lnTo>
                  <a:pt x="955128" y="357519"/>
                </a:lnTo>
                <a:lnTo>
                  <a:pt x="883301" y="359688"/>
                </a:lnTo>
                <a:lnTo>
                  <a:pt x="809625" y="360425"/>
                </a:lnTo>
                <a:lnTo>
                  <a:pt x="735929" y="359688"/>
                </a:lnTo>
                <a:lnTo>
                  <a:pt x="664087" y="357519"/>
                </a:lnTo>
                <a:lnTo>
                  <a:pt x="594386" y="353982"/>
                </a:lnTo>
                <a:lnTo>
                  <a:pt x="527111" y="349141"/>
                </a:lnTo>
                <a:lnTo>
                  <a:pt x="462547" y="343059"/>
                </a:lnTo>
                <a:lnTo>
                  <a:pt x="400981" y="335802"/>
                </a:lnTo>
                <a:lnTo>
                  <a:pt x="342698" y="327431"/>
                </a:lnTo>
                <a:lnTo>
                  <a:pt x="287984" y="318013"/>
                </a:lnTo>
                <a:lnTo>
                  <a:pt x="237124" y="307609"/>
                </a:lnTo>
                <a:lnTo>
                  <a:pt x="190405" y="296285"/>
                </a:lnTo>
                <a:lnTo>
                  <a:pt x="148113" y="284104"/>
                </a:lnTo>
                <a:lnTo>
                  <a:pt x="110532" y="271130"/>
                </a:lnTo>
                <a:lnTo>
                  <a:pt x="50649" y="243059"/>
                </a:lnTo>
                <a:lnTo>
                  <a:pt x="13043" y="212583"/>
                </a:lnTo>
                <a:lnTo>
                  <a:pt x="0" y="180212"/>
                </a:lnTo>
                <a:close/>
              </a:path>
            </a:pathLst>
          </a:custGeom>
          <a:ln w="936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954223" y="4128658"/>
            <a:ext cx="816511" cy="327065"/>
          </a:xfrm>
          <a:custGeom>
            <a:avLst/>
            <a:gdLst/>
            <a:ahLst/>
            <a:cxnLst/>
            <a:rect l="l" t="t" r="r" b="b"/>
            <a:pathLst>
              <a:path w="900429" h="360679">
                <a:moveTo>
                  <a:pt x="0" y="180086"/>
                </a:moveTo>
                <a:lnTo>
                  <a:pt x="19059" y="128081"/>
                </a:lnTo>
                <a:lnTo>
                  <a:pt x="72521" y="82035"/>
                </a:lnTo>
                <a:lnTo>
                  <a:pt x="110411" y="61943"/>
                </a:lnTo>
                <a:lnTo>
                  <a:pt x="154812" y="44178"/>
                </a:lnTo>
                <a:lnTo>
                  <a:pt x="205027" y="29017"/>
                </a:lnTo>
                <a:lnTo>
                  <a:pt x="260358" y="16740"/>
                </a:lnTo>
                <a:lnTo>
                  <a:pt x="320110" y="7626"/>
                </a:lnTo>
                <a:lnTo>
                  <a:pt x="383585" y="1952"/>
                </a:lnTo>
                <a:lnTo>
                  <a:pt x="450088" y="0"/>
                </a:lnTo>
                <a:lnTo>
                  <a:pt x="516590" y="1952"/>
                </a:lnTo>
                <a:lnTo>
                  <a:pt x="580065" y="7626"/>
                </a:lnTo>
                <a:lnTo>
                  <a:pt x="639817" y="16740"/>
                </a:lnTo>
                <a:lnTo>
                  <a:pt x="695148" y="29017"/>
                </a:lnTo>
                <a:lnTo>
                  <a:pt x="745363" y="44178"/>
                </a:lnTo>
                <a:lnTo>
                  <a:pt x="789764" y="61943"/>
                </a:lnTo>
                <a:lnTo>
                  <a:pt x="827654" y="82035"/>
                </a:lnTo>
                <a:lnTo>
                  <a:pt x="881116" y="128081"/>
                </a:lnTo>
                <a:lnTo>
                  <a:pt x="900176" y="180086"/>
                </a:lnTo>
                <a:lnTo>
                  <a:pt x="895295" y="206725"/>
                </a:lnTo>
                <a:lnTo>
                  <a:pt x="881116" y="232148"/>
                </a:lnTo>
                <a:lnTo>
                  <a:pt x="827654" y="278231"/>
                </a:lnTo>
                <a:lnTo>
                  <a:pt x="789764" y="298334"/>
                </a:lnTo>
                <a:lnTo>
                  <a:pt x="745363" y="316109"/>
                </a:lnTo>
                <a:lnTo>
                  <a:pt x="695148" y="331275"/>
                </a:lnTo>
                <a:lnTo>
                  <a:pt x="639817" y="343555"/>
                </a:lnTo>
                <a:lnTo>
                  <a:pt x="580065" y="352672"/>
                </a:lnTo>
                <a:lnTo>
                  <a:pt x="516590" y="358345"/>
                </a:lnTo>
                <a:lnTo>
                  <a:pt x="450088" y="360299"/>
                </a:lnTo>
                <a:lnTo>
                  <a:pt x="383585" y="358345"/>
                </a:lnTo>
                <a:lnTo>
                  <a:pt x="320110" y="352672"/>
                </a:lnTo>
                <a:lnTo>
                  <a:pt x="260358" y="343555"/>
                </a:lnTo>
                <a:lnTo>
                  <a:pt x="205027" y="331275"/>
                </a:lnTo>
                <a:lnTo>
                  <a:pt x="154812" y="316109"/>
                </a:lnTo>
                <a:lnTo>
                  <a:pt x="110411" y="298334"/>
                </a:lnTo>
                <a:lnTo>
                  <a:pt x="72521" y="278231"/>
                </a:lnTo>
                <a:lnTo>
                  <a:pt x="19059" y="232148"/>
                </a:lnTo>
                <a:lnTo>
                  <a:pt x="0" y="180086"/>
                </a:lnTo>
                <a:close/>
              </a:path>
            </a:pathLst>
          </a:custGeom>
          <a:ln w="936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648613" y="3639212"/>
            <a:ext cx="3100783" cy="489446"/>
          </a:xfrm>
          <a:custGeom>
            <a:avLst/>
            <a:gdLst/>
            <a:ahLst/>
            <a:cxnLst/>
            <a:rect l="l" t="t" r="r" b="b"/>
            <a:pathLst>
              <a:path w="3419475" h="539750">
                <a:moveTo>
                  <a:pt x="0" y="269747"/>
                </a:moveTo>
                <a:lnTo>
                  <a:pt x="14783" y="234117"/>
                </a:lnTo>
                <a:lnTo>
                  <a:pt x="57882" y="199894"/>
                </a:lnTo>
                <a:lnTo>
                  <a:pt x="101420" y="178008"/>
                </a:lnTo>
                <a:lnTo>
                  <a:pt x="156153" y="156966"/>
                </a:lnTo>
                <a:lnTo>
                  <a:pt x="221525" y="136858"/>
                </a:lnTo>
                <a:lnTo>
                  <a:pt x="296981" y="117770"/>
                </a:lnTo>
                <a:lnTo>
                  <a:pt x="338316" y="108637"/>
                </a:lnTo>
                <a:lnTo>
                  <a:pt x="381964" y="99791"/>
                </a:lnTo>
                <a:lnTo>
                  <a:pt x="427855" y="91245"/>
                </a:lnTo>
                <a:lnTo>
                  <a:pt x="475919" y="83008"/>
                </a:lnTo>
                <a:lnTo>
                  <a:pt x="526087" y="75092"/>
                </a:lnTo>
                <a:lnTo>
                  <a:pt x="578290" y="67509"/>
                </a:lnTo>
                <a:lnTo>
                  <a:pt x="632457" y="60268"/>
                </a:lnTo>
                <a:lnTo>
                  <a:pt x="688520" y="53381"/>
                </a:lnTo>
                <a:lnTo>
                  <a:pt x="746409" y="46859"/>
                </a:lnTo>
                <a:lnTo>
                  <a:pt x="806055" y="40713"/>
                </a:lnTo>
                <a:lnTo>
                  <a:pt x="867388" y="34953"/>
                </a:lnTo>
                <a:lnTo>
                  <a:pt x="930338" y="29592"/>
                </a:lnTo>
                <a:lnTo>
                  <a:pt x="994836" y="24639"/>
                </a:lnTo>
                <a:lnTo>
                  <a:pt x="1060813" y="20105"/>
                </a:lnTo>
                <a:lnTo>
                  <a:pt x="1128198" y="16002"/>
                </a:lnTo>
                <a:lnTo>
                  <a:pt x="1196924" y="12341"/>
                </a:lnTo>
                <a:lnTo>
                  <a:pt x="1266919" y="9133"/>
                </a:lnTo>
                <a:lnTo>
                  <a:pt x="1338115" y="6388"/>
                </a:lnTo>
                <a:lnTo>
                  <a:pt x="1410443" y="4117"/>
                </a:lnTo>
                <a:lnTo>
                  <a:pt x="1483832" y="2332"/>
                </a:lnTo>
                <a:lnTo>
                  <a:pt x="1558213" y="1044"/>
                </a:lnTo>
                <a:lnTo>
                  <a:pt x="1633517" y="262"/>
                </a:lnTo>
                <a:lnTo>
                  <a:pt x="1709674" y="0"/>
                </a:lnTo>
                <a:lnTo>
                  <a:pt x="1785831" y="262"/>
                </a:lnTo>
                <a:lnTo>
                  <a:pt x="1861135" y="1044"/>
                </a:lnTo>
                <a:lnTo>
                  <a:pt x="1935518" y="2332"/>
                </a:lnTo>
                <a:lnTo>
                  <a:pt x="2008908" y="4117"/>
                </a:lnTo>
                <a:lnTo>
                  <a:pt x="2081238" y="6388"/>
                </a:lnTo>
                <a:lnTo>
                  <a:pt x="2152437" y="9133"/>
                </a:lnTo>
                <a:lnTo>
                  <a:pt x="2222435" y="12342"/>
                </a:lnTo>
                <a:lnTo>
                  <a:pt x="2291164" y="16004"/>
                </a:lnTo>
                <a:lnTo>
                  <a:pt x="2358553" y="20107"/>
                </a:lnTo>
                <a:lnTo>
                  <a:pt x="2424534" y="24641"/>
                </a:lnTo>
                <a:lnTo>
                  <a:pt x="2489036" y="29595"/>
                </a:lnTo>
                <a:lnTo>
                  <a:pt x="2551991" y="34958"/>
                </a:lnTo>
                <a:lnTo>
                  <a:pt x="2613328" y="40718"/>
                </a:lnTo>
                <a:lnTo>
                  <a:pt x="2672978" y="46866"/>
                </a:lnTo>
                <a:lnTo>
                  <a:pt x="2730872" y="53390"/>
                </a:lnTo>
                <a:lnTo>
                  <a:pt x="2786940" y="60278"/>
                </a:lnTo>
                <a:lnTo>
                  <a:pt x="2841113" y="67521"/>
                </a:lnTo>
                <a:lnTo>
                  <a:pt x="2893321" y="75107"/>
                </a:lnTo>
                <a:lnTo>
                  <a:pt x="2943494" y="83025"/>
                </a:lnTo>
                <a:lnTo>
                  <a:pt x="2991563" y="91265"/>
                </a:lnTo>
                <a:lnTo>
                  <a:pt x="3037459" y="99814"/>
                </a:lnTo>
                <a:lnTo>
                  <a:pt x="3081112" y="108663"/>
                </a:lnTo>
                <a:lnTo>
                  <a:pt x="3122452" y="117801"/>
                </a:lnTo>
                <a:lnTo>
                  <a:pt x="3161410" y="127216"/>
                </a:lnTo>
                <a:lnTo>
                  <a:pt x="3231903" y="146834"/>
                </a:lnTo>
                <a:lnTo>
                  <a:pt x="3292033" y="167431"/>
                </a:lnTo>
                <a:lnTo>
                  <a:pt x="3341245" y="188918"/>
                </a:lnTo>
                <a:lnTo>
                  <a:pt x="3378982" y="211209"/>
                </a:lnTo>
                <a:lnTo>
                  <a:pt x="3412857" y="245959"/>
                </a:lnTo>
                <a:lnTo>
                  <a:pt x="3419475" y="269875"/>
                </a:lnTo>
                <a:lnTo>
                  <a:pt x="3417808" y="281890"/>
                </a:lnTo>
                <a:lnTo>
                  <a:pt x="3412857" y="293771"/>
                </a:lnTo>
                <a:lnTo>
                  <a:pt x="3378982" y="328501"/>
                </a:lnTo>
                <a:lnTo>
                  <a:pt x="3341245" y="350783"/>
                </a:lnTo>
                <a:lnTo>
                  <a:pt x="3292033" y="372265"/>
                </a:lnTo>
                <a:lnTo>
                  <a:pt x="3231903" y="392859"/>
                </a:lnTo>
                <a:lnTo>
                  <a:pt x="3161410" y="412477"/>
                </a:lnTo>
                <a:lnTo>
                  <a:pt x="3122452" y="421892"/>
                </a:lnTo>
                <a:lnTo>
                  <a:pt x="3081112" y="431031"/>
                </a:lnTo>
                <a:lnTo>
                  <a:pt x="3037459" y="439882"/>
                </a:lnTo>
                <a:lnTo>
                  <a:pt x="2991563" y="448433"/>
                </a:lnTo>
                <a:lnTo>
                  <a:pt x="2943494" y="456675"/>
                </a:lnTo>
                <a:lnTo>
                  <a:pt x="2893321" y="464596"/>
                </a:lnTo>
                <a:lnTo>
                  <a:pt x="2841113" y="472184"/>
                </a:lnTo>
                <a:lnTo>
                  <a:pt x="2786940" y="479430"/>
                </a:lnTo>
                <a:lnTo>
                  <a:pt x="2730872" y="486322"/>
                </a:lnTo>
                <a:lnTo>
                  <a:pt x="2672978" y="492849"/>
                </a:lnTo>
                <a:lnTo>
                  <a:pt x="2613328" y="499000"/>
                </a:lnTo>
                <a:lnTo>
                  <a:pt x="2551991" y="504764"/>
                </a:lnTo>
                <a:lnTo>
                  <a:pt x="2489036" y="510130"/>
                </a:lnTo>
                <a:lnTo>
                  <a:pt x="2424534" y="515088"/>
                </a:lnTo>
                <a:lnTo>
                  <a:pt x="2358553" y="519625"/>
                </a:lnTo>
                <a:lnTo>
                  <a:pt x="2291164" y="523731"/>
                </a:lnTo>
                <a:lnTo>
                  <a:pt x="2222435" y="527396"/>
                </a:lnTo>
                <a:lnTo>
                  <a:pt x="2152437" y="530607"/>
                </a:lnTo>
                <a:lnTo>
                  <a:pt x="2081238" y="533355"/>
                </a:lnTo>
                <a:lnTo>
                  <a:pt x="2008908" y="535628"/>
                </a:lnTo>
                <a:lnTo>
                  <a:pt x="1935518" y="537414"/>
                </a:lnTo>
                <a:lnTo>
                  <a:pt x="1861135" y="538704"/>
                </a:lnTo>
                <a:lnTo>
                  <a:pt x="1785831" y="539486"/>
                </a:lnTo>
                <a:lnTo>
                  <a:pt x="1709674" y="539750"/>
                </a:lnTo>
                <a:lnTo>
                  <a:pt x="1633517" y="539486"/>
                </a:lnTo>
                <a:lnTo>
                  <a:pt x="1558213" y="538704"/>
                </a:lnTo>
                <a:lnTo>
                  <a:pt x="1483832" y="537414"/>
                </a:lnTo>
                <a:lnTo>
                  <a:pt x="1410443" y="535628"/>
                </a:lnTo>
                <a:lnTo>
                  <a:pt x="1338115" y="533355"/>
                </a:lnTo>
                <a:lnTo>
                  <a:pt x="1266919" y="530607"/>
                </a:lnTo>
                <a:lnTo>
                  <a:pt x="1196924" y="527396"/>
                </a:lnTo>
                <a:lnTo>
                  <a:pt x="1128198" y="523731"/>
                </a:lnTo>
                <a:lnTo>
                  <a:pt x="1060813" y="519625"/>
                </a:lnTo>
                <a:lnTo>
                  <a:pt x="994836" y="515088"/>
                </a:lnTo>
                <a:lnTo>
                  <a:pt x="930338" y="510130"/>
                </a:lnTo>
                <a:lnTo>
                  <a:pt x="867388" y="504764"/>
                </a:lnTo>
                <a:lnTo>
                  <a:pt x="806055" y="499000"/>
                </a:lnTo>
                <a:lnTo>
                  <a:pt x="746409" y="492849"/>
                </a:lnTo>
                <a:lnTo>
                  <a:pt x="688520" y="486322"/>
                </a:lnTo>
                <a:lnTo>
                  <a:pt x="632457" y="479430"/>
                </a:lnTo>
                <a:lnTo>
                  <a:pt x="578290" y="472184"/>
                </a:lnTo>
                <a:lnTo>
                  <a:pt x="526087" y="464596"/>
                </a:lnTo>
                <a:lnTo>
                  <a:pt x="475919" y="456675"/>
                </a:lnTo>
                <a:lnTo>
                  <a:pt x="427855" y="448433"/>
                </a:lnTo>
                <a:lnTo>
                  <a:pt x="381964" y="439882"/>
                </a:lnTo>
                <a:lnTo>
                  <a:pt x="338316" y="431031"/>
                </a:lnTo>
                <a:lnTo>
                  <a:pt x="296981" y="421892"/>
                </a:lnTo>
                <a:lnTo>
                  <a:pt x="258028" y="412477"/>
                </a:lnTo>
                <a:lnTo>
                  <a:pt x="187544" y="392859"/>
                </a:lnTo>
                <a:lnTo>
                  <a:pt x="127422" y="372265"/>
                </a:lnTo>
                <a:lnTo>
                  <a:pt x="78217" y="350783"/>
                </a:lnTo>
                <a:lnTo>
                  <a:pt x="40486" y="328501"/>
                </a:lnTo>
                <a:lnTo>
                  <a:pt x="6616" y="293771"/>
                </a:lnTo>
                <a:lnTo>
                  <a:pt x="0" y="269875"/>
                </a:lnTo>
                <a:lnTo>
                  <a:pt x="0" y="269747"/>
                </a:lnTo>
                <a:close/>
              </a:path>
            </a:pathLst>
          </a:custGeom>
          <a:ln w="936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954224" y="2658823"/>
            <a:ext cx="2121892" cy="489446"/>
          </a:xfrm>
          <a:custGeom>
            <a:avLst/>
            <a:gdLst/>
            <a:ahLst/>
            <a:cxnLst/>
            <a:rect l="l" t="t" r="r" b="b"/>
            <a:pathLst>
              <a:path w="2339975" h="539750">
                <a:moveTo>
                  <a:pt x="0" y="269875"/>
                </a:moveTo>
                <a:lnTo>
                  <a:pt x="20307" y="219537"/>
                </a:lnTo>
                <a:lnTo>
                  <a:pt x="55266" y="187656"/>
                </a:lnTo>
                <a:lnTo>
                  <a:pt x="106082" y="157412"/>
                </a:lnTo>
                <a:lnTo>
                  <a:pt x="171659" y="129057"/>
                </a:lnTo>
                <a:lnTo>
                  <a:pt x="209641" y="115667"/>
                </a:lnTo>
                <a:lnTo>
                  <a:pt x="250901" y="102844"/>
                </a:lnTo>
                <a:lnTo>
                  <a:pt x="295302" y="90620"/>
                </a:lnTo>
                <a:lnTo>
                  <a:pt x="342709" y="79025"/>
                </a:lnTo>
                <a:lnTo>
                  <a:pt x="392983" y="68093"/>
                </a:lnTo>
                <a:lnTo>
                  <a:pt x="445988" y="57853"/>
                </a:lnTo>
                <a:lnTo>
                  <a:pt x="501586" y="48338"/>
                </a:lnTo>
                <a:lnTo>
                  <a:pt x="559641" y="39580"/>
                </a:lnTo>
                <a:lnTo>
                  <a:pt x="620015" y="31610"/>
                </a:lnTo>
                <a:lnTo>
                  <a:pt x="682571" y="24459"/>
                </a:lnTo>
                <a:lnTo>
                  <a:pt x="747172" y="18159"/>
                </a:lnTo>
                <a:lnTo>
                  <a:pt x="813682" y="12742"/>
                </a:lnTo>
                <a:lnTo>
                  <a:pt x="881962" y="8239"/>
                </a:lnTo>
                <a:lnTo>
                  <a:pt x="951876" y="4681"/>
                </a:lnTo>
                <a:lnTo>
                  <a:pt x="1023287" y="2101"/>
                </a:lnTo>
                <a:lnTo>
                  <a:pt x="1096057" y="530"/>
                </a:lnTo>
                <a:lnTo>
                  <a:pt x="1170051" y="0"/>
                </a:lnTo>
                <a:lnTo>
                  <a:pt x="1244030" y="530"/>
                </a:lnTo>
                <a:lnTo>
                  <a:pt x="1316787" y="2101"/>
                </a:lnTo>
                <a:lnTo>
                  <a:pt x="1388186" y="4681"/>
                </a:lnTo>
                <a:lnTo>
                  <a:pt x="1458089" y="8239"/>
                </a:lnTo>
                <a:lnTo>
                  <a:pt x="1526359" y="12742"/>
                </a:lnTo>
                <a:lnTo>
                  <a:pt x="1592860" y="18159"/>
                </a:lnTo>
                <a:lnTo>
                  <a:pt x="1657453" y="24459"/>
                </a:lnTo>
                <a:lnTo>
                  <a:pt x="1720001" y="31610"/>
                </a:lnTo>
                <a:lnTo>
                  <a:pt x="1780369" y="39580"/>
                </a:lnTo>
                <a:lnTo>
                  <a:pt x="1838417" y="48338"/>
                </a:lnTo>
                <a:lnTo>
                  <a:pt x="1894010" y="57853"/>
                </a:lnTo>
                <a:lnTo>
                  <a:pt x="1947011" y="68093"/>
                </a:lnTo>
                <a:lnTo>
                  <a:pt x="1997281" y="79025"/>
                </a:lnTo>
                <a:lnTo>
                  <a:pt x="2044684" y="90620"/>
                </a:lnTo>
                <a:lnTo>
                  <a:pt x="2089083" y="102844"/>
                </a:lnTo>
                <a:lnTo>
                  <a:pt x="2130341" y="115667"/>
                </a:lnTo>
                <a:lnTo>
                  <a:pt x="2168320" y="129057"/>
                </a:lnTo>
                <a:lnTo>
                  <a:pt x="2233894" y="157412"/>
                </a:lnTo>
                <a:lnTo>
                  <a:pt x="2284709" y="187656"/>
                </a:lnTo>
                <a:lnTo>
                  <a:pt x="2319668" y="219537"/>
                </a:lnTo>
                <a:lnTo>
                  <a:pt x="2339975" y="269875"/>
                </a:lnTo>
                <a:lnTo>
                  <a:pt x="2337672" y="286947"/>
                </a:lnTo>
                <a:lnTo>
                  <a:pt x="2330858" y="303737"/>
                </a:lnTo>
                <a:lnTo>
                  <a:pt x="2304239" y="336341"/>
                </a:lnTo>
                <a:lnTo>
                  <a:pt x="2261215" y="367435"/>
                </a:lnTo>
                <a:lnTo>
                  <a:pt x="2202883" y="396766"/>
                </a:lnTo>
                <a:lnTo>
                  <a:pt x="2130341" y="424082"/>
                </a:lnTo>
                <a:lnTo>
                  <a:pt x="2089083" y="436905"/>
                </a:lnTo>
                <a:lnTo>
                  <a:pt x="2044684" y="449129"/>
                </a:lnTo>
                <a:lnTo>
                  <a:pt x="1997281" y="460724"/>
                </a:lnTo>
                <a:lnTo>
                  <a:pt x="1947011" y="471656"/>
                </a:lnTo>
                <a:lnTo>
                  <a:pt x="1894010" y="481896"/>
                </a:lnTo>
                <a:lnTo>
                  <a:pt x="1838417" y="491411"/>
                </a:lnTo>
                <a:lnTo>
                  <a:pt x="1780369" y="500169"/>
                </a:lnTo>
                <a:lnTo>
                  <a:pt x="1720001" y="508139"/>
                </a:lnTo>
                <a:lnTo>
                  <a:pt x="1657453" y="515290"/>
                </a:lnTo>
                <a:lnTo>
                  <a:pt x="1592860" y="521590"/>
                </a:lnTo>
                <a:lnTo>
                  <a:pt x="1526359" y="527007"/>
                </a:lnTo>
                <a:lnTo>
                  <a:pt x="1458089" y="531510"/>
                </a:lnTo>
                <a:lnTo>
                  <a:pt x="1388186" y="535068"/>
                </a:lnTo>
                <a:lnTo>
                  <a:pt x="1316787" y="537648"/>
                </a:lnTo>
                <a:lnTo>
                  <a:pt x="1244030" y="539219"/>
                </a:lnTo>
                <a:lnTo>
                  <a:pt x="1170051" y="539750"/>
                </a:lnTo>
                <a:lnTo>
                  <a:pt x="1096057" y="539219"/>
                </a:lnTo>
                <a:lnTo>
                  <a:pt x="1023287" y="537648"/>
                </a:lnTo>
                <a:lnTo>
                  <a:pt x="951876" y="535068"/>
                </a:lnTo>
                <a:lnTo>
                  <a:pt x="881962" y="531510"/>
                </a:lnTo>
                <a:lnTo>
                  <a:pt x="813682" y="527007"/>
                </a:lnTo>
                <a:lnTo>
                  <a:pt x="747172" y="521590"/>
                </a:lnTo>
                <a:lnTo>
                  <a:pt x="682571" y="515290"/>
                </a:lnTo>
                <a:lnTo>
                  <a:pt x="620015" y="508139"/>
                </a:lnTo>
                <a:lnTo>
                  <a:pt x="559641" y="500169"/>
                </a:lnTo>
                <a:lnTo>
                  <a:pt x="501586" y="491411"/>
                </a:lnTo>
                <a:lnTo>
                  <a:pt x="445988" y="481896"/>
                </a:lnTo>
                <a:lnTo>
                  <a:pt x="392983" y="471656"/>
                </a:lnTo>
                <a:lnTo>
                  <a:pt x="342709" y="460724"/>
                </a:lnTo>
                <a:lnTo>
                  <a:pt x="295302" y="449129"/>
                </a:lnTo>
                <a:lnTo>
                  <a:pt x="250901" y="436905"/>
                </a:lnTo>
                <a:lnTo>
                  <a:pt x="209641" y="424082"/>
                </a:lnTo>
                <a:lnTo>
                  <a:pt x="171659" y="410692"/>
                </a:lnTo>
                <a:lnTo>
                  <a:pt x="106082" y="382337"/>
                </a:lnTo>
                <a:lnTo>
                  <a:pt x="55266" y="352093"/>
                </a:lnTo>
                <a:lnTo>
                  <a:pt x="20307" y="320212"/>
                </a:lnTo>
                <a:lnTo>
                  <a:pt x="0" y="269875"/>
                </a:lnTo>
                <a:close/>
              </a:path>
            </a:pathLst>
          </a:custGeom>
          <a:ln w="936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259950" y="4291269"/>
            <a:ext cx="719773" cy="47217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586670" y="3184200"/>
            <a:ext cx="519676" cy="45489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424058" y="3148269"/>
            <a:ext cx="816511" cy="489446"/>
          </a:xfrm>
          <a:custGeom>
            <a:avLst/>
            <a:gdLst/>
            <a:ahLst/>
            <a:cxnLst/>
            <a:rect l="l" t="t" r="r" b="b"/>
            <a:pathLst>
              <a:path w="900429" h="539750">
                <a:moveTo>
                  <a:pt x="0" y="269875"/>
                </a:moveTo>
                <a:lnTo>
                  <a:pt x="16070" y="198114"/>
                </a:lnTo>
                <a:lnTo>
                  <a:pt x="35355" y="164806"/>
                </a:lnTo>
                <a:lnTo>
                  <a:pt x="61425" y="133641"/>
                </a:lnTo>
                <a:lnTo>
                  <a:pt x="93745" y="104941"/>
                </a:lnTo>
                <a:lnTo>
                  <a:pt x="131778" y="79025"/>
                </a:lnTo>
                <a:lnTo>
                  <a:pt x="174989" y="56216"/>
                </a:lnTo>
                <a:lnTo>
                  <a:pt x="222842" y="36834"/>
                </a:lnTo>
                <a:lnTo>
                  <a:pt x="274802" y="21201"/>
                </a:lnTo>
                <a:lnTo>
                  <a:pt x="330332" y="9636"/>
                </a:lnTo>
                <a:lnTo>
                  <a:pt x="388897" y="2462"/>
                </a:lnTo>
                <a:lnTo>
                  <a:pt x="449960" y="0"/>
                </a:lnTo>
                <a:lnTo>
                  <a:pt x="511027" y="2462"/>
                </a:lnTo>
                <a:lnTo>
                  <a:pt x="569599" y="9636"/>
                </a:lnTo>
                <a:lnTo>
                  <a:pt x="625139" y="21201"/>
                </a:lnTo>
                <a:lnTo>
                  <a:pt x="677112" y="36834"/>
                </a:lnTo>
                <a:lnTo>
                  <a:pt x="724980" y="56216"/>
                </a:lnTo>
                <a:lnTo>
                  <a:pt x="768207" y="79025"/>
                </a:lnTo>
                <a:lnTo>
                  <a:pt x="806256" y="104941"/>
                </a:lnTo>
                <a:lnTo>
                  <a:pt x="838590" y="133641"/>
                </a:lnTo>
                <a:lnTo>
                  <a:pt x="864673" y="164806"/>
                </a:lnTo>
                <a:lnTo>
                  <a:pt x="883968" y="198114"/>
                </a:lnTo>
                <a:lnTo>
                  <a:pt x="900049" y="269875"/>
                </a:lnTo>
                <a:lnTo>
                  <a:pt x="895939" y="306505"/>
                </a:lnTo>
                <a:lnTo>
                  <a:pt x="883968" y="341635"/>
                </a:lnTo>
                <a:lnTo>
                  <a:pt x="864673" y="374943"/>
                </a:lnTo>
                <a:lnTo>
                  <a:pt x="838590" y="406108"/>
                </a:lnTo>
                <a:lnTo>
                  <a:pt x="806256" y="434808"/>
                </a:lnTo>
                <a:lnTo>
                  <a:pt x="768207" y="460724"/>
                </a:lnTo>
                <a:lnTo>
                  <a:pt x="724980" y="483533"/>
                </a:lnTo>
                <a:lnTo>
                  <a:pt x="677112" y="502915"/>
                </a:lnTo>
                <a:lnTo>
                  <a:pt x="625139" y="518548"/>
                </a:lnTo>
                <a:lnTo>
                  <a:pt x="569599" y="530113"/>
                </a:lnTo>
                <a:lnTo>
                  <a:pt x="511027" y="537287"/>
                </a:lnTo>
                <a:lnTo>
                  <a:pt x="449960" y="539750"/>
                </a:lnTo>
                <a:lnTo>
                  <a:pt x="388897" y="537287"/>
                </a:lnTo>
                <a:lnTo>
                  <a:pt x="330332" y="530113"/>
                </a:lnTo>
                <a:lnTo>
                  <a:pt x="274802" y="518548"/>
                </a:lnTo>
                <a:lnTo>
                  <a:pt x="222842" y="502915"/>
                </a:lnTo>
                <a:lnTo>
                  <a:pt x="174989" y="483533"/>
                </a:lnTo>
                <a:lnTo>
                  <a:pt x="131778" y="460724"/>
                </a:lnTo>
                <a:lnTo>
                  <a:pt x="93745" y="434808"/>
                </a:lnTo>
                <a:lnTo>
                  <a:pt x="61425" y="406108"/>
                </a:lnTo>
                <a:lnTo>
                  <a:pt x="35355" y="374943"/>
                </a:lnTo>
                <a:lnTo>
                  <a:pt x="16070" y="341635"/>
                </a:lnTo>
                <a:lnTo>
                  <a:pt x="0" y="269875"/>
                </a:lnTo>
                <a:close/>
              </a:path>
            </a:pathLst>
          </a:custGeom>
          <a:ln w="936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317631" y="4777836"/>
            <a:ext cx="658161" cy="663919"/>
          </a:xfrm>
          <a:custGeom>
            <a:avLst/>
            <a:gdLst/>
            <a:ahLst/>
            <a:cxnLst/>
            <a:rect l="l" t="t" r="r" b="b"/>
            <a:pathLst>
              <a:path w="725804" h="732154">
                <a:moveTo>
                  <a:pt x="667148" y="49590"/>
                </a:moveTo>
                <a:lnTo>
                  <a:pt x="0" y="722604"/>
                </a:lnTo>
                <a:lnTo>
                  <a:pt x="9144" y="731545"/>
                </a:lnTo>
                <a:lnTo>
                  <a:pt x="676208" y="58565"/>
                </a:lnTo>
                <a:lnTo>
                  <a:pt x="667148" y="49590"/>
                </a:lnTo>
                <a:close/>
              </a:path>
              <a:path w="725804" h="732154">
                <a:moveTo>
                  <a:pt x="711962" y="40639"/>
                </a:moveTo>
                <a:lnTo>
                  <a:pt x="676021" y="40639"/>
                </a:lnTo>
                <a:lnTo>
                  <a:pt x="685164" y="49529"/>
                </a:lnTo>
                <a:lnTo>
                  <a:pt x="676208" y="58565"/>
                </a:lnTo>
                <a:lnTo>
                  <a:pt x="698754" y="80898"/>
                </a:lnTo>
                <a:lnTo>
                  <a:pt x="711962" y="40639"/>
                </a:lnTo>
                <a:close/>
              </a:path>
              <a:path w="725804" h="732154">
                <a:moveTo>
                  <a:pt x="676021" y="40639"/>
                </a:moveTo>
                <a:lnTo>
                  <a:pt x="667148" y="49590"/>
                </a:lnTo>
                <a:lnTo>
                  <a:pt x="676208" y="58565"/>
                </a:lnTo>
                <a:lnTo>
                  <a:pt x="685164" y="49529"/>
                </a:lnTo>
                <a:lnTo>
                  <a:pt x="676021" y="40639"/>
                </a:lnTo>
                <a:close/>
              </a:path>
              <a:path w="725804" h="732154">
                <a:moveTo>
                  <a:pt x="725297" y="0"/>
                </a:moveTo>
                <a:lnTo>
                  <a:pt x="644651" y="27304"/>
                </a:lnTo>
                <a:lnTo>
                  <a:pt x="667148" y="49590"/>
                </a:lnTo>
                <a:lnTo>
                  <a:pt x="676021" y="40639"/>
                </a:lnTo>
                <a:lnTo>
                  <a:pt x="711962" y="40639"/>
                </a:lnTo>
                <a:lnTo>
                  <a:pt x="72529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342886" y="3931268"/>
            <a:ext cx="1305957" cy="69098"/>
          </a:xfrm>
          <a:custGeom>
            <a:avLst/>
            <a:gdLst/>
            <a:ahLst/>
            <a:cxnLst/>
            <a:rect l="l" t="t" r="r" b="b"/>
            <a:pathLst>
              <a:path w="1440180" h="76200">
                <a:moveTo>
                  <a:pt x="1363651" y="44435"/>
                </a:moveTo>
                <a:lnTo>
                  <a:pt x="1363599" y="76200"/>
                </a:lnTo>
                <a:lnTo>
                  <a:pt x="1427311" y="44450"/>
                </a:lnTo>
                <a:lnTo>
                  <a:pt x="1363651" y="44435"/>
                </a:lnTo>
                <a:close/>
              </a:path>
              <a:path w="1440180" h="76200">
                <a:moveTo>
                  <a:pt x="1363673" y="31735"/>
                </a:moveTo>
                <a:lnTo>
                  <a:pt x="1363651" y="44435"/>
                </a:lnTo>
                <a:lnTo>
                  <a:pt x="1376299" y="44450"/>
                </a:lnTo>
                <a:lnTo>
                  <a:pt x="1376426" y="31750"/>
                </a:lnTo>
                <a:lnTo>
                  <a:pt x="1363673" y="31735"/>
                </a:lnTo>
                <a:close/>
              </a:path>
              <a:path w="1440180" h="76200">
                <a:moveTo>
                  <a:pt x="1363726" y="0"/>
                </a:moveTo>
                <a:lnTo>
                  <a:pt x="1363673" y="31735"/>
                </a:lnTo>
                <a:lnTo>
                  <a:pt x="1376426" y="31750"/>
                </a:lnTo>
                <a:lnTo>
                  <a:pt x="1376299" y="44450"/>
                </a:lnTo>
                <a:lnTo>
                  <a:pt x="1427311" y="44450"/>
                </a:lnTo>
                <a:lnTo>
                  <a:pt x="1439799" y="38227"/>
                </a:lnTo>
                <a:lnTo>
                  <a:pt x="1363726" y="0"/>
                </a:lnTo>
                <a:close/>
              </a:path>
              <a:path w="1440180" h="76200">
                <a:moveTo>
                  <a:pt x="0" y="30226"/>
                </a:moveTo>
                <a:lnTo>
                  <a:pt x="0" y="42926"/>
                </a:lnTo>
                <a:lnTo>
                  <a:pt x="1363651" y="44435"/>
                </a:lnTo>
                <a:lnTo>
                  <a:pt x="1363673" y="31735"/>
                </a:lnTo>
                <a:lnTo>
                  <a:pt x="0" y="3022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410501" y="4452499"/>
            <a:ext cx="69098" cy="985226"/>
          </a:xfrm>
          <a:custGeom>
            <a:avLst/>
            <a:gdLst/>
            <a:ahLst/>
            <a:cxnLst/>
            <a:rect l="l" t="t" r="r" b="b"/>
            <a:pathLst>
              <a:path w="76200" h="1086485">
                <a:moveTo>
                  <a:pt x="44450" y="63500"/>
                </a:moveTo>
                <a:lnTo>
                  <a:pt x="31750" y="63500"/>
                </a:lnTo>
                <a:lnTo>
                  <a:pt x="30225" y="1085837"/>
                </a:lnTo>
                <a:lnTo>
                  <a:pt x="42925" y="1085862"/>
                </a:lnTo>
                <a:lnTo>
                  <a:pt x="44450" y="63500"/>
                </a:lnTo>
                <a:close/>
              </a:path>
              <a:path w="76200" h="1086485">
                <a:moveTo>
                  <a:pt x="38100" y="0"/>
                </a:moveTo>
                <a:lnTo>
                  <a:pt x="0" y="76200"/>
                </a:lnTo>
                <a:lnTo>
                  <a:pt x="31731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1086485">
                <a:moveTo>
                  <a:pt x="69850" y="63500"/>
                </a:moveTo>
                <a:lnTo>
                  <a:pt x="44450" y="63500"/>
                </a:lnTo>
                <a:lnTo>
                  <a:pt x="44431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583790" y="4777836"/>
            <a:ext cx="825724" cy="663919"/>
          </a:xfrm>
          <a:custGeom>
            <a:avLst/>
            <a:gdLst/>
            <a:ahLst/>
            <a:cxnLst/>
            <a:rect l="l" t="t" r="r" b="b"/>
            <a:pathLst>
              <a:path w="910590" h="732154">
                <a:moveTo>
                  <a:pt x="63364" y="42735"/>
                </a:moveTo>
                <a:lnTo>
                  <a:pt x="55438" y="52601"/>
                </a:lnTo>
                <a:lnTo>
                  <a:pt x="902461" y="732027"/>
                </a:lnTo>
                <a:lnTo>
                  <a:pt x="910463" y="722121"/>
                </a:lnTo>
                <a:lnTo>
                  <a:pt x="63364" y="42735"/>
                </a:lnTo>
                <a:close/>
              </a:path>
              <a:path w="910590" h="732154">
                <a:moveTo>
                  <a:pt x="0" y="0"/>
                </a:moveTo>
                <a:lnTo>
                  <a:pt x="35559" y="77342"/>
                </a:lnTo>
                <a:lnTo>
                  <a:pt x="55438" y="52601"/>
                </a:lnTo>
                <a:lnTo>
                  <a:pt x="45593" y="44703"/>
                </a:lnTo>
                <a:lnTo>
                  <a:pt x="53467" y="34797"/>
                </a:lnTo>
                <a:lnTo>
                  <a:pt x="69741" y="34797"/>
                </a:lnTo>
                <a:lnTo>
                  <a:pt x="83311" y="17906"/>
                </a:lnTo>
                <a:lnTo>
                  <a:pt x="0" y="0"/>
                </a:lnTo>
                <a:close/>
              </a:path>
              <a:path w="910590" h="732154">
                <a:moveTo>
                  <a:pt x="53467" y="34797"/>
                </a:moveTo>
                <a:lnTo>
                  <a:pt x="45593" y="44703"/>
                </a:lnTo>
                <a:lnTo>
                  <a:pt x="55438" y="52601"/>
                </a:lnTo>
                <a:lnTo>
                  <a:pt x="63364" y="42735"/>
                </a:lnTo>
                <a:lnTo>
                  <a:pt x="53467" y="34797"/>
                </a:lnTo>
                <a:close/>
              </a:path>
              <a:path w="910590" h="732154">
                <a:moveTo>
                  <a:pt x="69741" y="34797"/>
                </a:moveTo>
                <a:lnTo>
                  <a:pt x="53467" y="34797"/>
                </a:lnTo>
                <a:lnTo>
                  <a:pt x="63364" y="42735"/>
                </a:lnTo>
                <a:lnTo>
                  <a:pt x="69741" y="3479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097223" y="4128659"/>
            <a:ext cx="978892" cy="653554"/>
          </a:xfrm>
          <a:custGeom>
            <a:avLst/>
            <a:gdLst/>
            <a:ahLst/>
            <a:cxnLst/>
            <a:rect l="l" t="t" r="r" b="b"/>
            <a:pathLst>
              <a:path w="1079500" h="720725">
                <a:moveTo>
                  <a:pt x="0" y="360299"/>
                </a:moveTo>
                <a:lnTo>
                  <a:pt x="10966" y="287680"/>
                </a:lnTo>
                <a:lnTo>
                  <a:pt x="42419" y="220045"/>
                </a:lnTo>
                <a:lnTo>
                  <a:pt x="65150" y="188549"/>
                </a:lnTo>
                <a:lnTo>
                  <a:pt x="92187" y="158843"/>
                </a:lnTo>
                <a:lnTo>
                  <a:pt x="123261" y="131106"/>
                </a:lnTo>
                <a:lnTo>
                  <a:pt x="158099" y="105521"/>
                </a:lnTo>
                <a:lnTo>
                  <a:pt x="196429" y="82267"/>
                </a:lnTo>
                <a:lnTo>
                  <a:pt x="237982" y="61527"/>
                </a:lnTo>
                <a:lnTo>
                  <a:pt x="282484" y="43481"/>
                </a:lnTo>
                <a:lnTo>
                  <a:pt x="329666" y="28311"/>
                </a:lnTo>
                <a:lnTo>
                  <a:pt x="379254" y="16196"/>
                </a:lnTo>
                <a:lnTo>
                  <a:pt x="430979" y="7319"/>
                </a:lnTo>
                <a:lnTo>
                  <a:pt x="484568" y="1859"/>
                </a:lnTo>
                <a:lnTo>
                  <a:pt x="539750" y="0"/>
                </a:lnTo>
                <a:lnTo>
                  <a:pt x="594931" y="1859"/>
                </a:lnTo>
                <a:lnTo>
                  <a:pt x="648520" y="7319"/>
                </a:lnTo>
                <a:lnTo>
                  <a:pt x="700245" y="16196"/>
                </a:lnTo>
                <a:lnTo>
                  <a:pt x="749833" y="28311"/>
                </a:lnTo>
                <a:lnTo>
                  <a:pt x="797015" y="43481"/>
                </a:lnTo>
                <a:lnTo>
                  <a:pt x="841517" y="61527"/>
                </a:lnTo>
                <a:lnTo>
                  <a:pt x="883070" y="82267"/>
                </a:lnTo>
                <a:lnTo>
                  <a:pt x="921400" y="105521"/>
                </a:lnTo>
                <a:lnTo>
                  <a:pt x="956238" y="131106"/>
                </a:lnTo>
                <a:lnTo>
                  <a:pt x="987312" y="158843"/>
                </a:lnTo>
                <a:lnTo>
                  <a:pt x="1014349" y="188549"/>
                </a:lnTo>
                <a:lnTo>
                  <a:pt x="1037080" y="220045"/>
                </a:lnTo>
                <a:lnTo>
                  <a:pt x="1068533" y="287680"/>
                </a:lnTo>
                <a:lnTo>
                  <a:pt x="1079500" y="360299"/>
                </a:lnTo>
                <a:lnTo>
                  <a:pt x="1076713" y="397142"/>
                </a:lnTo>
                <a:lnTo>
                  <a:pt x="1068533" y="432923"/>
                </a:lnTo>
                <a:lnTo>
                  <a:pt x="1037080" y="500572"/>
                </a:lnTo>
                <a:lnTo>
                  <a:pt x="1014349" y="532077"/>
                </a:lnTo>
                <a:lnTo>
                  <a:pt x="987312" y="561795"/>
                </a:lnTo>
                <a:lnTo>
                  <a:pt x="956238" y="589543"/>
                </a:lnTo>
                <a:lnTo>
                  <a:pt x="921400" y="615140"/>
                </a:lnTo>
                <a:lnTo>
                  <a:pt x="883070" y="638405"/>
                </a:lnTo>
                <a:lnTo>
                  <a:pt x="841517" y="659157"/>
                </a:lnTo>
                <a:lnTo>
                  <a:pt x="797015" y="677213"/>
                </a:lnTo>
                <a:lnTo>
                  <a:pt x="749833" y="692394"/>
                </a:lnTo>
                <a:lnTo>
                  <a:pt x="700245" y="704516"/>
                </a:lnTo>
                <a:lnTo>
                  <a:pt x="648520" y="713400"/>
                </a:lnTo>
                <a:lnTo>
                  <a:pt x="594931" y="718863"/>
                </a:lnTo>
                <a:lnTo>
                  <a:pt x="539750" y="720725"/>
                </a:lnTo>
                <a:lnTo>
                  <a:pt x="484568" y="718863"/>
                </a:lnTo>
                <a:lnTo>
                  <a:pt x="430979" y="713400"/>
                </a:lnTo>
                <a:lnTo>
                  <a:pt x="379254" y="704516"/>
                </a:lnTo>
                <a:lnTo>
                  <a:pt x="329666" y="692394"/>
                </a:lnTo>
                <a:lnTo>
                  <a:pt x="282484" y="677213"/>
                </a:lnTo>
                <a:lnTo>
                  <a:pt x="237982" y="659157"/>
                </a:lnTo>
                <a:lnTo>
                  <a:pt x="196429" y="638405"/>
                </a:lnTo>
                <a:lnTo>
                  <a:pt x="158099" y="615140"/>
                </a:lnTo>
                <a:lnTo>
                  <a:pt x="123261" y="589543"/>
                </a:lnTo>
                <a:lnTo>
                  <a:pt x="92187" y="561795"/>
                </a:lnTo>
                <a:lnTo>
                  <a:pt x="65150" y="532077"/>
                </a:lnTo>
                <a:lnTo>
                  <a:pt x="42419" y="500572"/>
                </a:lnTo>
                <a:lnTo>
                  <a:pt x="10966" y="432923"/>
                </a:lnTo>
                <a:lnTo>
                  <a:pt x="0" y="360299"/>
                </a:lnTo>
                <a:close/>
              </a:path>
            </a:pathLst>
          </a:custGeom>
          <a:ln w="936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648612" y="2985659"/>
            <a:ext cx="816511" cy="653554"/>
          </a:xfrm>
          <a:custGeom>
            <a:avLst/>
            <a:gdLst/>
            <a:ahLst/>
            <a:cxnLst/>
            <a:rect l="l" t="t" r="r" b="b"/>
            <a:pathLst>
              <a:path w="900429" h="720725">
                <a:moveTo>
                  <a:pt x="0" y="360299"/>
                </a:moveTo>
                <a:lnTo>
                  <a:pt x="3026" y="318276"/>
                </a:lnTo>
                <a:lnTo>
                  <a:pt x="11882" y="277679"/>
                </a:lnTo>
                <a:lnTo>
                  <a:pt x="26228" y="238776"/>
                </a:lnTo>
                <a:lnTo>
                  <a:pt x="45728" y="201839"/>
                </a:lnTo>
                <a:lnTo>
                  <a:pt x="70045" y="167137"/>
                </a:lnTo>
                <a:lnTo>
                  <a:pt x="98841" y="134941"/>
                </a:lnTo>
                <a:lnTo>
                  <a:pt x="131778" y="105521"/>
                </a:lnTo>
                <a:lnTo>
                  <a:pt x="168519" y="79146"/>
                </a:lnTo>
                <a:lnTo>
                  <a:pt x="208727" y="56088"/>
                </a:lnTo>
                <a:lnTo>
                  <a:pt x="252065" y="36617"/>
                </a:lnTo>
                <a:lnTo>
                  <a:pt x="298194" y="21002"/>
                </a:lnTo>
                <a:lnTo>
                  <a:pt x="346778" y="9514"/>
                </a:lnTo>
                <a:lnTo>
                  <a:pt x="397480" y="2423"/>
                </a:lnTo>
                <a:lnTo>
                  <a:pt x="449961" y="0"/>
                </a:lnTo>
                <a:lnTo>
                  <a:pt x="502443" y="2423"/>
                </a:lnTo>
                <a:lnTo>
                  <a:pt x="553150" y="9514"/>
                </a:lnTo>
                <a:lnTo>
                  <a:pt x="601742" y="21002"/>
                </a:lnTo>
                <a:lnTo>
                  <a:pt x="647881" y="36617"/>
                </a:lnTo>
                <a:lnTo>
                  <a:pt x="691231" y="56088"/>
                </a:lnTo>
                <a:lnTo>
                  <a:pt x="731452" y="79146"/>
                </a:lnTo>
                <a:lnTo>
                  <a:pt x="768207" y="105521"/>
                </a:lnTo>
                <a:lnTo>
                  <a:pt x="801157" y="134941"/>
                </a:lnTo>
                <a:lnTo>
                  <a:pt x="829966" y="167137"/>
                </a:lnTo>
                <a:lnTo>
                  <a:pt x="854294" y="201839"/>
                </a:lnTo>
                <a:lnTo>
                  <a:pt x="873805" y="238776"/>
                </a:lnTo>
                <a:lnTo>
                  <a:pt x="888159" y="277679"/>
                </a:lnTo>
                <a:lnTo>
                  <a:pt x="897020" y="318276"/>
                </a:lnTo>
                <a:lnTo>
                  <a:pt x="900049" y="360299"/>
                </a:lnTo>
                <a:lnTo>
                  <a:pt x="897020" y="402323"/>
                </a:lnTo>
                <a:lnTo>
                  <a:pt x="888159" y="442926"/>
                </a:lnTo>
                <a:lnTo>
                  <a:pt x="873805" y="481836"/>
                </a:lnTo>
                <a:lnTo>
                  <a:pt x="854294" y="518783"/>
                </a:lnTo>
                <a:lnTo>
                  <a:pt x="829966" y="553497"/>
                </a:lnTo>
                <a:lnTo>
                  <a:pt x="801157" y="585706"/>
                </a:lnTo>
                <a:lnTo>
                  <a:pt x="768207" y="615140"/>
                </a:lnTo>
                <a:lnTo>
                  <a:pt x="731452" y="641528"/>
                </a:lnTo>
                <a:lnTo>
                  <a:pt x="691231" y="664599"/>
                </a:lnTo>
                <a:lnTo>
                  <a:pt x="647881" y="684082"/>
                </a:lnTo>
                <a:lnTo>
                  <a:pt x="601742" y="699707"/>
                </a:lnTo>
                <a:lnTo>
                  <a:pt x="553150" y="711203"/>
                </a:lnTo>
                <a:lnTo>
                  <a:pt x="502443" y="718299"/>
                </a:lnTo>
                <a:lnTo>
                  <a:pt x="449961" y="720725"/>
                </a:lnTo>
                <a:lnTo>
                  <a:pt x="397480" y="718299"/>
                </a:lnTo>
                <a:lnTo>
                  <a:pt x="346778" y="711203"/>
                </a:lnTo>
                <a:lnTo>
                  <a:pt x="298194" y="699707"/>
                </a:lnTo>
                <a:lnTo>
                  <a:pt x="252065" y="684082"/>
                </a:lnTo>
                <a:lnTo>
                  <a:pt x="208727" y="664599"/>
                </a:lnTo>
                <a:lnTo>
                  <a:pt x="168519" y="641528"/>
                </a:lnTo>
                <a:lnTo>
                  <a:pt x="131778" y="615140"/>
                </a:lnTo>
                <a:lnTo>
                  <a:pt x="98841" y="585706"/>
                </a:lnTo>
                <a:lnTo>
                  <a:pt x="70045" y="553497"/>
                </a:lnTo>
                <a:lnTo>
                  <a:pt x="45728" y="518783"/>
                </a:lnTo>
                <a:lnTo>
                  <a:pt x="26228" y="481836"/>
                </a:lnTo>
                <a:lnTo>
                  <a:pt x="11882" y="442926"/>
                </a:lnTo>
                <a:lnTo>
                  <a:pt x="3026" y="402323"/>
                </a:lnTo>
                <a:lnTo>
                  <a:pt x="0" y="360299"/>
                </a:lnTo>
                <a:close/>
              </a:path>
            </a:pathLst>
          </a:custGeom>
          <a:ln w="936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073237" y="3279210"/>
            <a:ext cx="1148758" cy="69098"/>
          </a:xfrm>
          <a:custGeom>
            <a:avLst/>
            <a:gdLst/>
            <a:ahLst/>
            <a:cxnLst/>
            <a:rect l="l" t="t" r="r" b="b"/>
            <a:pathLst>
              <a:path w="1266825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33"/>
                </a:lnTo>
                <a:lnTo>
                  <a:pt x="76200" y="0"/>
                </a:lnTo>
                <a:close/>
              </a:path>
              <a:path w="1266825" h="76200">
                <a:moveTo>
                  <a:pt x="76200" y="31733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33"/>
                </a:lnTo>
                <a:lnTo>
                  <a:pt x="76200" y="31733"/>
                </a:lnTo>
                <a:close/>
              </a:path>
              <a:path w="1266825" h="76200">
                <a:moveTo>
                  <a:pt x="76200" y="44433"/>
                </a:moveTo>
                <a:lnTo>
                  <a:pt x="63500" y="44450"/>
                </a:lnTo>
                <a:lnTo>
                  <a:pt x="76200" y="44450"/>
                </a:lnTo>
                <a:close/>
              </a:path>
              <a:path w="1266825" h="76200">
                <a:moveTo>
                  <a:pt x="1266825" y="30225"/>
                </a:moveTo>
                <a:lnTo>
                  <a:pt x="76200" y="31733"/>
                </a:lnTo>
                <a:lnTo>
                  <a:pt x="76200" y="44433"/>
                </a:lnTo>
                <a:lnTo>
                  <a:pt x="1266825" y="42925"/>
                </a:lnTo>
                <a:lnTo>
                  <a:pt x="1266825" y="3022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073237" y="2789765"/>
            <a:ext cx="1148758" cy="69098"/>
          </a:xfrm>
          <a:custGeom>
            <a:avLst/>
            <a:gdLst/>
            <a:ahLst/>
            <a:cxnLst/>
            <a:rect l="l" t="t" r="r" b="b"/>
            <a:pathLst>
              <a:path w="1266825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33"/>
                </a:lnTo>
                <a:lnTo>
                  <a:pt x="76200" y="0"/>
                </a:lnTo>
                <a:close/>
              </a:path>
              <a:path w="1266825" h="76200">
                <a:moveTo>
                  <a:pt x="76200" y="31733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33"/>
                </a:lnTo>
                <a:lnTo>
                  <a:pt x="76200" y="31733"/>
                </a:lnTo>
                <a:close/>
              </a:path>
              <a:path w="1266825" h="76200">
                <a:moveTo>
                  <a:pt x="76200" y="44433"/>
                </a:moveTo>
                <a:lnTo>
                  <a:pt x="63500" y="44450"/>
                </a:lnTo>
                <a:lnTo>
                  <a:pt x="76200" y="44450"/>
                </a:lnTo>
                <a:close/>
              </a:path>
              <a:path w="1266825" h="76200">
                <a:moveTo>
                  <a:pt x="1266825" y="30225"/>
                </a:moveTo>
                <a:lnTo>
                  <a:pt x="76200" y="31733"/>
                </a:lnTo>
                <a:lnTo>
                  <a:pt x="76200" y="44433"/>
                </a:lnTo>
                <a:lnTo>
                  <a:pt x="1266825" y="42925"/>
                </a:lnTo>
                <a:lnTo>
                  <a:pt x="1266825" y="3022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342886" y="3279210"/>
            <a:ext cx="1305957" cy="69098"/>
          </a:xfrm>
          <a:custGeom>
            <a:avLst/>
            <a:gdLst/>
            <a:ahLst/>
            <a:cxnLst/>
            <a:rect l="l" t="t" r="r" b="b"/>
            <a:pathLst>
              <a:path w="1440180" h="76200">
                <a:moveTo>
                  <a:pt x="1363651" y="44435"/>
                </a:moveTo>
                <a:lnTo>
                  <a:pt x="1363599" y="76200"/>
                </a:lnTo>
                <a:lnTo>
                  <a:pt x="1427099" y="44450"/>
                </a:lnTo>
                <a:lnTo>
                  <a:pt x="1363651" y="44435"/>
                </a:lnTo>
                <a:close/>
              </a:path>
              <a:path w="1440180" h="76200">
                <a:moveTo>
                  <a:pt x="1363673" y="31735"/>
                </a:moveTo>
                <a:lnTo>
                  <a:pt x="1363651" y="44435"/>
                </a:lnTo>
                <a:lnTo>
                  <a:pt x="1376299" y="44450"/>
                </a:lnTo>
                <a:lnTo>
                  <a:pt x="1376426" y="31750"/>
                </a:lnTo>
                <a:lnTo>
                  <a:pt x="1363673" y="31735"/>
                </a:lnTo>
                <a:close/>
              </a:path>
              <a:path w="1440180" h="76200">
                <a:moveTo>
                  <a:pt x="1363726" y="0"/>
                </a:moveTo>
                <a:lnTo>
                  <a:pt x="1363673" y="31735"/>
                </a:lnTo>
                <a:lnTo>
                  <a:pt x="1376426" y="31750"/>
                </a:lnTo>
                <a:lnTo>
                  <a:pt x="1376299" y="44450"/>
                </a:lnTo>
                <a:lnTo>
                  <a:pt x="1427099" y="44450"/>
                </a:lnTo>
                <a:lnTo>
                  <a:pt x="1439799" y="38100"/>
                </a:lnTo>
                <a:lnTo>
                  <a:pt x="1363726" y="0"/>
                </a:lnTo>
                <a:close/>
              </a:path>
              <a:path w="1440180" h="76200">
                <a:moveTo>
                  <a:pt x="0" y="30225"/>
                </a:moveTo>
                <a:lnTo>
                  <a:pt x="0" y="42925"/>
                </a:lnTo>
                <a:lnTo>
                  <a:pt x="1363651" y="44435"/>
                </a:lnTo>
                <a:lnTo>
                  <a:pt x="1363673" y="31735"/>
                </a:lnTo>
                <a:lnTo>
                  <a:pt x="0" y="3022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863689" y="3146265"/>
            <a:ext cx="466988" cy="289209"/>
          </a:xfrm>
          <a:prstGeom prst="rect">
            <a:avLst/>
          </a:prstGeom>
        </p:spPr>
        <p:txBody>
          <a:bodyPr vert="horz" wrap="square" lIns="0" tIns="12092" rIns="0" bIns="0" rtlCol="0">
            <a:spAutoFit/>
          </a:bodyPr>
          <a:lstStyle/>
          <a:p>
            <a:pPr marL="11516">
              <a:spcBef>
                <a:spcPts val="95"/>
              </a:spcBef>
            </a:pPr>
            <a:r>
              <a:rPr sz="1800" b="1" spc="-9" dirty="0"/>
              <a:t>Ч</a:t>
            </a:r>
            <a:r>
              <a:rPr sz="1800" b="1" dirty="0"/>
              <a:t>ип</a:t>
            </a:r>
            <a:endParaRPr sz="1800"/>
          </a:p>
        </p:txBody>
      </p:sp>
      <p:sp>
        <p:nvSpPr>
          <p:cNvPr id="21" name="object 21"/>
          <p:cNvSpPr txBox="1"/>
          <p:nvPr/>
        </p:nvSpPr>
        <p:spPr>
          <a:xfrm>
            <a:off x="468677" y="3726737"/>
            <a:ext cx="769294" cy="518063"/>
          </a:xfrm>
          <a:prstGeom prst="rect">
            <a:avLst/>
          </a:prstGeom>
        </p:spPr>
        <p:txBody>
          <a:bodyPr vert="horz" wrap="square" lIns="0" tIns="55853" rIns="0" bIns="0" rtlCol="0">
            <a:spAutoFit/>
          </a:bodyPr>
          <a:lstStyle/>
          <a:p>
            <a:pPr marL="40307" marR="4607" indent="-29366">
              <a:lnSpc>
                <a:spcPts val="1832"/>
              </a:lnSpc>
              <a:spcBef>
                <a:spcPts val="439"/>
              </a:spcBef>
            </a:pPr>
            <a:r>
              <a:rPr sz="1800" b="1" spc="-5" dirty="0"/>
              <a:t>Н</a:t>
            </a:r>
            <a:r>
              <a:rPr sz="1800" b="1" spc="-23" dirty="0"/>
              <a:t>о</a:t>
            </a:r>
            <a:r>
              <a:rPr sz="1800" b="1" dirty="0"/>
              <a:t>мер  </a:t>
            </a:r>
            <a:r>
              <a:rPr sz="1800" b="1" spc="-9" dirty="0"/>
              <a:t>карты</a:t>
            </a:r>
            <a:endParaRPr sz="1800"/>
          </a:p>
        </p:txBody>
      </p:sp>
      <p:sp>
        <p:nvSpPr>
          <p:cNvPr id="22" name="object 22"/>
          <p:cNvSpPr txBox="1"/>
          <p:nvPr/>
        </p:nvSpPr>
        <p:spPr>
          <a:xfrm>
            <a:off x="809747" y="5450001"/>
            <a:ext cx="2207689" cy="524589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algn="ctr">
              <a:lnSpc>
                <a:spcPts val="2004"/>
              </a:lnSpc>
              <a:spcBef>
                <a:spcPts val="91"/>
              </a:spcBef>
            </a:pPr>
            <a:r>
              <a:rPr sz="1800" b="1" dirty="0"/>
              <a:t>Данные</a:t>
            </a:r>
            <a:r>
              <a:rPr sz="1800" b="1" spc="-95" dirty="0"/>
              <a:t> </a:t>
            </a:r>
            <a:r>
              <a:rPr sz="1800" b="1" spc="-5" dirty="0"/>
              <a:t>держателя</a:t>
            </a:r>
            <a:endParaRPr sz="1800"/>
          </a:p>
          <a:p>
            <a:pPr algn="ctr">
              <a:lnSpc>
                <a:spcPts val="2004"/>
              </a:lnSpc>
            </a:pPr>
            <a:r>
              <a:rPr sz="1800" b="1" spc="-14" dirty="0"/>
              <a:t>карты</a:t>
            </a:r>
            <a:endParaRPr sz="1800"/>
          </a:p>
        </p:txBody>
      </p:sp>
      <p:sp>
        <p:nvSpPr>
          <p:cNvPr id="23" name="object 23"/>
          <p:cNvSpPr txBox="1"/>
          <p:nvPr/>
        </p:nvSpPr>
        <p:spPr>
          <a:xfrm>
            <a:off x="3594107" y="5450001"/>
            <a:ext cx="1862773" cy="524589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1516">
              <a:lnSpc>
                <a:spcPts val="2004"/>
              </a:lnSpc>
              <a:spcBef>
                <a:spcPts val="91"/>
              </a:spcBef>
            </a:pPr>
            <a:r>
              <a:rPr sz="1800" b="1" spc="-5" dirty="0"/>
              <a:t>Срок</a:t>
            </a:r>
            <a:r>
              <a:rPr sz="1800" b="1" spc="-95" dirty="0"/>
              <a:t> </a:t>
            </a:r>
            <a:r>
              <a:rPr sz="1800" b="1" dirty="0"/>
              <a:t>окончания</a:t>
            </a:r>
            <a:endParaRPr sz="1800"/>
          </a:p>
          <a:p>
            <a:pPr marL="17850">
              <a:lnSpc>
                <a:spcPts val="2004"/>
              </a:lnSpc>
            </a:pPr>
            <a:r>
              <a:rPr sz="1800" b="1" spc="-5" dirty="0"/>
              <a:t>действия</a:t>
            </a:r>
            <a:r>
              <a:rPr sz="1800" b="1" spc="-73" dirty="0"/>
              <a:t> </a:t>
            </a:r>
            <a:r>
              <a:rPr sz="1800" b="1" spc="-14" dirty="0"/>
              <a:t>карты</a:t>
            </a:r>
            <a:endParaRPr sz="1800"/>
          </a:p>
        </p:txBody>
      </p:sp>
      <p:sp>
        <p:nvSpPr>
          <p:cNvPr id="24" name="object 24"/>
          <p:cNvSpPr txBox="1"/>
          <p:nvPr/>
        </p:nvSpPr>
        <p:spPr>
          <a:xfrm>
            <a:off x="5852582" y="5450001"/>
            <a:ext cx="2244541" cy="524589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algn="ctr">
              <a:lnSpc>
                <a:spcPts val="2004"/>
              </a:lnSpc>
              <a:spcBef>
                <a:spcPts val="91"/>
              </a:spcBef>
            </a:pPr>
            <a:r>
              <a:rPr sz="1800" b="1" spc="-14" dirty="0"/>
              <a:t>Логотип</a:t>
            </a:r>
            <a:r>
              <a:rPr sz="1800" b="1" spc="-73" dirty="0"/>
              <a:t> </a:t>
            </a:r>
            <a:r>
              <a:rPr sz="1800" b="1" spc="-5" dirty="0"/>
              <a:t>платежной</a:t>
            </a:r>
            <a:endParaRPr sz="1800"/>
          </a:p>
          <a:p>
            <a:pPr algn="ctr">
              <a:lnSpc>
                <a:spcPts val="2004"/>
              </a:lnSpc>
            </a:pPr>
            <a:r>
              <a:rPr sz="1800" b="1" spc="-9" dirty="0"/>
              <a:t>системы</a:t>
            </a:r>
            <a:endParaRPr sz="1800"/>
          </a:p>
        </p:txBody>
      </p:sp>
      <p:sp>
        <p:nvSpPr>
          <p:cNvPr id="25" name="object 25"/>
          <p:cNvSpPr txBox="1"/>
          <p:nvPr/>
        </p:nvSpPr>
        <p:spPr>
          <a:xfrm>
            <a:off x="7350287" y="3163701"/>
            <a:ext cx="1371600" cy="518063"/>
          </a:xfrm>
          <a:prstGeom prst="rect">
            <a:avLst/>
          </a:prstGeom>
        </p:spPr>
        <p:txBody>
          <a:bodyPr vert="horz" wrap="square" lIns="0" tIns="55853" rIns="0" bIns="0" rtlCol="0">
            <a:spAutoFit/>
          </a:bodyPr>
          <a:lstStyle/>
          <a:p>
            <a:pPr marL="11516" marR="4607" indent="112860">
              <a:lnSpc>
                <a:spcPts val="1832"/>
              </a:lnSpc>
              <a:spcBef>
                <a:spcPts val="439"/>
              </a:spcBef>
            </a:pPr>
            <a:r>
              <a:rPr sz="1800" b="1" spc="-5" dirty="0"/>
              <a:t>Защитная  </a:t>
            </a:r>
            <a:r>
              <a:rPr sz="1800" b="1" spc="-18" dirty="0"/>
              <a:t>г</a:t>
            </a:r>
            <a:r>
              <a:rPr sz="1800" b="1" spc="-45" dirty="0"/>
              <a:t>о</a:t>
            </a:r>
            <a:r>
              <a:rPr sz="1800" b="1" spc="-23" dirty="0"/>
              <a:t>л</a:t>
            </a:r>
            <a:r>
              <a:rPr sz="1800" b="1" dirty="0"/>
              <a:t>огра</a:t>
            </a:r>
            <a:r>
              <a:rPr sz="1800" b="1" spc="5" dirty="0"/>
              <a:t>м</a:t>
            </a:r>
            <a:r>
              <a:rPr sz="1800" b="1" spc="-18" dirty="0"/>
              <a:t>м</a:t>
            </a:r>
            <a:r>
              <a:rPr sz="1800" b="1" dirty="0"/>
              <a:t>а</a:t>
            </a:r>
            <a:endParaRPr sz="1800"/>
          </a:p>
        </p:txBody>
      </p:sp>
      <p:sp>
        <p:nvSpPr>
          <p:cNvPr id="26" name="object 26"/>
          <p:cNvSpPr txBox="1"/>
          <p:nvPr/>
        </p:nvSpPr>
        <p:spPr>
          <a:xfrm>
            <a:off x="7456698" y="2656751"/>
            <a:ext cx="1162002" cy="289209"/>
          </a:xfrm>
          <a:prstGeom prst="rect">
            <a:avLst/>
          </a:prstGeom>
        </p:spPr>
        <p:txBody>
          <a:bodyPr vert="horz" wrap="square" lIns="0" tIns="12092" rIns="0" bIns="0" rtlCol="0">
            <a:spAutoFit/>
          </a:bodyPr>
          <a:lstStyle/>
          <a:p>
            <a:pPr marL="11516">
              <a:spcBef>
                <a:spcPts val="95"/>
              </a:spcBef>
            </a:pPr>
            <a:r>
              <a:rPr sz="1800" b="1" spc="-5" dirty="0"/>
              <a:t>Э</a:t>
            </a:r>
            <a:r>
              <a:rPr sz="1800" b="1" spc="5" dirty="0"/>
              <a:t>м</a:t>
            </a:r>
            <a:r>
              <a:rPr sz="1800" b="1" dirty="0"/>
              <a:t>м</a:t>
            </a:r>
            <a:r>
              <a:rPr sz="1800" b="1" spc="5" dirty="0"/>
              <a:t>и</a:t>
            </a:r>
            <a:r>
              <a:rPr sz="1800" b="1" spc="-32" dirty="0"/>
              <a:t>т</a:t>
            </a:r>
            <a:r>
              <a:rPr sz="1800" b="1" spc="-5" dirty="0"/>
              <a:t>ент</a:t>
            </a:r>
            <a:endParaRPr sz="1800"/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>
            <a:off x="0" y="830786"/>
            <a:ext cx="7439487" cy="0"/>
          </a:xfrm>
          <a:prstGeom prst="line">
            <a:avLst/>
          </a:prstGeom>
          <a:ln w="25400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5000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40216" y="1873207"/>
            <a:ext cx="7176428" cy="626601"/>
          </a:xfrm>
          <a:prstGeom prst="rect">
            <a:avLst/>
          </a:prstGeom>
        </p:spPr>
        <p:txBody>
          <a:bodyPr vert="horz" wrap="square" lIns="0" tIns="10941" rIns="0" bIns="0" rtlCol="0">
            <a:spAutoFit/>
          </a:bodyPr>
          <a:lstStyle/>
          <a:p>
            <a:pPr marL="11516">
              <a:lnSpc>
                <a:spcPct val="100000"/>
              </a:lnSpc>
              <a:spcBef>
                <a:spcPts val="86"/>
              </a:spcBef>
            </a:pPr>
            <a:r>
              <a:rPr sz="4000" b="1" i="1" u="sng" spc="-911" dirty="0">
                <a:latin typeface="Times New Roman"/>
                <a:cs typeface="Times New Roman"/>
              </a:rPr>
              <a:t> </a:t>
            </a:r>
            <a:r>
              <a:rPr sz="4000" b="1" i="1" u="sng" spc="-9" dirty="0"/>
              <a:t>Внешний </a:t>
            </a:r>
            <a:r>
              <a:rPr sz="4000" b="1" i="1" u="sng" spc="-5" dirty="0"/>
              <a:t>вид </a:t>
            </a:r>
            <a:r>
              <a:rPr sz="4000" b="1" i="1" u="sng" spc="-18" dirty="0"/>
              <a:t>банковских</a:t>
            </a:r>
            <a:r>
              <a:rPr sz="4000" b="1" i="1" u="sng" spc="-9" dirty="0"/>
              <a:t> </a:t>
            </a:r>
            <a:r>
              <a:rPr sz="4000" b="1" i="1" u="sng" spc="5" dirty="0"/>
              <a:t>карт</a:t>
            </a:r>
          </a:p>
        </p:txBody>
      </p:sp>
      <p:sp>
        <p:nvSpPr>
          <p:cNvPr id="3" name="object 3"/>
          <p:cNvSpPr/>
          <p:nvPr/>
        </p:nvSpPr>
        <p:spPr>
          <a:xfrm>
            <a:off x="2726502" y="2938057"/>
            <a:ext cx="3803282" cy="24673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95056" y="4047890"/>
            <a:ext cx="1305957" cy="69098"/>
          </a:xfrm>
          <a:custGeom>
            <a:avLst/>
            <a:gdLst/>
            <a:ahLst/>
            <a:cxnLst/>
            <a:rect l="l" t="t" r="r" b="b"/>
            <a:pathLst>
              <a:path w="1440179" h="76200">
                <a:moveTo>
                  <a:pt x="1363726" y="44435"/>
                </a:moveTo>
                <a:lnTo>
                  <a:pt x="1363726" y="76200"/>
                </a:lnTo>
                <a:lnTo>
                  <a:pt x="1427438" y="44450"/>
                </a:lnTo>
                <a:lnTo>
                  <a:pt x="1363726" y="44435"/>
                </a:lnTo>
                <a:close/>
              </a:path>
              <a:path w="1440179" h="76200">
                <a:moveTo>
                  <a:pt x="1363726" y="31735"/>
                </a:moveTo>
                <a:lnTo>
                  <a:pt x="1363726" y="44435"/>
                </a:lnTo>
                <a:lnTo>
                  <a:pt x="1376426" y="44450"/>
                </a:lnTo>
                <a:lnTo>
                  <a:pt x="1376426" y="31750"/>
                </a:lnTo>
                <a:lnTo>
                  <a:pt x="1363726" y="31735"/>
                </a:lnTo>
                <a:close/>
              </a:path>
              <a:path w="1440179" h="76200">
                <a:moveTo>
                  <a:pt x="1363726" y="0"/>
                </a:moveTo>
                <a:lnTo>
                  <a:pt x="1363726" y="31735"/>
                </a:lnTo>
                <a:lnTo>
                  <a:pt x="1376426" y="31750"/>
                </a:lnTo>
                <a:lnTo>
                  <a:pt x="1376426" y="44450"/>
                </a:lnTo>
                <a:lnTo>
                  <a:pt x="1427438" y="44450"/>
                </a:lnTo>
                <a:lnTo>
                  <a:pt x="1439926" y="38227"/>
                </a:lnTo>
                <a:lnTo>
                  <a:pt x="1363726" y="0"/>
                </a:lnTo>
                <a:close/>
              </a:path>
              <a:path w="1440179" h="76200">
                <a:moveTo>
                  <a:pt x="126" y="30226"/>
                </a:moveTo>
                <a:lnTo>
                  <a:pt x="0" y="42926"/>
                </a:lnTo>
                <a:lnTo>
                  <a:pt x="1363726" y="44435"/>
                </a:lnTo>
                <a:lnTo>
                  <a:pt x="1363726" y="31735"/>
                </a:lnTo>
                <a:lnTo>
                  <a:pt x="126" y="3022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200069" y="3883782"/>
            <a:ext cx="1311715" cy="69098"/>
          </a:xfrm>
          <a:custGeom>
            <a:avLst/>
            <a:gdLst/>
            <a:ahLst/>
            <a:cxnLst/>
            <a:rect l="l" t="t" r="r" b="b"/>
            <a:pathLst>
              <a:path w="1446529" h="76200">
                <a:moveTo>
                  <a:pt x="76200" y="0"/>
                </a:moveTo>
                <a:lnTo>
                  <a:pt x="0" y="38226"/>
                </a:lnTo>
                <a:lnTo>
                  <a:pt x="76326" y="76199"/>
                </a:lnTo>
                <a:lnTo>
                  <a:pt x="76274" y="44449"/>
                </a:lnTo>
                <a:lnTo>
                  <a:pt x="63626" y="44449"/>
                </a:lnTo>
                <a:lnTo>
                  <a:pt x="63500" y="31749"/>
                </a:lnTo>
                <a:lnTo>
                  <a:pt x="76252" y="31735"/>
                </a:lnTo>
                <a:lnTo>
                  <a:pt x="76200" y="0"/>
                </a:lnTo>
                <a:close/>
              </a:path>
              <a:path w="1446529" h="76200">
                <a:moveTo>
                  <a:pt x="76252" y="31735"/>
                </a:moveTo>
                <a:lnTo>
                  <a:pt x="63500" y="31749"/>
                </a:lnTo>
                <a:lnTo>
                  <a:pt x="63626" y="44449"/>
                </a:lnTo>
                <a:lnTo>
                  <a:pt x="76274" y="44436"/>
                </a:lnTo>
                <a:lnTo>
                  <a:pt x="76252" y="31735"/>
                </a:lnTo>
                <a:close/>
              </a:path>
              <a:path w="1446529" h="76200">
                <a:moveTo>
                  <a:pt x="76274" y="44436"/>
                </a:moveTo>
                <a:lnTo>
                  <a:pt x="63626" y="44449"/>
                </a:lnTo>
                <a:lnTo>
                  <a:pt x="76274" y="44449"/>
                </a:lnTo>
                <a:close/>
              </a:path>
              <a:path w="1446529" h="76200">
                <a:moveTo>
                  <a:pt x="1446276" y="30225"/>
                </a:moveTo>
                <a:lnTo>
                  <a:pt x="76252" y="31735"/>
                </a:lnTo>
                <a:lnTo>
                  <a:pt x="76274" y="44436"/>
                </a:lnTo>
                <a:lnTo>
                  <a:pt x="1446276" y="42925"/>
                </a:lnTo>
                <a:lnTo>
                  <a:pt x="1446276" y="3022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526904" y="3231725"/>
            <a:ext cx="984650" cy="69098"/>
          </a:xfrm>
          <a:custGeom>
            <a:avLst/>
            <a:gdLst/>
            <a:ahLst/>
            <a:cxnLst/>
            <a:rect l="l" t="t" r="r" b="b"/>
            <a:pathLst>
              <a:path w="1085850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31"/>
                </a:lnTo>
                <a:lnTo>
                  <a:pt x="76200" y="0"/>
                </a:lnTo>
                <a:close/>
              </a:path>
              <a:path w="1085850" h="76200">
                <a:moveTo>
                  <a:pt x="76200" y="31731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31"/>
                </a:lnTo>
                <a:lnTo>
                  <a:pt x="76200" y="31731"/>
                </a:lnTo>
                <a:close/>
              </a:path>
              <a:path w="1085850" h="76200">
                <a:moveTo>
                  <a:pt x="76200" y="44431"/>
                </a:moveTo>
                <a:lnTo>
                  <a:pt x="63500" y="44450"/>
                </a:lnTo>
                <a:lnTo>
                  <a:pt x="76200" y="44450"/>
                </a:lnTo>
                <a:close/>
              </a:path>
              <a:path w="1085850" h="76200">
                <a:moveTo>
                  <a:pt x="1085850" y="30225"/>
                </a:moveTo>
                <a:lnTo>
                  <a:pt x="76200" y="31731"/>
                </a:lnTo>
                <a:lnTo>
                  <a:pt x="76200" y="44431"/>
                </a:lnTo>
                <a:lnTo>
                  <a:pt x="1085850" y="42925"/>
                </a:lnTo>
                <a:lnTo>
                  <a:pt x="1085850" y="3022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876229" y="3754338"/>
            <a:ext cx="489446" cy="327065"/>
          </a:xfrm>
          <a:custGeom>
            <a:avLst/>
            <a:gdLst/>
            <a:ahLst/>
            <a:cxnLst/>
            <a:rect l="l" t="t" r="r" b="b"/>
            <a:pathLst>
              <a:path w="539750" h="360679">
                <a:moveTo>
                  <a:pt x="0" y="180212"/>
                </a:moveTo>
                <a:lnTo>
                  <a:pt x="21201" y="110049"/>
                </a:lnTo>
                <a:lnTo>
                  <a:pt x="46077" y="79437"/>
                </a:lnTo>
                <a:lnTo>
                  <a:pt x="79025" y="52768"/>
                </a:lnTo>
                <a:lnTo>
                  <a:pt x="118963" y="30767"/>
                </a:lnTo>
                <a:lnTo>
                  <a:pt x="164806" y="14156"/>
                </a:lnTo>
                <a:lnTo>
                  <a:pt x="215471" y="3659"/>
                </a:lnTo>
                <a:lnTo>
                  <a:pt x="269875" y="0"/>
                </a:lnTo>
                <a:lnTo>
                  <a:pt x="324278" y="3659"/>
                </a:lnTo>
                <a:lnTo>
                  <a:pt x="374943" y="14156"/>
                </a:lnTo>
                <a:lnTo>
                  <a:pt x="420786" y="30767"/>
                </a:lnTo>
                <a:lnTo>
                  <a:pt x="460724" y="52768"/>
                </a:lnTo>
                <a:lnTo>
                  <a:pt x="493672" y="79437"/>
                </a:lnTo>
                <a:lnTo>
                  <a:pt x="518548" y="110049"/>
                </a:lnTo>
                <a:lnTo>
                  <a:pt x="539750" y="180212"/>
                </a:lnTo>
                <a:lnTo>
                  <a:pt x="534269" y="216506"/>
                </a:lnTo>
                <a:lnTo>
                  <a:pt x="518548" y="250322"/>
                </a:lnTo>
                <a:lnTo>
                  <a:pt x="493672" y="280933"/>
                </a:lnTo>
                <a:lnTo>
                  <a:pt x="460724" y="307609"/>
                </a:lnTo>
                <a:lnTo>
                  <a:pt x="420786" y="329625"/>
                </a:lnTo>
                <a:lnTo>
                  <a:pt x="374943" y="346251"/>
                </a:lnTo>
                <a:lnTo>
                  <a:pt x="324278" y="356761"/>
                </a:lnTo>
                <a:lnTo>
                  <a:pt x="269875" y="360425"/>
                </a:lnTo>
                <a:lnTo>
                  <a:pt x="215471" y="356761"/>
                </a:lnTo>
                <a:lnTo>
                  <a:pt x="164806" y="346251"/>
                </a:lnTo>
                <a:lnTo>
                  <a:pt x="118963" y="329625"/>
                </a:lnTo>
                <a:lnTo>
                  <a:pt x="79025" y="307609"/>
                </a:lnTo>
                <a:lnTo>
                  <a:pt x="46077" y="280933"/>
                </a:lnTo>
                <a:lnTo>
                  <a:pt x="21201" y="250322"/>
                </a:lnTo>
                <a:lnTo>
                  <a:pt x="0" y="180212"/>
                </a:lnTo>
                <a:close/>
              </a:path>
            </a:pathLst>
          </a:custGeom>
          <a:ln w="9360">
            <a:solidFill>
              <a:srgbClr val="0049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00418" y="3750998"/>
            <a:ext cx="1085418" cy="518063"/>
          </a:xfrm>
          <a:prstGeom prst="rect">
            <a:avLst/>
          </a:prstGeom>
        </p:spPr>
        <p:txBody>
          <a:bodyPr vert="horz" wrap="square" lIns="0" tIns="55853" rIns="0" bIns="0" rtlCol="0">
            <a:spAutoFit/>
          </a:bodyPr>
          <a:lstStyle/>
          <a:p>
            <a:pPr marL="54127" marR="4607" indent="-43186">
              <a:lnSpc>
                <a:spcPts val="1832"/>
              </a:lnSpc>
              <a:spcBef>
                <a:spcPts val="439"/>
              </a:spcBef>
            </a:pPr>
            <a:r>
              <a:rPr sz="1800" b="1" spc="-18" dirty="0"/>
              <a:t>Поле</a:t>
            </a:r>
            <a:r>
              <a:rPr sz="1800" b="1" spc="-95" dirty="0"/>
              <a:t> </a:t>
            </a:r>
            <a:r>
              <a:rPr sz="1800" b="1" dirty="0"/>
              <a:t>для  </a:t>
            </a:r>
            <a:r>
              <a:rPr sz="1800" b="1" spc="-5" dirty="0"/>
              <a:t>подписи</a:t>
            </a:r>
            <a:endParaRPr sz="1800"/>
          </a:p>
        </p:txBody>
      </p:sp>
      <p:sp>
        <p:nvSpPr>
          <p:cNvPr id="9" name="object 9"/>
          <p:cNvSpPr txBox="1"/>
          <p:nvPr/>
        </p:nvSpPr>
        <p:spPr>
          <a:xfrm>
            <a:off x="7281686" y="3750998"/>
            <a:ext cx="1598473" cy="853466"/>
          </a:xfrm>
          <a:prstGeom prst="rect">
            <a:avLst/>
          </a:prstGeom>
        </p:spPr>
        <p:txBody>
          <a:bodyPr vert="horz" wrap="square" lIns="0" tIns="12092" rIns="0" bIns="0" rtlCol="0">
            <a:spAutoFit/>
          </a:bodyPr>
          <a:lstStyle/>
          <a:p>
            <a:pPr algn="ctr">
              <a:lnSpc>
                <a:spcPts val="2004"/>
              </a:lnSpc>
              <a:spcBef>
                <a:spcPts val="95"/>
              </a:spcBef>
            </a:pPr>
            <a:r>
              <a:rPr sz="1800" b="1" spc="-9" dirty="0"/>
              <a:t>Код</a:t>
            </a:r>
            <a:endParaRPr sz="1800"/>
          </a:p>
          <a:p>
            <a:pPr algn="ctr">
              <a:lnSpc>
                <a:spcPts val="2004"/>
              </a:lnSpc>
            </a:pPr>
            <a:r>
              <a:rPr sz="1800" b="1" spc="-9" dirty="0"/>
              <a:t>безопасности</a:t>
            </a:r>
            <a:endParaRPr sz="1800"/>
          </a:p>
          <a:p>
            <a:pPr algn="ctr">
              <a:spcBef>
                <a:spcPts val="195"/>
              </a:spcBef>
            </a:pPr>
            <a:r>
              <a:rPr sz="1800" b="1" spc="-5" dirty="0"/>
              <a:t>(CVC2-код)</a:t>
            </a:r>
            <a:endParaRPr sz="1800"/>
          </a:p>
        </p:txBody>
      </p:sp>
      <p:sp>
        <p:nvSpPr>
          <p:cNvPr id="10" name="object 10"/>
          <p:cNvSpPr txBox="1"/>
          <p:nvPr/>
        </p:nvSpPr>
        <p:spPr>
          <a:xfrm>
            <a:off x="7543455" y="2934556"/>
            <a:ext cx="1236858" cy="525171"/>
          </a:xfrm>
          <a:prstGeom prst="rect">
            <a:avLst/>
          </a:prstGeom>
        </p:spPr>
        <p:txBody>
          <a:bodyPr vert="horz" wrap="square" lIns="0" tIns="12092" rIns="0" bIns="0" rtlCol="0">
            <a:spAutoFit/>
          </a:bodyPr>
          <a:lstStyle/>
          <a:p>
            <a:pPr algn="ctr">
              <a:lnSpc>
                <a:spcPts val="2004"/>
              </a:lnSpc>
              <a:spcBef>
                <a:spcPts val="95"/>
              </a:spcBef>
            </a:pPr>
            <a:r>
              <a:rPr sz="1800" b="1" spc="-5" dirty="0"/>
              <a:t>Магнитная</a:t>
            </a:r>
            <a:endParaRPr sz="1800"/>
          </a:p>
          <a:p>
            <a:pPr marL="1152" algn="ctr">
              <a:lnSpc>
                <a:spcPts val="2004"/>
              </a:lnSpc>
            </a:pPr>
            <a:r>
              <a:rPr sz="1800" b="1" spc="-14" dirty="0"/>
              <a:t>полоса</a:t>
            </a:r>
            <a:endParaRPr sz="1800"/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0" y="830786"/>
            <a:ext cx="7439487" cy="0"/>
          </a:xfrm>
          <a:prstGeom prst="line">
            <a:avLst/>
          </a:prstGeom>
          <a:ln w="25400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5000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5476" y="1355361"/>
            <a:ext cx="8140924" cy="575819"/>
          </a:xfrm>
          <a:prstGeom prst="rect">
            <a:avLst/>
          </a:prstGeom>
        </p:spPr>
        <p:txBody>
          <a:bodyPr vert="horz" wrap="square" lIns="0" tIns="10941" rIns="0" bIns="0" rtlCol="0">
            <a:spAutoFit/>
          </a:bodyPr>
          <a:lstStyle/>
          <a:p>
            <a:pPr marL="11516">
              <a:lnSpc>
                <a:spcPct val="100000"/>
              </a:lnSpc>
              <a:spcBef>
                <a:spcPts val="86"/>
              </a:spcBef>
            </a:pPr>
            <a:r>
              <a:rPr b="0" i="0" spc="-911" dirty="0">
                <a:latin typeface="Times New Roman"/>
                <a:cs typeface="Times New Roman"/>
              </a:rPr>
              <a:t> </a:t>
            </a:r>
            <a:r>
              <a:rPr spc="-5" dirty="0"/>
              <a:t>Основные </a:t>
            </a:r>
            <a:r>
              <a:rPr spc="-32" dirty="0"/>
              <a:t>схемы</a:t>
            </a:r>
            <a:r>
              <a:rPr spc="-82" dirty="0"/>
              <a:t> </a:t>
            </a:r>
            <a:r>
              <a:rPr spc="-5" dirty="0"/>
              <a:t>мошенничества: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15434" y="2344572"/>
            <a:ext cx="2607883" cy="2820671"/>
          </a:xfrm>
          <a:prstGeom prst="rect">
            <a:avLst/>
          </a:prstGeom>
        </p:spPr>
        <p:txBody>
          <a:bodyPr vert="horz" wrap="square" lIns="0" tIns="12092" rIns="0" bIns="0" rtlCol="0">
            <a:spAutoFit/>
          </a:bodyPr>
          <a:lstStyle/>
          <a:p>
            <a:pPr marL="150864" indent="-139348">
              <a:spcBef>
                <a:spcPts val="95"/>
              </a:spcBef>
              <a:buSzPct val="45000"/>
              <a:buFont typeface="Wingdings"/>
              <a:buChar char=""/>
              <a:tabLst>
                <a:tab pos="151440" algn="l"/>
              </a:tabLst>
            </a:pPr>
            <a:r>
              <a:rPr sz="1800" b="1" dirty="0"/>
              <a:t>Скриминг</a:t>
            </a:r>
            <a:endParaRPr sz="1800"/>
          </a:p>
          <a:p>
            <a:pPr>
              <a:spcBef>
                <a:spcPts val="14"/>
              </a:spcBef>
              <a:buFont typeface="Wingdings"/>
              <a:buChar char=""/>
            </a:pPr>
            <a:endParaRPr sz="2200">
              <a:latin typeface="Times New Roman"/>
              <a:cs typeface="Times New Roman"/>
            </a:endParaRPr>
          </a:p>
          <a:p>
            <a:pPr marL="150864" indent="-139348">
              <a:buSzPct val="45000"/>
              <a:buFont typeface="Wingdings"/>
              <a:buChar char=""/>
              <a:tabLst>
                <a:tab pos="151440" algn="l"/>
              </a:tabLst>
            </a:pPr>
            <a:r>
              <a:rPr sz="1800" b="1" spc="-14" dirty="0"/>
              <a:t>Банкоматы-фантомы</a:t>
            </a:r>
            <a:endParaRPr sz="1800"/>
          </a:p>
          <a:p>
            <a:pPr>
              <a:spcBef>
                <a:spcPts val="14"/>
              </a:spcBef>
              <a:buFont typeface="Wingdings"/>
              <a:buChar char=""/>
            </a:pPr>
            <a:endParaRPr sz="2200">
              <a:latin typeface="Times New Roman"/>
              <a:cs typeface="Times New Roman"/>
            </a:endParaRPr>
          </a:p>
          <a:p>
            <a:pPr marL="150864" indent="-139348">
              <a:buSzPct val="45000"/>
              <a:buFont typeface="Wingdings"/>
              <a:buChar char=""/>
              <a:tabLst>
                <a:tab pos="151440" algn="l"/>
              </a:tabLst>
            </a:pPr>
            <a:r>
              <a:rPr sz="1800" b="1" spc="-5" dirty="0"/>
              <a:t>Ливанская</a:t>
            </a:r>
            <a:r>
              <a:rPr sz="1800" b="1" spc="-59" dirty="0"/>
              <a:t> </a:t>
            </a:r>
            <a:r>
              <a:rPr sz="1800" b="1" spc="-18" dirty="0"/>
              <a:t>петля</a:t>
            </a:r>
            <a:endParaRPr sz="1800"/>
          </a:p>
          <a:p>
            <a:pPr>
              <a:spcBef>
                <a:spcPts val="14"/>
              </a:spcBef>
              <a:buFont typeface="Wingdings"/>
              <a:buChar char=""/>
            </a:pPr>
            <a:endParaRPr sz="2200">
              <a:latin typeface="Times New Roman"/>
              <a:cs typeface="Times New Roman"/>
            </a:endParaRPr>
          </a:p>
          <a:p>
            <a:pPr marL="150864" indent="-139348">
              <a:buSzPct val="45000"/>
              <a:buFont typeface="Wingdings"/>
              <a:buChar char=""/>
              <a:tabLst>
                <a:tab pos="151440" algn="l"/>
              </a:tabLst>
            </a:pPr>
            <a:r>
              <a:rPr sz="1800" b="1" dirty="0"/>
              <a:t>Фишинг</a:t>
            </a:r>
            <a:endParaRPr sz="1800"/>
          </a:p>
          <a:p>
            <a:pPr>
              <a:spcBef>
                <a:spcPts val="14"/>
              </a:spcBef>
              <a:buFont typeface="Wingdings"/>
              <a:buChar char=""/>
            </a:pPr>
            <a:endParaRPr sz="2200">
              <a:latin typeface="Times New Roman"/>
              <a:cs typeface="Times New Roman"/>
            </a:endParaRPr>
          </a:p>
          <a:p>
            <a:pPr marL="150864" indent="-139348">
              <a:buSzPct val="45000"/>
              <a:buFont typeface="Wingdings"/>
              <a:buChar char=""/>
              <a:tabLst>
                <a:tab pos="151440" algn="l"/>
              </a:tabLst>
            </a:pPr>
            <a:r>
              <a:rPr sz="1800" b="1" spc="-9" dirty="0"/>
              <a:t>Снифферинг</a:t>
            </a:r>
            <a:endParaRPr sz="1800"/>
          </a:p>
        </p:txBody>
      </p:sp>
      <p:sp>
        <p:nvSpPr>
          <p:cNvPr id="4" name="object 4"/>
          <p:cNvSpPr txBox="1"/>
          <p:nvPr/>
        </p:nvSpPr>
        <p:spPr>
          <a:xfrm>
            <a:off x="5329470" y="2344572"/>
            <a:ext cx="3147425" cy="1520315"/>
          </a:xfrm>
          <a:prstGeom prst="rect">
            <a:avLst/>
          </a:prstGeom>
        </p:spPr>
        <p:txBody>
          <a:bodyPr vert="horz" wrap="square" lIns="0" tIns="12092" rIns="0" bIns="0" rtlCol="0">
            <a:spAutoFit/>
          </a:bodyPr>
          <a:lstStyle/>
          <a:p>
            <a:pPr marL="150864" indent="-139348">
              <a:spcBef>
                <a:spcPts val="95"/>
              </a:spcBef>
              <a:buSzPct val="45000"/>
              <a:buFont typeface="Wingdings"/>
              <a:buChar char=""/>
              <a:tabLst>
                <a:tab pos="151440" algn="l"/>
              </a:tabLst>
            </a:pPr>
            <a:r>
              <a:rPr sz="1800" b="1" spc="-5" dirty="0"/>
              <a:t>Вредоносные</a:t>
            </a:r>
            <a:r>
              <a:rPr sz="1800" b="1" spc="-45" dirty="0"/>
              <a:t> </a:t>
            </a:r>
            <a:r>
              <a:rPr sz="1800" b="1" dirty="0"/>
              <a:t>программы</a:t>
            </a:r>
            <a:endParaRPr sz="1800"/>
          </a:p>
          <a:p>
            <a:pPr>
              <a:spcBef>
                <a:spcPts val="14"/>
              </a:spcBef>
              <a:buFont typeface="Wingdings"/>
              <a:buChar char=""/>
            </a:pPr>
            <a:endParaRPr sz="2200">
              <a:latin typeface="Times New Roman"/>
              <a:cs typeface="Times New Roman"/>
            </a:endParaRPr>
          </a:p>
          <a:p>
            <a:pPr marL="150864" indent="-139348">
              <a:buSzPct val="45000"/>
              <a:buFont typeface="Wingdings"/>
              <a:buChar char=""/>
              <a:tabLst>
                <a:tab pos="151440" algn="l"/>
              </a:tabLst>
            </a:pPr>
            <a:r>
              <a:rPr sz="1800" b="1" spc="-5" dirty="0"/>
              <a:t>SMS-мошенничество</a:t>
            </a:r>
            <a:endParaRPr sz="1800"/>
          </a:p>
          <a:p>
            <a:pPr>
              <a:spcBef>
                <a:spcPts val="14"/>
              </a:spcBef>
              <a:buFont typeface="Wingdings"/>
              <a:buChar char=""/>
            </a:pPr>
            <a:endParaRPr sz="2200">
              <a:latin typeface="Times New Roman"/>
              <a:cs typeface="Times New Roman"/>
            </a:endParaRPr>
          </a:p>
          <a:p>
            <a:pPr marL="150864" indent="-139348">
              <a:buSzPct val="45000"/>
              <a:buFont typeface="Wingdings"/>
              <a:buChar char=""/>
              <a:tabLst>
                <a:tab pos="151440" algn="l"/>
              </a:tabLst>
            </a:pPr>
            <a:r>
              <a:rPr sz="1800" b="1" spc="-9" dirty="0"/>
              <a:t>SIM-фрод</a:t>
            </a:r>
            <a:endParaRPr sz="1800"/>
          </a:p>
        </p:txBody>
      </p:sp>
      <p:sp>
        <p:nvSpPr>
          <p:cNvPr id="5" name="object 5"/>
          <p:cNvSpPr txBox="1"/>
          <p:nvPr/>
        </p:nvSpPr>
        <p:spPr>
          <a:xfrm>
            <a:off x="5329470" y="4152689"/>
            <a:ext cx="726683" cy="300002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50864" indent="-139348">
              <a:spcBef>
                <a:spcPts val="91"/>
              </a:spcBef>
              <a:buSzPct val="45000"/>
              <a:buFont typeface="Wingdings"/>
              <a:buChar char=""/>
              <a:tabLst>
                <a:tab pos="151440" algn="l"/>
              </a:tabLst>
            </a:pPr>
            <a:r>
              <a:rPr sz="1800" b="1" dirty="0"/>
              <a:t>Хайп</a:t>
            </a:r>
            <a:endParaRPr sz="1800"/>
          </a:p>
        </p:txBody>
      </p:sp>
      <p:sp>
        <p:nvSpPr>
          <p:cNvPr id="6" name="object 6"/>
          <p:cNvSpPr txBox="1"/>
          <p:nvPr/>
        </p:nvSpPr>
        <p:spPr>
          <a:xfrm>
            <a:off x="5329470" y="4755226"/>
            <a:ext cx="867183" cy="288627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50864" indent="-139348">
              <a:spcBef>
                <a:spcPts val="91"/>
              </a:spcBef>
              <a:buSzPct val="45000"/>
              <a:buFont typeface="Wingdings"/>
              <a:buChar char=""/>
              <a:tabLst>
                <a:tab pos="151440" algn="l"/>
              </a:tabLst>
            </a:pPr>
            <a:r>
              <a:rPr sz="1800" b="1" spc="-5" dirty="0"/>
              <a:t>Кра</a:t>
            </a:r>
            <a:r>
              <a:rPr sz="1800" b="1" spc="14" dirty="0"/>
              <a:t>ж</a:t>
            </a:r>
            <a:r>
              <a:rPr sz="1800" b="1" dirty="0"/>
              <a:t>а</a:t>
            </a:r>
            <a:endParaRPr sz="180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0" y="830786"/>
            <a:ext cx="7439487" cy="0"/>
          </a:xfrm>
          <a:prstGeom prst="line">
            <a:avLst/>
          </a:prstGeom>
          <a:ln w="25400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5000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09760" y="1231061"/>
            <a:ext cx="5676996" cy="626601"/>
          </a:xfrm>
          <a:prstGeom prst="rect">
            <a:avLst/>
          </a:prstGeom>
        </p:spPr>
        <p:txBody>
          <a:bodyPr vert="horz" wrap="square" lIns="0" tIns="10941" rIns="0" bIns="0" rtlCol="0">
            <a:spAutoFit/>
          </a:bodyPr>
          <a:lstStyle/>
          <a:p>
            <a:pPr marL="11516">
              <a:lnSpc>
                <a:spcPct val="100000"/>
              </a:lnSpc>
              <a:spcBef>
                <a:spcPts val="86"/>
              </a:spcBef>
            </a:pPr>
            <a:r>
              <a:rPr sz="4000" b="1" i="1" u="sng" spc="-911" dirty="0">
                <a:latin typeface="Times New Roman"/>
                <a:cs typeface="Times New Roman"/>
              </a:rPr>
              <a:t> </a:t>
            </a:r>
            <a:r>
              <a:rPr sz="4000" b="1" i="1" u="sng" spc="-9" dirty="0"/>
              <a:t>Скриминг </a:t>
            </a:r>
            <a:r>
              <a:rPr sz="4000" b="1" i="1" u="sng" spc="-5" dirty="0"/>
              <a:t>в</a:t>
            </a:r>
            <a:r>
              <a:rPr sz="4000" b="1" i="1" u="sng" spc="-32" dirty="0"/>
              <a:t> </a:t>
            </a:r>
            <a:r>
              <a:rPr sz="4000" b="1" i="1" u="sng" spc="-9" dirty="0"/>
              <a:t>банкоматах</a:t>
            </a:r>
          </a:p>
        </p:txBody>
      </p:sp>
      <p:sp>
        <p:nvSpPr>
          <p:cNvPr id="3" name="object 3"/>
          <p:cNvSpPr/>
          <p:nvPr/>
        </p:nvSpPr>
        <p:spPr>
          <a:xfrm>
            <a:off x="879813" y="3956738"/>
            <a:ext cx="2316288" cy="154607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883485" y="3941498"/>
            <a:ext cx="2438592" cy="154607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68004" y="5591721"/>
            <a:ext cx="2307305" cy="851554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 marL="11516" marR="4607" indent="-576" algn="ctr">
              <a:lnSpc>
                <a:spcPts val="1622"/>
              </a:lnSpc>
              <a:spcBef>
                <a:spcPts val="240"/>
              </a:spcBef>
            </a:pPr>
            <a:r>
              <a:rPr sz="1600" b="1" i="1" spc="-5" dirty="0"/>
              <a:t>Фальш-накладка </a:t>
            </a:r>
            <a:r>
              <a:rPr sz="1600" b="1" i="1" spc="-9" dirty="0"/>
              <a:t>для  </a:t>
            </a:r>
            <a:r>
              <a:rPr sz="1600" b="1" i="1" spc="-14" dirty="0"/>
              <a:t>считывания</a:t>
            </a:r>
            <a:r>
              <a:rPr sz="1600" b="1" i="1" spc="-59" dirty="0"/>
              <a:t> </a:t>
            </a:r>
            <a:r>
              <a:rPr sz="1600" b="1" i="1" spc="-9" dirty="0"/>
              <a:t>магнитной  полосы</a:t>
            </a:r>
            <a:r>
              <a:rPr sz="1600" b="1" i="1" spc="-14" dirty="0"/>
              <a:t> </a:t>
            </a:r>
            <a:r>
              <a:rPr sz="1600" b="1" i="1" spc="-5" dirty="0"/>
              <a:t>карты</a:t>
            </a:r>
            <a:endParaRPr sz="1600"/>
          </a:p>
        </p:txBody>
      </p:sp>
      <p:sp>
        <p:nvSpPr>
          <p:cNvPr id="6" name="object 6"/>
          <p:cNvSpPr txBox="1"/>
          <p:nvPr/>
        </p:nvSpPr>
        <p:spPr>
          <a:xfrm>
            <a:off x="5822562" y="5647315"/>
            <a:ext cx="2562969" cy="646369"/>
          </a:xfrm>
          <a:prstGeom prst="rect">
            <a:avLst/>
          </a:prstGeom>
        </p:spPr>
        <p:txBody>
          <a:bodyPr vert="horz" wrap="square" lIns="0" tIns="30518" rIns="0" bIns="0" rtlCol="0">
            <a:spAutoFit/>
          </a:bodyPr>
          <a:lstStyle/>
          <a:p>
            <a:pPr marL="10941" marR="4607" algn="ctr">
              <a:lnSpc>
                <a:spcPts val="1622"/>
              </a:lnSpc>
              <a:spcBef>
                <a:spcPts val="240"/>
              </a:spcBef>
            </a:pPr>
            <a:r>
              <a:rPr sz="1600" b="1" i="1" spc="-5" dirty="0"/>
              <a:t>Накладная </a:t>
            </a:r>
            <a:r>
              <a:rPr sz="1600" b="1" i="1" spc="-9" dirty="0"/>
              <a:t>клавиатура для  </a:t>
            </a:r>
            <a:r>
              <a:rPr sz="1600" b="1" i="1" spc="-14" dirty="0"/>
              <a:t>считывания </a:t>
            </a:r>
            <a:r>
              <a:rPr sz="1600" b="1" i="1" spc="-5" dirty="0"/>
              <a:t>ПИН-кода  карты</a:t>
            </a:r>
            <a:endParaRPr sz="1600"/>
          </a:p>
        </p:txBody>
      </p:sp>
      <p:sp>
        <p:nvSpPr>
          <p:cNvPr id="7" name="object 7"/>
          <p:cNvSpPr/>
          <p:nvPr/>
        </p:nvSpPr>
        <p:spPr>
          <a:xfrm>
            <a:off x="3078595" y="1958897"/>
            <a:ext cx="3167003" cy="18109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916680" y="3937870"/>
            <a:ext cx="1249680" cy="288047"/>
          </a:xfrm>
          <a:prstGeom prst="rect">
            <a:avLst/>
          </a:prstGeom>
        </p:spPr>
        <p:txBody>
          <a:bodyPr vert="horz" wrap="square" lIns="0" tIns="10941" rIns="0" bIns="0" rtlCol="0">
            <a:spAutoFit/>
          </a:bodyPr>
          <a:lstStyle/>
          <a:p>
            <a:pPr marL="11516">
              <a:spcBef>
                <a:spcPts val="86"/>
              </a:spcBef>
            </a:pPr>
            <a:r>
              <a:rPr sz="1800" b="1" i="1" spc="-5" dirty="0"/>
              <a:t>Ш</a:t>
            </a:r>
            <a:r>
              <a:rPr sz="1800" b="1" i="1" spc="-14" dirty="0"/>
              <a:t>и</a:t>
            </a:r>
            <a:r>
              <a:rPr sz="1800" b="1" i="1" spc="-9" dirty="0"/>
              <a:t>ммер</a:t>
            </a:r>
            <a:endParaRPr sz="160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0" y="830786"/>
            <a:ext cx="7439487" cy="0"/>
          </a:xfrm>
          <a:prstGeom prst="line">
            <a:avLst/>
          </a:prstGeom>
          <a:ln w="25400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5000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81616" y="1275759"/>
            <a:ext cx="4523055" cy="518879"/>
          </a:xfrm>
          <a:prstGeom prst="rect">
            <a:avLst/>
          </a:prstGeom>
        </p:spPr>
        <p:txBody>
          <a:bodyPr vert="horz" wrap="square" lIns="0" tIns="10941" rIns="0" bIns="0" rtlCol="0">
            <a:spAutoFit/>
          </a:bodyPr>
          <a:lstStyle/>
          <a:p>
            <a:pPr marL="11516">
              <a:lnSpc>
                <a:spcPct val="100000"/>
              </a:lnSpc>
              <a:spcBef>
                <a:spcPts val="86"/>
              </a:spcBef>
            </a:pPr>
            <a:r>
              <a:rPr b="1" i="1" u="sng" spc="-911" dirty="0">
                <a:latin typeface="Times New Roman"/>
                <a:cs typeface="Times New Roman"/>
              </a:rPr>
              <a:t> </a:t>
            </a:r>
            <a:r>
              <a:rPr b="1" i="1" u="sng" spc="-9" dirty="0"/>
              <a:t>Банкомат-фантом</a:t>
            </a:r>
          </a:p>
        </p:txBody>
      </p:sp>
      <p:sp>
        <p:nvSpPr>
          <p:cNvPr id="3" name="object 3"/>
          <p:cNvSpPr/>
          <p:nvPr/>
        </p:nvSpPr>
        <p:spPr>
          <a:xfrm>
            <a:off x="293430" y="2484461"/>
            <a:ext cx="2799976" cy="319867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486459" y="2368088"/>
            <a:ext cx="5052233" cy="3830733"/>
          </a:xfrm>
          <a:prstGeom prst="rect">
            <a:avLst/>
          </a:prstGeom>
        </p:spPr>
        <p:txBody>
          <a:bodyPr vert="horz" wrap="square" lIns="0" tIns="59885" rIns="0" bIns="0" rtlCol="0">
            <a:spAutoFit/>
          </a:bodyPr>
          <a:lstStyle/>
          <a:p>
            <a:pPr marL="11516" marR="160653">
              <a:lnSpc>
                <a:spcPts val="2013"/>
              </a:lnSpc>
              <a:spcBef>
                <a:spcPts val="472"/>
              </a:spcBef>
            </a:pPr>
            <a:r>
              <a:rPr sz="2000" b="1" spc="-5" dirty="0"/>
              <a:t>В </a:t>
            </a:r>
            <a:r>
              <a:rPr sz="2000" b="1" spc="-14" dirty="0"/>
              <a:t>месте, </a:t>
            </a:r>
            <a:r>
              <a:rPr sz="2000" b="1" spc="-18" dirty="0"/>
              <a:t>неконтролируемом </a:t>
            </a:r>
            <a:r>
              <a:rPr sz="2000" b="1" spc="-9" dirty="0"/>
              <a:t>службами  </a:t>
            </a:r>
            <a:r>
              <a:rPr sz="2000" b="1" spc="-14" dirty="0"/>
              <a:t>охраны, </a:t>
            </a:r>
            <a:r>
              <a:rPr sz="2000" b="1" spc="-18" dirty="0"/>
              <a:t>устанавливается </a:t>
            </a:r>
            <a:r>
              <a:rPr sz="2000" b="1" spc="-23" dirty="0"/>
              <a:t>похожий </a:t>
            </a:r>
            <a:r>
              <a:rPr sz="2000" b="1" spc="-5" dirty="0"/>
              <a:t>на  </a:t>
            </a:r>
            <a:r>
              <a:rPr sz="2000" b="1" spc="-14" dirty="0"/>
              <a:t>настоящий</a:t>
            </a:r>
            <a:r>
              <a:rPr sz="2000" b="1" spc="18" dirty="0"/>
              <a:t> </a:t>
            </a:r>
            <a:r>
              <a:rPr sz="2000" b="1" spc="-36" dirty="0"/>
              <a:t>банкомат.</a:t>
            </a:r>
            <a:endParaRPr sz="2000"/>
          </a:p>
          <a:p>
            <a:pPr>
              <a:spcBef>
                <a:spcPts val="5"/>
              </a:spcBef>
            </a:pPr>
            <a:endParaRPr sz="2200">
              <a:latin typeface="Times New Roman"/>
              <a:cs typeface="Times New Roman"/>
            </a:endParaRPr>
          </a:p>
          <a:p>
            <a:pPr marL="11516"/>
            <a:r>
              <a:rPr sz="1800" b="1" i="1" spc="-5" dirty="0"/>
              <a:t>Отличительные</a:t>
            </a:r>
            <a:r>
              <a:rPr sz="1800" b="1" i="1" spc="-36" dirty="0"/>
              <a:t> </a:t>
            </a:r>
            <a:r>
              <a:rPr sz="1800" b="1" i="1" dirty="0"/>
              <a:t>особенности:</a:t>
            </a:r>
            <a:endParaRPr sz="1800"/>
          </a:p>
          <a:p>
            <a:pPr>
              <a:spcBef>
                <a:spcPts val="45"/>
              </a:spcBef>
            </a:pPr>
            <a:endParaRPr sz="2400">
              <a:latin typeface="Times New Roman"/>
              <a:cs typeface="Times New Roman"/>
            </a:endParaRPr>
          </a:p>
          <a:p>
            <a:pPr marL="11516">
              <a:lnSpc>
                <a:spcPts val="2004"/>
              </a:lnSpc>
              <a:buSzPct val="45000"/>
              <a:buFont typeface="Wingdings"/>
              <a:buChar char=""/>
              <a:tabLst>
                <a:tab pos="151440" algn="l"/>
              </a:tabLst>
            </a:pPr>
            <a:r>
              <a:rPr sz="1800" b="1" dirty="0"/>
              <a:t>Не </a:t>
            </a:r>
            <a:r>
              <a:rPr sz="1800" b="1" spc="-9" dirty="0"/>
              <a:t>подключен </a:t>
            </a:r>
            <a:r>
              <a:rPr sz="1800" b="1" dirty="0"/>
              <a:t>к </a:t>
            </a:r>
            <a:r>
              <a:rPr sz="1800" b="1" spc="-9" dirty="0"/>
              <a:t>источникам</a:t>
            </a:r>
            <a:r>
              <a:rPr sz="1800" b="1" spc="-63" dirty="0"/>
              <a:t> </a:t>
            </a:r>
            <a:r>
              <a:rPr sz="1800" b="1" dirty="0"/>
              <a:t>внешнего</a:t>
            </a:r>
            <a:endParaRPr sz="1800"/>
          </a:p>
          <a:p>
            <a:pPr marL="11516">
              <a:lnSpc>
                <a:spcPts val="2004"/>
              </a:lnSpc>
            </a:pPr>
            <a:r>
              <a:rPr sz="1800" b="1" spc="-5" dirty="0"/>
              <a:t>питания;</a:t>
            </a:r>
            <a:endParaRPr sz="1800"/>
          </a:p>
          <a:p>
            <a:pPr>
              <a:spcBef>
                <a:spcPts val="36"/>
              </a:spcBef>
            </a:pPr>
            <a:endParaRPr sz="2500">
              <a:latin typeface="Times New Roman"/>
              <a:cs typeface="Times New Roman"/>
            </a:endParaRPr>
          </a:p>
          <a:p>
            <a:pPr marL="11516" marR="927067">
              <a:lnSpc>
                <a:spcPts val="1886"/>
              </a:lnSpc>
              <a:spcBef>
                <a:spcPts val="5"/>
              </a:spcBef>
              <a:buSzPct val="45000"/>
              <a:buFont typeface="Wingdings"/>
              <a:buChar char=""/>
              <a:tabLst>
                <a:tab pos="145682" algn="l"/>
              </a:tabLst>
            </a:pPr>
            <a:r>
              <a:rPr sz="1800" b="1" spc="-9" dirty="0"/>
              <a:t>Вес значительно ниже настоящего  банкомата;</a:t>
            </a:r>
            <a:endParaRPr sz="1800"/>
          </a:p>
          <a:p>
            <a:pPr>
              <a:spcBef>
                <a:spcPts val="18"/>
              </a:spcBef>
              <a:buFont typeface="Wingdings"/>
              <a:buChar char=""/>
            </a:pPr>
            <a:endParaRPr sz="2300">
              <a:latin typeface="Times New Roman"/>
              <a:cs typeface="Times New Roman"/>
            </a:endParaRPr>
          </a:p>
          <a:p>
            <a:pPr marL="145106" indent="-133590">
              <a:buSzPct val="45000"/>
              <a:buFont typeface="Wingdings"/>
              <a:buChar char=""/>
              <a:tabLst>
                <a:tab pos="145682" algn="l"/>
              </a:tabLst>
            </a:pPr>
            <a:r>
              <a:rPr sz="1800" b="1" spc="-14" dirty="0"/>
              <a:t>Расположен, </a:t>
            </a:r>
            <a:r>
              <a:rPr sz="1800" b="1" dirty="0"/>
              <a:t>как </a:t>
            </a:r>
            <a:r>
              <a:rPr sz="1800" b="1" spc="-5" dirty="0"/>
              <a:t>правило, </a:t>
            </a:r>
            <a:r>
              <a:rPr sz="1800" b="1" dirty="0"/>
              <a:t>вне</a:t>
            </a:r>
            <a:r>
              <a:rPr sz="1800" b="1" spc="-73" dirty="0"/>
              <a:t> </a:t>
            </a:r>
            <a:r>
              <a:rPr sz="1800" b="1" spc="-5" dirty="0"/>
              <a:t>помещения.</a:t>
            </a:r>
            <a:endParaRPr sz="180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0" y="830786"/>
            <a:ext cx="7439487" cy="0"/>
          </a:xfrm>
          <a:prstGeom prst="line">
            <a:avLst/>
          </a:prstGeom>
          <a:ln w="25400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5000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07005" y="1467805"/>
            <a:ext cx="1876592" cy="626601"/>
          </a:xfrm>
          <a:prstGeom prst="rect">
            <a:avLst/>
          </a:prstGeom>
        </p:spPr>
        <p:txBody>
          <a:bodyPr vert="horz" wrap="square" lIns="0" tIns="10941" rIns="0" bIns="0" rtlCol="0">
            <a:spAutoFit/>
          </a:bodyPr>
          <a:lstStyle/>
          <a:p>
            <a:pPr marL="11516">
              <a:lnSpc>
                <a:spcPct val="100000"/>
              </a:lnSpc>
              <a:spcBef>
                <a:spcPts val="86"/>
              </a:spcBef>
            </a:pPr>
            <a:r>
              <a:rPr sz="4000" b="1" i="1" u="sng" spc="-907" dirty="0">
                <a:latin typeface="Times New Roman"/>
                <a:cs typeface="Times New Roman"/>
              </a:rPr>
              <a:t> </a:t>
            </a:r>
            <a:r>
              <a:rPr sz="4000" b="1" i="1" u="sng" spc="-5" dirty="0"/>
              <a:t>Фиш</a:t>
            </a:r>
            <a:r>
              <a:rPr sz="4000" b="1" i="1" u="sng" spc="-18" dirty="0"/>
              <a:t>и</a:t>
            </a:r>
            <a:r>
              <a:rPr sz="4000" b="1" i="1" u="sng" spc="-5" dirty="0"/>
              <a:t>н</a:t>
            </a:r>
            <a:r>
              <a:rPr sz="4000" b="1" i="1" u="sng" spc="-14" dirty="0"/>
              <a:t>г</a:t>
            </a:r>
          </a:p>
        </p:txBody>
      </p:sp>
      <p:sp>
        <p:nvSpPr>
          <p:cNvPr id="3" name="object 3"/>
          <p:cNvSpPr/>
          <p:nvPr/>
        </p:nvSpPr>
        <p:spPr>
          <a:xfrm>
            <a:off x="522555" y="3318545"/>
            <a:ext cx="3649193" cy="27725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32815" y="2426314"/>
            <a:ext cx="7678542" cy="573431"/>
          </a:xfrm>
          <a:prstGeom prst="rect">
            <a:avLst/>
          </a:prstGeom>
        </p:spPr>
        <p:txBody>
          <a:bodyPr vert="horz" wrap="square" lIns="0" tIns="59885" rIns="0" bIns="0" rtlCol="0">
            <a:spAutoFit/>
          </a:bodyPr>
          <a:lstStyle/>
          <a:p>
            <a:pPr marL="11516" marR="4607">
              <a:lnSpc>
                <a:spcPts val="2013"/>
              </a:lnSpc>
              <a:spcBef>
                <a:spcPts val="472"/>
              </a:spcBef>
            </a:pPr>
            <a:r>
              <a:rPr sz="2000" b="1" i="1" dirty="0"/>
              <a:t>Цель </a:t>
            </a:r>
            <a:r>
              <a:rPr sz="2000" b="1" i="1" spc="-5" dirty="0"/>
              <a:t>мошенников </a:t>
            </a:r>
            <a:r>
              <a:rPr sz="2000" b="1" spc="-5" dirty="0"/>
              <a:t>— </a:t>
            </a:r>
            <a:r>
              <a:rPr sz="2000" b="1" spc="-18" dirty="0"/>
              <a:t>получить </a:t>
            </a:r>
            <a:r>
              <a:rPr sz="2000" b="1" spc="-5" dirty="0"/>
              <a:t>идентификационные данные  </a:t>
            </a:r>
            <a:r>
              <a:rPr sz="2000" b="1" spc="-9" dirty="0"/>
              <a:t>держателя </a:t>
            </a:r>
            <a:r>
              <a:rPr sz="2000" b="1" spc="-14" dirty="0"/>
              <a:t>банковской</a:t>
            </a:r>
            <a:r>
              <a:rPr sz="2000" b="1" spc="54" dirty="0"/>
              <a:t> </a:t>
            </a:r>
            <a:r>
              <a:rPr sz="2000" b="1" spc="-14" dirty="0"/>
              <a:t>карты:</a:t>
            </a:r>
            <a:endParaRPr sz="2000"/>
          </a:p>
        </p:txBody>
      </p:sp>
      <p:sp>
        <p:nvSpPr>
          <p:cNvPr id="5" name="object 5"/>
          <p:cNvSpPr txBox="1"/>
          <p:nvPr/>
        </p:nvSpPr>
        <p:spPr>
          <a:xfrm>
            <a:off x="5165554" y="3874405"/>
            <a:ext cx="3511918" cy="1679269"/>
          </a:xfrm>
          <a:prstGeom prst="rect">
            <a:avLst/>
          </a:prstGeom>
        </p:spPr>
        <p:txBody>
          <a:bodyPr vert="horz" wrap="square" lIns="0" tIns="37428" rIns="0" bIns="0" rtlCol="0">
            <a:spAutoFit/>
          </a:bodyPr>
          <a:lstStyle/>
          <a:p>
            <a:pPr marL="145106" indent="-133590">
              <a:spcBef>
                <a:spcPts val="295"/>
              </a:spcBef>
              <a:buSzPct val="40909"/>
              <a:buFont typeface="Wingdings"/>
              <a:buChar char=""/>
              <a:tabLst>
                <a:tab pos="145682" algn="l"/>
              </a:tabLst>
            </a:pPr>
            <a:r>
              <a:rPr sz="2000" b="1" spc="-9" dirty="0"/>
              <a:t>Номер</a:t>
            </a:r>
            <a:r>
              <a:rPr sz="2000" b="1" spc="5" dirty="0"/>
              <a:t> </a:t>
            </a:r>
            <a:r>
              <a:rPr sz="2000" b="1" spc="-14" dirty="0"/>
              <a:t>карты;</a:t>
            </a:r>
            <a:endParaRPr sz="2000"/>
          </a:p>
          <a:p>
            <a:pPr marL="145106" indent="-133590">
              <a:spcBef>
                <a:spcPts val="208"/>
              </a:spcBef>
              <a:buSzPct val="40909"/>
              <a:buFont typeface="Wingdings"/>
              <a:buChar char=""/>
              <a:tabLst>
                <a:tab pos="145682" algn="l"/>
              </a:tabLst>
            </a:pPr>
            <a:r>
              <a:rPr sz="2000" b="1" spc="-9" dirty="0"/>
              <a:t>Срок </a:t>
            </a:r>
            <a:r>
              <a:rPr sz="2000" b="1" spc="-5" dirty="0"/>
              <a:t>окончания</a:t>
            </a:r>
            <a:r>
              <a:rPr sz="2000" b="1" spc="-36" dirty="0"/>
              <a:t> </a:t>
            </a:r>
            <a:r>
              <a:rPr sz="2000" b="1" spc="-5" dirty="0"/>
              <a:t>действия;</a:t>
            </a:r>
            <a:endParaRPr sz="2000"/>
          </a:p>
          <a:p>
            <a:pPr marL="145106" indent="-133590">
              <a:spcBef>
                <a:spcPts val="208"/>
              </a:spcBef>
              <a:buSzPct val="40909"/>
              <a:buFont typeface="Wingdings"/>
              <a:buChar char=""/>
              <a:tabLst>
                <a:tab pos="145682" algn="l"/>
              </a:tabLst>
            </a:pPr>
            <a:r>
              <a:rPr sz="2000" b="1" spc="-9" dirty="0"/>
              <a:t>CVC2-код;</a:t>
            </a:r>
            <a:endParaRPr sz="2000"/>
          </a:p>
          <a:p>
            <a:pPr marL="145106" indent="-133590">
              <a:spcBef>
                <a:spcPts val="204"/>
              </a:spcBef>
              <a:buSzPct val="40909"/>
              <a:buFont typeface="Wingdings"/>
              <a:buChar char=""/>
              <a:tabLst>
                <a:tab pos="145682" algn="l"/>
              </a:tabLst>
            </a:pPr>
            <a:r>
              <a:rPr sz="2000" b="1" spc="-5" dirty="0"/>
              <a:t>Логин;</a:t>
            </a:r>
            <a:endParaRPr sz="2000"/>
          </a:p>
          <a:p>
            <a:pPr marL="145106" indent="-133590">
              <a:spcBef>
                <a:spcPts val="208"/>
              </a:spcBef>
              <a:buSzPct val="40909"/>
              <a:buFont typeface="Wingdings"/>
              <a:buChar char=""/>
              <a:tabLst>
                <a:tab pos="145682" algn="l"/>
              </a:tabLst>
            </a:pPr>
            <a:r>
              <a:rPr sz="2000" b="1" spc="-14" dirty="0"/>
              <a:t>Пароль.</a:t>
            </a:r>
            <a:endParaRPr sz="200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830786"/>
            <a:ext cx="7439487" cy="0"/>
          </a:xfrm>
          <a:prstGeom prst="line">
            <a:avLst/>
          </a:prstGeom>
          <a:ln w="25400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5000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62812" y="1763801"/>
            <a:ext cx="5036686" cy="626601"/>
          </a:xfrm>
          <a:prstGeom prst="rect">
            <a:avLst/>
          </a:prstGeom>
        </p:spPr>
        <p:txBody>
          <a:bodyPr vert="horz" wrap="square" lIns="0" tIns="10941" rIns="0" bIns="0" rtlCol="0">
            <a:spAutoFit/>
          </a:bodyPr>
          <a:lstStyle/>
          <a:p>
            <a:pPr marL="11516">
              <a:lnSpc>
                <a:spcPct val="100000"/>
              </a:lnSpc>
              <a:spcBef>
                <a:spcPts val="86"/>
              </a:spcBef>
            </a:pPr>
            <a:r>
              <a:rPr sz="4000" b="1" i="1" u="sng" spc="-9" dirty="0"/>
              <a:t>SMS-мошенничество</a:t>
            </a:r>
          </a:p>
        </p:txBody>
      </p:sp>
      <p:sp>
        <p:nvSpPr>
          <p:cNvPr id="3" name="object 3"/>
          <p:cNvSpPr/>
          <p:nvPr/>
        </p:nvSpPr>
        <p:spPr>
          <a:xfrm>
            <a:off x="326776" y="4105588"/>
            <a:ext cx="2245693" cy="17706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204446" y="4112842"/>
            <a:ext cx="2445847" cy="17633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264892" y="4081173"/>
            <a:ext cx="2392526" cy="179505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32815" y="2468304"/>
            <a:ext cx="8695437" cy="1442725"/>
          </a:xfrm>
          <a:prstGeom prst="rect">
            <a:avLst/>
          </a:prstGeom>
        </p:spPr>
        <p:txBody>
          <a:bodyPr vert="horz" wrap="square" lIns="0" tIns="36852" rIns="0" bIns="0" rtlCol="0">
            <a:spAutoFit/>
          </a:bodyPr>
          <a:lstStyle/>
          <a:p>
            <a:pPr marL="11516" marR="4607">
              <a:lnSpc>
                <a:spcPts val="2022"/>
              </a:lnSpc>
              <a:spcBef>
                <a:spcPts val="290"/>
              </a:spcBef>
              <a:tabLst>
                <a:tab pos="720348" algn="l"/>
                <a:tab pos="1071597" algn="l"/>
                <a:tab pos="1914595" algn="l"/>
                <a:tab pos="2844541" algn="l"/>
                <a:tab pos="4419979" algn="l"/>
                <a:tab pos="6662214" algn="l"/>
                <a:tab pos="6923636" algn="l"/>
                <a:tab pos="8402336" algn="l"/>
              </a:tabLst>
            </a:pPr>
            <a:r>
              <a:rPr sz="1800" b="1" spc="18" dirty="0"/>
              <a:t>Ц</a:t>
            </a:r>
            <a:r>
              <a:rPr sz="1800" b="1" spc="-5" dirty="0"/>
              <a:t>ел</a:t>
            </a:r>
            <a:r>
              <a:rPr sz="1800" b="1" dirty="0"/>
              <a:t>ь	—	ч</a:t>
            </a:r>
            <a:r>
              <a:rPr sz="1800" b="1" spc="-45" dirty="0"/>
              <a:t>т</a:t>
            </a:r>
            <a:r>
              <a:rPr sz="1800" b="1" dirty="0"/>
              <a:t>обы	</a:t>
            </a:r>
            <a:r>
              <a:rPr sz="1800" b="1" spc="-5" dirty="0"/>
              <a:t>Кли</a:t>
            </a:r>
            <a:r>
              <a:rPr sz="1800" b="1" dirty="0"/>
              <a:t>е</a:t>
            </a:r>
            <a:r>
              <a:rPr sz="1800" b="1" spc="9" dirty="0"/>
              <a:t>н</a:t>
            </a:r>
            <a:r>
              <a:rPr sz="1800" b="1" dirty="0"/>
              <a:t>т	</a:t>
            </a:r>
            <a:r>
              <a:rPr sz="1800" b="1" spc="-23" dirty="0"/>
              <a:t>з</a:t>
            </a:r>
            <a:r>
              <a:rPr sz="1800" b="1" spc="-5" dirty="0"/>
              <a:t>апа</a:t>
            </a:r>
            <a:r>
              <a:rPr sz="1800" b="1" dirty="0"/>
              <a:t>н</a:t>
            </a:r>
            <a:r>
              <a:rPr sz="1800" b="1" spc="-9" dirty="0"/>
              <a:t>и</a:t>
            </a:r>
            <a:r>
              <a:rPr sz="1800" b="1" spc="-18" dirty="0"/>
              <a:t>к</a:t>
            </a:r>
            <a:r>
              <a:rPr sz="1800" b="1" spc="-14" dirty="0"/>
              <a:t>о</a:t>
            </a:r>
            <a:r>
              <a:rPr sz="1800" b="1" spc="-32" dirty="0"/>
              <a:t>в</a:t>
            </a:r>
            <a:r>
              <a:rPr sz="1800" b="1" spc="-5" dirty="0"/>
              <a:t>а</a:t>
            </a:r>
            <a:r>
              <a:rPr sz="1800" b="1" dirty="0"/>
              <a:t>л	(</a:t>
            </a:r>
            <a:r>
              <a:rPr sz="1800" b="1" spc="-23" dirty="0"/>
              <a:t>з</a:t>
            </a:r>
            <a:r>
              <a:rPr sz="1800" b="1" spc="-14" dirty="0"/>
              <a:t>а</a:t>
            </a:r>
            <a:r>
              <a:rPr sz="1800" b="1" dirty="0"/>
              <a:t>и</a:t>
            </a:r>
            <a:r>
              <a:rPr sz="1800" b="1" spc="14" dirty="0"/>
              <a:t>н</a:t>
            </a:r>
            <a:r>
              <a:rPr sz="1800" b="1" spc="-32" dirty="0"/>
              <a:t>т</a:t>
            </a:r>
            <a:r>
              <a:rPr sz="1800" b="1" spc="-5" dirty="0"/>
              <a:t>ер</a:t>
            </a:r>
            <a:r>
              <a:rPr sz="1800" b="1" spc="-23" dirty="0"/>
              <a:t>е</a:t>
            </a:r>
            <a:r>
              <a:rPr sz="1800" b="1" spc="-5" dirty="0"/>
              <a:t>с</a:t>
            </a:r>
            <a:r>
              <a:rPr sz="1800" b="1" spc="-14" dirty="0"/>
              <a:t>о</a:t>
            </a:r>
            <a:r>
              <a:rPr sz="1800" b="1" spc="-18" dirty="0"/>
              <a:t>в</a:t>
            </a:r>
            <a:r>
              <a:rPr sz="1800" b="1" spc="-5" dirty="0"/>
              <a:t>а</a:t>
            </a:r>
            <a:r>
              <a:rPr sz="1800" b="1" spc="-23" dirty="0"/>
              <a:t>л</a:t>
            </a:r>
            <a:r>
              <a:rPr sz="1800" b="1" spc="-14" dirty="0"/>
              <a:t>с</a:t>
            </a:r>
            <a:r>
              <a:rPr sz="1800" b="1" spc="-5" dirty="0"/>
              <a:t>я</a:t>
            </a:r>
            <a:r>
              <a:rPr sz="1800" b="1" dirty="0"/>
              <a:t>)	и	перез</a:t>
            </a:r>
            <a:r>
              <a:rPr sz="1800" b="1" spc="-18" dirty="0"/>
              <a:t>в</a:t>
            </a:r>
            <a:r>
              <a:rPr sz="1800" b="1" dirty="0"/>
              <a:t>о</a:t>
            </a:r>
            <a:r>
              <a:rPr sz="1800" b="1" spc="-9" dirty="0"/>
              <a:t>ни</a:t>
            </a:r>
            <a:r>
              <a:rPr sz="1800" b="1" dirty="0"/>
              <a:t>л	по  </a:t>
            </a:r>
            <a:r>
              <a:rPr sz="1800" b="1" spc="-32" dirty="0"/>
              <a:t>номеру, </a:t>
            </a:r>
            <a:r>
              <a:rPr sz="1800" b="1" spc="-9" dirty="0"/>
              <a:t>указанному </a:t>
            </a:r>
            <a:r>
              <a:rPr sz="1800" b="1" dirty="0"/>
              <a:t>в</a:t>
            </a:r>
            <a:r>
              <a:rPr sz="1800" b="1" spc="18" dirty="0"/>
              <a:t> </a:t>
            </a:r>
            <a:r>
              <a:rPr sz="1800" b="1" spc="-5" dirty="0"/>
              <a:t>SMS-сообщении.</a:t>
            </a:r>
            <a:endParaRPr sz="1800"/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spcBef>
                <a:spcPts val="23"/>
              </a:spcBef>
            </a:pPr>
            <a:endParaRPr sz="2000">
              <a:latin typeface="Times New Roman"/>
              <a:cs typeface="Times New Roman"/>
            </a:endParaRPr>
          </a:p>
          <a:p>
            <a:pPr marL="175049"/>
            <a:r>
              <a:rPr sz="1800" u="sng" spc="-453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00" b="1" i="1" u="sng" dirty="0">
                <a:uFill>
                  <a:solidFill>
                    <a:srgbClr val="000000"/>
                  </a:solidFill>
                </a:uFill>
              </a:rPr>
              <a:t>Примеры:</a:t>
            </a:r>
            <a:endParaRPr sz="180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0" y="830786"/>
            <a:ext cx="7439487" cy="0"/>
          </a:xfrm>
          <a:prstGeom prst="line">
            <a:avLst/>
          </a:prstGeom>
          <a:ln w="25400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5000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43240" y="21429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Телефонные мошенничества </a:t>
            </a:r>
            <a:endParaRPr lang="ru-RU" sz="2400" dirty="0">
              <a:solidFill>
                <a:srgbClr val="FF0000"/>
              </a:solidFill>
            </a:endParaRPr>
          </a:p>
        </p:txBody>
      </p:sp>
      <p:graphicFrame>
        <p:nvGraphicFramePr>
          <p:cNvPr id="21" name="Схема 20"/>
          <p:cNvGraphicFramePr/>
          <p:nvPr/>
        </p:nvGraphicFramePr>
        <p:xfrm>
          <a:off x="6143636" y="1071546"/>
          <a:ext cx="2714612" cy="43814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357158" y="5572140"/>
            <a:ext cx="8429684" cy="1200329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                                                      Ваши действия:</a:t>
            </a:r>
          </a:p>
          <a:p>
            <a:r>
              <a:rPr lang="ru-RU" b="1" dirty="0">
                <a:solidFill>
                  <a:schemeClr val="bg1"/>
                </a:solidFill>
              </a:rPr>
              <a:t>Удалять СМС подобного содержания с незнакомых номеров </a:t>
            </a:r>
          </a:p>
          <a:p>
            <a:r>
              <a:rPr lang="ru-RU" b="1" dirty="0">
                <a:solidFill>
                  <a:schemeClr val="bg1"/>
                </a:solidFill>
              </a:rPr>
              <a:t>•Перезванивать на реальные телефоны друзей и родственников </a:t>
            </a:r>
          </a:p>
          <a:p>
            <a:r>
              <a:rPr lang="ru-RU" b="1" dirty="0">
                <a:solidFill>
                  <a:schemeClr val="bg1"/>
                </a:solidFill>
              </a:rPr>
              <a:t>•Отказываться от затяжных разговоров по странным темам </a:t>
            </a:r>
          </a:p>
        </p:txBody>
      </p:sp>
      <p:sp>
        <p:nvSpPr>
          <p:cNvPr id="11" name="Блок-схема: альтернативный процесс 10"/>
          <p:cNvSpPr/>
          <p:nvPr/>
        </p:nvSpPr>
        <p:spPr>
          <a:xfrm>
            <a:off x="285720" y="142852"/>
            <a:ext cx="3000396" cy="1071570"/>
          </a:xfrm>
          <a:prstGeom prst="flowChartAlternate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/>
              <a:t>Звонок или СМС </a:t>
            </a:r>
          </a:p>
          <a:p>
            <a:r>
              <a:rPr lang="ru-RU" sz="2000" b="1" dirty="0"/>
              <a:t>с незнакомого номера </a:t>
            </a:r>
          </a:p>
        </p:txBody>
      </p:sp>
      <p:graphicFrame>
        <p:nvGraphicFramePr>
          <p:cNvPr id="16" name="Схема 15"/>
          <p:cNvGraphicFramePr/>
          <p:nvPr/>
        </p:nvGraphicFramePr>
        <p:xfrm>
          <a:off x="0" y="1214422"/>
          <a:ext cx="6000792" cy="4135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8436" name="Picture 4" descr="http://shpolyanochka.com/images/Foto/2016/084/xx12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143734" y="5470316"/>
            <a:ext cx="2000266" cy="13876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55191569"/>
      </p:ext>
    </p:extLst>
  </p:cSld>
  <p:clrMapOvr>
    <a:masterClrMapping/>
  </p:clrMapOvr>
  <p:transition spd="slow" advClick="0" advTm="5000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445929" y="1732292"/>
            <a:ext cx="2249148" cy="565046"/>
          </a:xfrm>
          <a:prstGeom prst="rect">
            <a:avLst/>
          </a:prstGeom>
        </p:spPr>
        <p:txBody>
          <a:bodyPr vert="horz" wrap="square" lIns="0" tIns="10941" rIns="0" bIns="0" rtlCol="0">
            <a:spAutoFit/>
          </a:bodyPr>
          <a:lstStyle/>
          <a:p>
            <a:pPr marL="11516">
              <a:spcBef>
                <a:spcPts val="86"/>
              </a:spcBef>
            </a:pPr>
            <a:r>
              <a:rPr sz="3600" b="1" i="1" u="heavy" spc="-5" dirty="0">
                <a:uFill>
                  <a:solidFill>
                    <a:srgbClr val="000000"/>
                  </a:solidFill>
                </a:uFill>
              </a:rPr>
              <a:t>SI</a:t>
            </a:r>
            <a:r>
              <a:rPr sz="3600" b="1" i="1" u="heavy" spc="-9" dirty="0">
                <a:uFill>
                  <a:solidFill>
                    <a:srgbClr val="000000"/>
                  </a:solidFill>
                </a:uFill>
              </a:rPr>
              <a:t>M</a:t>
            </a:r>
            <a:r>
              <a:rPr sz="3600" b="1" i="1" u="heavy" spc="-5" dirty="0">
                <a:uFill>
                  <a:solidFill>
                    <a:srgbClr val="000000"/>
                  </a:solidFill>
                </a:uFill>
              </a:rPr>
              <a:t>-фрод</a:t>
            </a:r>
            <a:endParaRPr sz="3600"/>
          </a:p>
        </p:txBody>
      </p:sp>
      <p:sp>
        <p:nvSpPr>
          <p:cNvPr id="3" name="object 3"/>
          <p:cNvSpPr/>
          <p:nvPr/>
        </p:nvSpPr>
        <p:spPr>
          <a:xfrm>
            <a:off x="3036061" y="4632798"/>
            <a:ext cx="2677557" cy="15702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0019" y="2464734"/>
            <a:ext cx="8877972" cy="1067687"/>
          </a:xfrm>
          <a:prstGeom prst="rect">
            <a:avLst/>
          </a:prstGeom>
        </p:spPr>
        <p:txBody>
          <a:bodyPr vert="horz" wrap="square" lIns="0" tIns="36852" rIns="0" bIns="0" rtlCol="0">
            <a:spAutoFit/>
          </a:bodyPr>
          <a:lstStyle/>
          <a:p>
            <a:pPr marL="11516" marR="4607" algn="just">
              <a:lnSpc>
                <a:spcPct val="93100"/>
              </a:lnSpc>
              <a:spcBef>
                <a:spcPts val="290"/>
              </a:spcBef>
            </a:pPr>
            <a:r>
              <a:rPr sz="2400" b="1" spc="-9" dirty="0"/>
              <a:t>SIM-фрод (SMS-фрод) </a:t>
            </a:r>
            <a:r>
              <a:rPr sz="2400" b="1" dirty="0"/>
              <a:t>- </a:t>
            </a:r>
            <a:r>
              <a:rPr sz="2400" b="1" spc="-5" dirty="0"/>
              <a:t>вид </a:t>
            </a:r>
            <a:r>
              <a:rPr sz="2400" b="1" spc="-9" dirty="0"/>
              <a:t>мошенничества, основанный  </a:t>
            </a:r>
            <a:r>
              <a:rPr sz="2400" b="1" spc="-5" dirty="0"/>
              <a:t>на </a:t>
            </a:r>
            <a:r>
              <a:rPr sz="2400" b="1" spc="-23" dirty="0"/>
              <a:t>возможности </a:t>
            </a:r>
            <a:r>
              <a:rPr sz="2400" b="1" spc="-9" dirty="0"/>
              <a:t>получения </a:t>
            </a:r>
            <a:r>
              <a:rPr sz="2400" b="1" dirty="0"/>
              <a:t>доступа к </a:t>
            </a:r>
            <a:r>
              <a:rPr sz="2400" b="1" spc="-9" dirty="0"/>
              <a:t>SIM-карте </a:t>
            </a:r>
            <a:r>
              <a:rPr sz="2400" b="1" dirty="0"/>
              <a:t>или SMS-  сообщениям </a:t>
            </a:r>
            <a:r>
              <a:rPr sz="2400" b="1" spc="-5" dirty="0"/>
              <a:t>держателя </a:t>
            </a:r>
            <a:r>
              <a:rPr sz="2400" b="1" spc="-14" dirty="0"/>
              <a:t>банковской</a:t>
            </a:r>
            <a:r>
              <a:rPr sz="2400" b="1" spc="-59" dirty="0"/>
              <a:t> </a:t>
            </a:r>
            <a:r>
              <a:rPr sz="2400" b="1" spc="-14" dirty="0"/>
              <a:t>карты.</a:t>
            </a:r>
            <a:endParaRPr sz="240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0" y="830786"/>
            <a:ext cx="7439487" cy="0"/>
          </a:xfrm>
          <a:prstGeom prst="line">
            <a:avLst/>
          </a:prstGeom>
          <a:ln w="25400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5000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406456" y="2951460"/>
            <a:ext cx="2733282" cy="26199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59511" y="1164881"/>
            <a:ext cx="5135726" cy="1176198"/>
          </a:xfrm>
          <a:prstGeom prst="rect">
            <a:avLst/>
          </a:prstGeom>
        </p:spPr>
        <p:txBody>
          <a:bodyPr vert="horz" wrap="square" lIns="0" tIns="90403" rIns="0" bIns="0" rtlCol="0">
            <a:spAutoFit/>
          </a:bodyPr>
          <a:lstStyle/>
          <a:p>
            <a:pPr marL="2899244">
              <a:lnSpc>
                <a:spcPct val="100000"/>
              </a:lnSpc>
              <a:spcBef>
                <a:spcPts val="712"/>
              </a:spcBef>
            </a:pPr>
            <a:r>
              <a:rPr b="1" i="1" u="sng" spc="-5" dirty="0"/>
              <a:t>SI</a:t>
            </a:r>
            <a:r>
              <a:rPr b="1" i="1" u="sng" spc="-9" dirty="0"/>
              <a:t>M</a:t>
            </a:r>
            <a:r>
              <a:rPr b="1" i="1" u="sng" spc="-5" dirty="0"/>
              <a:t>-фр</a:t>
            </a:r>
            <a:r>
              <a:rPr b="1" i="1" u="sng" spc="-18" dirty="0"/>
              <a:t>о</a:t>
            </a:r>
            <a:r>
              <a:rPr b="1" i="1" u="sng" spc="-14" dirty="0"/>
              <a:t>д</a:t>
            </a:r>
          </a:p>
          <a:p>
            <a:pPr marL="11516" marR="367372">
              <a:lnSpc>
                <a:spcPts val="2022"/>
              </a:lnSpc>
              <a:spcBef>
                <a:spcPts val="512"/>
              </a:spcBef>
            </a:pPr>
            <a:r>
              <a:rPr sz="1800" b="1" spc="-9" dirty="0">
                <a:latin typeface="Arial"/>
                <a:cs typeface="Arial"/>
              </a:rPr>
              <a:t>SIM-карта утеряна, </a:t>
            </a:r>
            <a:r>
              <a:rPr sz="1800" b="1" dirty="0">
                <a:latin typeface="Arial"/>
                <a:cs typeface="Arial"/>
              </a:rPr>
              <a:t>но не </a:t>
            </a:r>
            <a:r>
              <a:rPr sz="1800" b="1" spc="-9" dirty="0">
                <a:latin typeface="Arial"/>
                <a:cs typeface="Arial"/>
              </a:rPr>
              <a:t>заблокирована </a:t>
            </a:r>
            <a:r>
              <a:rPr sz="1800" b="1" dirty="0">
                <a:latin typeface="Arial"/>
                <a:cs typeface="Arial"/>
              </a:rPr>
              <a:t>/  неактивна </a:t>
            </a:r>
            <a:r>
              <a:rPr sz="1800" b="1" spc="-5" dirty="0">
                <a:latin typeface="Arial"/>
                <a:cs typeface="Arial"/>
              </a:rPr>
              <a:t>длительное</a:t>
            </a:r>
            <a:r>
              <a:rPr sz="1800" b="1" spc="-23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время</a:t>
            </a:r>
            <a:endParaRPr sz="1800" b="1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067500" y="2633263"/>
            <a:ext cx="69098" cy="489446"/>
          </a:xfrm>
          <a:custGeom>
            <a:avLst/>
            <a:gdLst/>
            <a:ahLst/>
            <a:cxnLst/>
            <a:rect l="l" t="t" r="r" b="b"/>
            <a:pathLst>
              <a:path w="76200" h="539750">
                <a:moveTo>
                  <a:pt x="31712" y="463624"/>
                </a:moveTo>
                <a:lnTo>
                  <a:pt x="0" y="463676"/>
                </a:lnTo>
                <a:lnTo>
                  <a:pt x="38226" y="539750"/>
                </a:lnTo>
                <a:lnTo>
                  <a:pt x="69807" y="476376"/>
                </a:lnTo>
                <a:lnTo>
                  <a:pt x="31750" y="476376"/>
                </a:lnTo>
                <a:lnTo>
                  <a:pt x="31712" y="463624"/>
                </a:lnTo>
                <a:close/>
              </a:path>
              <a:path w="76200" h="539750">
                <a:moveTo>
                  <a:pt x="44412" y="463602"/>
                </a:moveTo>
                <a:lnTo>
                  <a:pt x="31712" y="463624"/>
                </a:lnTo>
                <a:lnTo>
                  <a:pt x="31750" y="476376"/>
                </a:lnTo>
                <a:lnTo>
                  <a:pt x="44450" y="476250"/>
                </a:lnTo>
                <a:lnTo>
                  <a:pt x="44412" y="463602"/>
                </a:lnTo>
                <a:close/>
              </a:path>
              <a:path w="76200" h="539750">
                <a:moveTo>
                  <a:pt x="76200" y="463550"/>
                </a:moveTo>
                <a:lnTo>
                  <a:pt x="44412" y="463602"/>
                </a:lnTo>
                <a:lnTo>
                  <a:pt x="44450" y="476250"/>
                </a:lnTo>
                <a:lnTo>
                  <a:pt x="31750" y="476376"/>
                </a:lnTo>
                <a:lnTo>
                  <a:pt x="69807" y="476376"/>
                </a:lnTo>
                <a:lnTo>
                  <a:pt x="76200" y="463550"/>
                </a:lnTo>
                <a:close/>
              </a:path>
              <a:path w="76200" h="539750">
                <a:moveTo>
                  <a:pt x="43052" y="0"/>
                </a:moveTo>
                <a:lnTo>
                  <a:pt x="30352" y="126"/>
                </a:lnTo>
                <a:lnTo>
                  <a:pt x="31712" y="463624"/>
                </a:lnTo>
                <a:lnTo>
                  <a:pt x="44412" y="463602"/>
                </a:lnTo>
                <a:lnTo>
                  <a:pt x="4305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59511" y="3188582"/>
            <a:ext cx="5413847" cy="2180876"/>
          </a:xfrm>
          <a:prstGeom prst="rect">
            <a:avLst/>
          </a:prstGeom>
        </p:spPr>
        <p:txBody>
          <a:bodyPr vert="horz" wrap="square" lIns="0" tIns="36852" rIns="0" bIns="0" rtlCol="0">
            <a:spAutoFit/>
          </a:bodyPr>
          <a:lstStyle/>
          <a:p>
            <a:pPr marL="11516" marR="406527">
              <a:lnSpc>
                <a:spcPts val="2022"/>
              </a:lnSpc>
              <a:spcBef>
                <a:spcPts val="290"/>
              </a:spcBef>
            </a:pPr>
            <a:r>
              <a:rPr sz="1800" b="1" dirty="0"/>
              <a:t>Новый </a:t>
            </a:r>
            <a:r>
              <a:rPr sz="1800" b="1" spc="-5" dirty="0"/>
              <a:t>владелец </a:t>
            </a:r>
            <a:r>
              <a:rPr sz="1800" b="1" spc="-14" dirty="0"/>
              <a:t>получает</a:t>
            </a:r>
            <a:r>
              <a:rPr sz="1800" b="1" spc="-109" dirty="0"/>
              <a:t> </a:t>
            </a:r>
            <a:r>
              <a:rPr sz="1800" b="1" dirty="0"/>
              <a:t>SMS-сообщение  </a:t>
            </a:r>
            <a:r>
              <a:rPr sz="1800" b="1" spc="-23" dirty="0"/>
              <a:t>от </a:t>
            </a:r>
            <a:r>
              <a:rPr sz="1800" b="1" spc="-9" dirty="0"/>
              <a:t>вашего</a:t>
            </a:r>
            <a:r>
              <a:rPr sz="1800" b="1" spc="-54" dirty="0"/>
              <a:t> </a:t>
            </a:r>
            <a:r>
              <a:rPr sz="1800" b="1" dirty="0"/>
              <a:t>Банка</a:t>
            </a:r>
            <a:endParaRPr sz="1800"/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spcBef>
                <a:spcPts val="14"/>
              </a:spcBef>
            </a:pPr>
            <a:endParaRPr sz="1900">
              <a:latin typeface="Times New Roman"/>
              <a:cs typeface="Times New Roman"/>
            </a:endParaRPr>
          </a:p>
          <a:p>
            <a:pPr marL="11516" marR="4607" algn="just">
              <a:lnSpc>
                <a:spcPct val="93000"/>
              </a:lnSpc>
            </a:pPr>
            <a:r>
              <a:rPr sz="1800" b="1" dirty="0"/>
              <a:t>Мошенник </a:t>
            </a:r>
            <a:r>
              <a:rPr sz="1800" b="1" spc="-14" dirty="0"/>
              <a:t>заходит </a:t>
            </a:r>
            <a:r>
              <a:rPr sz="1800" b="1" dirty="0"/>
              <a:t>на </a:t>
            </a:r>
            <a:r>
              <a:rPr sz="1800" b="1" spc="5" dirty="0"/>
              <a:t>сайт </a:t>
            </a:r>
            <a:r>
              <a:rPr sz="1800" b="1" dirty="0"/>
              <a:t>Банка и </a:t>
            </a:r>
            <a:r>
              <a:rPr sz="1800" b="1" spc="-5" dirty="0"/>
              <a:t>набирает  </a:t>
            </a:r>
            <a:r>
              <a:rPr sz="1800" b="1" dirty="0"/>
              <a:t>сервисное </a:t>
            </a:r>
            <a:r>
              <a:rPr sz="1800" b="1" spc="-5" dirty="0"/>
              <a:t>SMS-сообщение. </a:t>
            </a:r>
            <a:r>
              <a:rPr sz="1800" b="1" dirty="0"/>
              <a:t>Например,  </a:t>
            </a:r>
            <a:r>
              <a:rPr sz="1800" b="1" spc="-9" dirty="0"/>
              <a:t>перевести </a:t>
            </a:r>
            <a:r>
              <a:rPr sz="1800" b="1" dirty="0"/>
              <a:t>денежные </a:t>
            </a:r>
            <a:r>
              <a:rPr sz="1800" b="1" spc="-9" dirty="0"/>
              <a:t>средства </a:t>
            </a:r>
            <a:r>
              <a:rPr sz="1800" b="1" dirty="0"/>
              <a:t>с </a:t>
            </a:r>
            <a:r>
              <a:rPr sz="1800" b="1" spc="-9" dirty="0"/>
              <a:t>вашей </a:t>
            </a:r>
            <a:r>
              <a:rPr sz="1800" b="1" spc="-14" dirty="0"/>
              <a:t>карты  </a:t>
            </a:r>
            <a:r>
              <a:rPr sz="1800" b="1" dirty="0"/>
              <a:t>на</a:t>
            </a:r>
            <a:r>
              <a:rPr sz="1800" b="1" spc="-18" dirty="0"/>
              <a:t> </a:t>
            </a:r>
            <a:r>
              <a:rPr sz="1800" b="1" spc="-5" dirty="0"/>
              <a:t>свою</a:t>
            </a:r>
            <a:endParaRPr sz="1800"/>
          </a:p>
        </p:txBody>
      </p:sp>
      <p:sp>
        <p:nvSpPr>
          <p:cNvPr id="6" name="object 6"/>
          <p:cNvSpPr/>
          <p:nvPr/>
        </p:nvSpPr>
        <p:spPr>
          <a:xfrm>
            <a:off x="3067500" y="3776263"/>
            <a:ext cx="69098" cy="489446"/>
          </a:xfrm>
          <a:custGeom>
            <a:avLst/>
            <a:gdLst/>
            <a:ahLst/>
            <a:cxnLst/>
            <a:rect l="l" t="t" r="r" b="b"/>
            <a:pathLst>
              <a:path w="76200" h="539750">
                <a:moveTo>
                  <a:pt x="31712" y="463624"/>
                </a:moveTo>
                <a:lnTo>
                  <a:pt x="0" y="463677"/>
                </a:lnTo>
                <a:lnTo>
                  <a:pt x="38226" y="539750"/>
                </a:lnTo>
                <a:lnTo>
                  <a:pt x="69807" y="476377"/>
                </a:lnTo>
                <a:lnTo>
                  <a:pt x="31750" y="476377"/>
                </a:lnTo>
                <a:lnTo>
                  <a:pt x="31712" y="463624"/>
                </a:lnTo>
                <a:close/>
              </a:path>
              <a:path w="76200" h="539750">
                <a:moveTo>
                  <a:pt x="44412" y="463602"/>
                </a:moveTo>
                <a:lnTo>
                  <a:pt x="31712" y="463624"/>
                </a:lnTo>
                <a:lnTo>
                  <a:pt x="31750" y="476377"/>
                </a:lnTo>
                <a:lnTo>
                  <a:pt x="44450" y="476250"/>
                </a:lnTo>
                <a:lnTo>
                  <a:pt x="44412" y="463602"/>
                </a:lnTo>
                <a:close/>
              </a:path>
              <a:path w="76200" h="539750">
                <a:moveTo>
                  <a:pt x="76200" y="463550"/>
                </a:moveTo>
                <a:lnTo>
                  <a:pt x="44412" y="463602"/>
                </a:lnTo>
                <a:lnTo>
                  <a:pt x="44450" y="476250"/>
                </a:lnTo>
                <a:lnTo>
                  <a:pt x="31750" y="476377"/>
                </a:lnTo>
                <a:lnTo>
                  <a:pt x="69807" y="476377"/>
                </a:lnTo>
                <a:lnTo>
                  <a:pt x="76200" y="463550"/>
                </a:lnTo>
                <a:close/>
              </a:path>
              <a:path w="76200" h="539750">
                <a:moveTo>
                  <a:pt x="43052" y="0"/>
                </a:moveTo>
                <a:lnTo>
                  <a:pt x="30352" y="127"/>
                </a:lnTo>
                <a:lnTo>
                  <a:pt x="31712" y="463624"/>
                </a:lnTo>
                <a:lnTo>
                  <a:pt x="44412" y="463602"/>
                </a:lnTo>
                <a:lnTo>
                  <a:pt x="4305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067500" y="5408744"/>
            <a:ext cx="69098" cy="490022"/>
          </a:xfrm>
          <a:custGeom>
            <a:avLst/>
            <a:gdLst/>
            <a:ahLst/>
            <a:cxnLst/>
            <a:rect l="l" t="t" r="r" b="b"/>
            <a:pathLst>
              <a:path w="76200" h="540384">
                <a:moveTo>
                  <a:pt x="31712" y="463594"/>
                </a:moveTo>
                <a:lnTo>
                  <a:pt x="0" y="463689"/>
                </a:lnTo>
                <a:lnTo>
                  <a:pt x="38226" y="539775"/>
                </a:lnTo>
                <a:lnTo>
                  <a:pt x="69817" y="476288"/>
                </a:lnTo>
                <a:lnTo>
                  <a:pt x="31750" y="476288"/>
                </a:lnTo>
                <a:lnTo>
                  <a:pt x="31712" y="463594"/>
                </a:lnTo>
                <a:close/>
              </a:path>
              <a:path w="76200" h="540384">
                <a:moveTo>
                  <a:pt x="44412" y="463556"/>
                </a:moveTo>
                <a:lnTo>
                  <a:pt x="31712" y="463594"/>
                </a:lnTo>
                <a:lnTo>
                  <a:pt x="31750" y="476288"/>
                </a:lnTo>
                <a:lnTo>
                  <a:pt x="44450" y="476250"/>
                </a:lnTo>
                <a:lnTo>
                  <a:pt x="44412" y="463556"/>
                </a:lnTo>
                <a:close/>
              </a:path>
              <a:path w="76200" h="540384">
                <a:moveTo>
                  <a:pt x="76200" y="463461"/>
                </a:moveTo>
                <a:lnTo>
                  <a:pt x="44412" y="463556"/>
                </a:lnTo>
                <a:lnTo>
                  <a:pt x="44450" y="476250"/>
                </a:lnTo>
                <a:lnTo>
                  <a:pt x="31750" y="476288"/>
                </a:lnTo>
                <a:lnTo>
                  <a:pt x="69817" y="476288"/>
                </a:lnTo>
                <a:lnTo>
                  <a:pt x="76200" y="463461"/>
                </a:lnTo>
                <a:close/>
              </a:path>
              <a:path w="76200" h="540384">
                <a:moveTo>
                  <a:pt x="43052" y="0"/>
                </a:moveTo>
                <a:lnTo>
                  <a:pt x="30352" y="38"/>
                </a:lnTo>
                <a:lnTo>
                  <a:pt x="31712" y="463594"/>
                </a:lnTo>
                <a:lnTo>
                  <a:pt x="44412" y="463556"/>
                </a:lnTo>
                <a:lnTo>
                  <a:pt x="4305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59511" y="6062286"/>
            <a:ext cx="4862213" cy="288627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1516">
              <a:spcBef>
                <a:spcPts val="91"/>
              </a:spcBef>
            </a:pPr>
            <a:r>
              <a:rPr sz="1800" b="1" i="1" dirty="0"/>
              <a:t>Пример: trans 9445 </a:t>
            </a:r>
            <a:r>
              <a:rPr sz="1800" b="1" i="1" spc="-9" dirty="0"/>
              <a:t>1234567891011213</a:t>
            </a:r>
            <a:r>
              <a:rPr sz="1800" b="1" i="1" spc="-190" dirty="0"/>
              <a:t> </a:t>
            </a:r>
            <a:r>
              <a:rPr sz="1800" b="1" i="1" dirty="0"/>
              <a:t>1000</a:t>
            </a:r>
            <a:endParaRPr sz="180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0" y="830786"/>
            <a:ext cx="7439487" cy="0"/>
          </a:xfrm>
          <a:prstGeom prst="line">
            <a:avLst/>
          </a:prstGeom>
          <a:ln w="25400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5000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14635" y="1131031"/>
            <a:ext cx="5511160" cy="518879"/>
          </a:xfrm>
          <a:prstGeom prst="rect">
            <a:avLst/>
          </a:prstGeom>
        </p:spPr>
        <p:txBody>
          <a:bodyPr vert="horz" wrap="square" lIns="0" tIns="10941" rIns="0" bIns="0" rtlCol="0">
            <a:spAutoFit/>
          </a:bodyPr>
          <a:lstStyle/>
          <a:p>
            <a:pPr marL="11516">
              <a:lnSpc>
                <a:spcPct val="100000"/>
              </a:lnSpc>
              <a:spcBef>
                <a:spcPts val="86"/>
              </a:spcBef>
            </a:pPr>
            <a:r>
              <a:rPr b="1" i="1" u="sng" spc="-911" dirty="0">
                <a:latin typeface="Times New Roman"/>
                <a:cs typeface="Times New Roman"/>
              </a:rPr>
              <a:t> </a:t>
            </a:r>
            <a:r>
              <a:rPr b="1" i="1" u="sng" spc="5" dirty="0"/>
              <a:t>Кража </a:t>
            </a:r>
            <a:r>
              <a:rPr b="1" i="1" u="sng" spc="-18" dirty="0"/>
              <a:t>банковских</a:t>
            </a:r>
            <a:r>
              <a:rPr b="1" i="1" u="sng" spc="-50" dirty="0"/>
              <a:t> </a:t>
            </a:r>
            <a:r>
              <a:rPr b="1" i="1" u="sng" spc="5" dirty="0"/>
              <a:t>карт</a:t>
            </a:r>
          </a:p>
        </p:txBody>
      </p:sp>
      <p:sp>
        <p:nvSpPr>
          <p:cNvPr id="3" name="object 3"/>
          <p:cNvSpPr/>
          <p:nvPr/>
        </p:nvSpPr>
        <p:spPr>
          <a:xfrm>
            <a:off x="5549510" y="3655754"/>
            <a:ext cx="3325353" cy="27754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12615" y="1802943"/>
            <a:ext cx="4779295" cy="1340779"/>
          </a:xfrm>
          <a:prstGeom prst="rect">
            <a:avLst/>
          </a:prstGeom>
        </p:spPr>
        <p:txBody>
          <a:bodyPr vert="horz" wrap="square" lIns="0" tIns="12092" rIns="0" bIns="0" rtlCol="0">
            <a:spAutoFit/>
          </a:bodyPr>
          <a:lstStyle/>
          <a:p>
            <a:pPr marL="11516">
              <a:lnSpc>
                <a:spcPts val="2757"/>
              </a:lnSpc>
              <a:spcBef>
                <a:spcPts val="95"/>
              </a:spcBef>
            </a:pPr>
            <a:r>
              <a:rPr lang="ru-RU" sz="2000" b="1" i="1" u="sng" dirty="0">
                <a:latin typeface="Times New Roman"/>
                <a:cs typeface="Times New Roman"/>
              </a:rPr>
              <a:t>Схема </a:t>
            </a:r>
            <a:r>
              <a:rPr lang="ru-RU" sz="2000" b="1" i="1" u="sng" dirty="0" err="1">
                <a:latin typeface="Times New Roman"/>
                <a:cs typeface="Times New Roman"/>
              </a:rPr>
              <a:t>мошеничества</a:t>
            </a:r>
            <a:r>
              <a:rPr lang="ru-RU" sz="2000" b="1" i="1" u="sng" dirty="0">
                <a:latin typeface="Times New Roman"/>
                <a:cs typeface="Times New Roman"/>
              </a:rPr>
              <a:t>:</a:t>
            </a:r>
          </a:p>
          <a:p>
            <a:pPr marL="11516">
              <a:lnSpc>
                <a:spcPts val="2757"/>
              </a:lnSpc>
              <a:spcBef>
                <a:spcPts val="95"/>
              </a:spcBef>
            </a:pPr>
            <a:endParaRPr sz="2000">
              <a:latin typeface="Times New Roman"/>
              <a:cs typeface="Times New Roman"/>
            </a:endParaRPr>
          </a:p>
          <a:p>
            <a:pPr marL="11516" marR="4607" algn="just">
              <a:lnSpc>
                <a:spcPct val="95000"/>
              </a:lnSpc>
              <a:spcBef>
                <a:spcPts val="68"/>
              </a:spcBef>
            </a:pPr>
            <a:r>
              <a:rPr sz="2000" b="1" dirty="0">
                <a:latin typeface="Times New Roman"/>
                <a:cs typeface="Times New Roman"/>
              </a:rPr>
              <a:t>1. </a:t>
            </a:r>
            <a:r>
              <a:rPr sz="2000" b="1" spc="-9" dirty="0">
                <a:latin typeface="Times New Roman"/>
                <a:cs typeface="Times New Roman"/>
              </a:rPr>
              <a:t>Мошенник </a:t>
            </a:r>
            <a:r>
              <a:rPr sz="2000" b="1" spc="-23" dirty="0">
                <a:latin typeface="Times New Roman"/>
                <a:cs typeface="Times New Roman"/>
              </a:rPr>
              <a:t>ворует сумку </a:t>
            </a:r>
            <a:r>
              <a:rPr sz="2000" b="1" dirty="0">
                <a:latin typeface="Times New Roman"/>
                <a:cs typeface="Times New Roman"/>
              </a:rPr>
              <a:t>с  </a:t>
            </a:r>
            <a:r>
              <a:rPr sz="2000" b="1" spc="-14" dirty="0">
                <a:latin typeface="Times New Roman"/>
                <a:cs typeface="Times New Roman"/>
              </a:rPr>
              <a:t>кошельком,</a:t>
            </a:r>
            <a:r>
              <a:rPr sz="2000" b="1" spc="562" dirty="0">
                <a:latin typeface="Times New Roman"/>
                <a:cs typeface="Times New Roman"/>
              </a:rPr>
              <a:t> </a:t>
            </a:r>
            <a:r>
              <a:rPr sz="2000" b="1" spc="-5" dirty="0">
                <a:latin typeface="Times New Roman"/>
                <a:cs typeface="Times New Roman"/>
              </a:rPr>
              <a:t>кошелек, </a:t>
            </a:r>
            <a:r>
              <a:rPr sz="2000" b="1" spc="-9" dirty="0">
                <a:latin typeface="Times New Roman"/>
                <a:cs typeface="Times New Roman"/>
              </a:rPr>
              <a:t>либо </a:t>
            </a:r>
            <a:r>
              <a:rPr sz="2000" b="1" spc="5" dirty="0">
                <a:latin typeface="Times New Roman"/>
                <a:cs typeface="Times New Roman"/>
              </a:rPr>
              <a:t>саму  </a:t>
            </a:r>
            <a:r>
              <a:rPr sz="2000" b="1" spc="-18" dirty="0">
                <a:latin typeface="Times New Roman"/>
                <a:cs typeface="Times New Roman"/>
              </a:rPr>
              <a:t>карту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12638" y="3851245"/>
            <a:ext cx="4038792" cy="319405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1516">
              <a:spcBef>
                <a:spcPts val="91"/>
              </a:spcBef>
              <a:tabLst>
                <a:tab pos="1404420" algn="l"/>
                <a:tab pos="2690222" algn="l"/>
              </a:tabLst>
            </a:pPr>
            <a:r>
              <a:rPr sz="2000" b="1" spc="-36" dirty="0">
                <a:latin typeface="Times New Roman"/>
                <a:cs typeface="Times New Roman"/>
              </a:rPr>
              <a:t>к</a:t>
            </a:r>
            <a:r>
              <a:rPr sz="2000" b="1" dirty="0">
                <a:latin typeface="Times New Roman"/>
                <a:cs typeface="Times New Roman"/>
              </a:rPr>
              <a:t>а</a:t>
            </a:r>
            <a:r>
              <a:rPr sz="2000" b="1" spc="-36" dirty="0">
                <a:latin typeface="Times New Roman"/>
                <a:cs typeface="Times New Roman"/>
              </a:rPr>
              <a:t>р</a:t>
            </a:r>
            <a:r>
              <a:rPr sz="2000" b="1" spc="-32" dirty="0">
                <a:latin typeface="Times New Roman"/>
                <a:cs typeface="Times New Roman"/>
              </a:rPr>
              <a:t>т</a:t>
            </a:r>
            <a:r>
              <a:rPr sz="2000" b="1" dirty="0">
                <a:latin typeface="Times New Roman"/>
                <a:cs typeface="Times New Roman"/>
              </a:rPr>
              <a:t>ой	</a:t>
            </a:r>
            <a:r>
              <a:rPr sz="2000" b="1" spc="-5" dirty="0">
                <a:latin typeface="Times New Roman"/>
                <a:cs typeface="Times New Roman"/>
              </a:rPr>
              <a:t>лежи</a:t>
            </a:r>
            <a:r>
              <a:rPr sz="2000" b="1" dirty="0">
                <a:latin typeface="Times New Roman"/>
                <a:cs typeface="Times New Roman"/>
              </a:rPr>
              <a:t>т	ПИН</a:t>
            </a:r>
            <a:r>
              <a:rPr sz="2000" b="1" spc="-5" dirty="0">
                <a:latin typeface="Times New Roman"/>
                <a:cs typeface="Times New Roman"/>
              </a:rPr>
              <a:t>-</a:t>
            </a:r>
            <a:r>
              <a:rPr sz="2000" b="1" spc="-45" dirty="0">
                <a:latin typeface="Times New Roman"/>
                <a:cs typeface="Times New Roman"/>
              </a:rPr>
              <a:t>к</a:t>
            </a:r>
            <a:r>
              <a:rPr sz="2000" b="1" spc="-63" dirty="0">
                <a:latin typeface="Times New Roman"/>
                <a:cs typeface="Times New Roman"/>
              </a:rPr>
              <a:t>о</a:t>
            </a:r>
            <a:r>
              <a:rPr sz="2000" b="1" dirty="0">
                <a:latin typeface="Times New Roman"/>
                <a:cs typeface="Times New Roman"/>
              </a:rPr>
              <a:t>д,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12638" y="4192660"/>
            <a:ext cx="4345127" cy="319987"/>
          </a:xfrm>
          <a:prstGeom prst="rect">
            <a:avLst/>
          </a:prstGeom>
        </p:spPr>
        <p:txBody>
          <a:bodyPr vert="horz" wrap="square" lIns="0" tIns="12092" rIns="0" bIns="0" rtlCol="0">
            <a:spAutoFit/>
          </a:bodyPr>
          <a:lstStyle/>
          <a:p>
            <a:pPr marL="11516">
              <a:spcBef>
                <a:spcPts val="95"/>
              </a:spcBef>
              <a:tabLst>
                <a:tab pos="1712482" algn="l"/>
                <a:tab pos="3559131" algn="l"/>
              </a:tabLst>
            </a:pPr>
            <a:r>
              <a:rPr sz="2000" b="1" spc="-32" dirty="0">
                <a:latin typeface="Times New Roman"/>
                <a:cs typeface="Times New Roman"/>
              </a:rPr>
              <a:t>м</a:t>
            </a:r>
            <a:r>
              <a:rPr sz="2000" b="1" dirty="0">
                <a:latin typeface="Times New Roman"/>
                <a:cs typeface="Times New Roman"/>
              </a:rPr>
              <a:t>ошенн</a:t>
            </a:r>
            <a:r>
              <a:rPr sz="2000" b="1" spc="-9" dirty="0">
                <a:latin typeface="Times New Roman"/>
                <a:cs typeface="Times New Roman"/>
              </a:rPr>
              <a:t>и</a:t>
            </a:r>
            <a:r>
              <a:rPr sz="2000" b="1" dirty="0">
                <a:latin typeface="Times New Roman"/>
                <a:cs typeface="Times New Roman"/>
              </a:rPr>
              <a:t>к	оп</a:t>
            </a:r>
            <a:r>
              <a:rPr sz="2000" b="1" spc="-73" dirty="0">
                <a:latin typeface="Times New Roman"/>
                <a:cs typeface="Times New Roman"/>
              </a:rPr>
              <a:t>у</a:t>
            </a:r>
            <a:r>
              <a:rPr sz="2000" b="1" spc="-18" dirty="0">
                <a:latin typeface="Times New Roman"/>
                <a:cs typeface="Times New Roman"/>
              </a:rPr>
              <a:t>с</a:t>
            </a:r>
            <a:r>
              <a:rPr sz="2000" b="1" spc="-32" dirty="0">
                <a:latin typeface="Times New Roman"/>
                <a:cs typeface="Times New Roman"/>
              </a:rPr>
              <a:t>т</a:t>
            </a:r>
            <a:r>
              <a:rPr sz="2000" b="1" dirty="0">
                <a:latin typeface="Times New Roman"/>
                <a:cs typeface="Times New Roman"/>
              </a:rPr>
              <a:t>о</a:t>
            </a:r>
            <a:r>
              <a:rPr sz="2000" b="1" spc="-9" dirty="0">
                <a:latin typeface="Times New Roman"/>
                <a:cs typeface="Times New Roman"/>
              </a:rPr>
              <a:t>ш</a:t>
            </a:r>
            <a:r>
              <a:rPr sz="2000" b="1" dirty="0">
                <a:latin typeface="Times New Roman"/>
                <a:cs typeface="Times New Roman"/>
              </a:rPr>
              <a:t>ает	</a:t>
            </a:r>
            <a:r>
              <a:rPr sz="2000" b="1" spc="-45" dirty="0">
                <a:latin typeface="Times New Roman"/>
                <a:cs typeface="Times New Roman"/>
              </a:rPr>
              <a:t>к</a:t>
            </a:r>
            <a:r>
              <a:rPr sz="2000" b="1" dirty="0">
                <a:latin typeface="Times New Roman"/>
                <a:cs typeface="Times New Roman"/>
              </a:rPr>
              <a:t>а</a:t>
            </a:r>
            <a:r>
              <a:rPr sz="2000" b="1" spc="-36" dirty="0">
                <a:latin typeface="Times New Roman"/>
                <a:cs typeface="Times New Roman"/>
              </a:rPr>
              <a:t>р</a:t>
            </a:r>
            <a:r>
              <a:rPr sz="2000" b="1" spc="-32" dirty="0">
                <a:latin typeface="Times New Roman"/>
                <a:cs typeface="Times New Roman"/>
              </a:rPr>
              <a:t>т</a:t>
            </a:r>
            <a:r>
              <a:rPr sz="2000" b="1" dirty="0">
                <a:latin typeface="Times New Roman"/>
                <a:cs typeface="Times New Roman"/>
              </a:rPr>
              <a:t>у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12638" y="3509899"/>
            <a:ext cx="4779871" cy="1076604"/>
          </a:xfrm>
          <a:prstGeom prst="rect">
            <a:avLst/>
          </a:prstGeom>
        </p:spPr>
        <p:txBody>
          <a:bodyPr vert="horz" wrap="square" lIns="0" tIns="12092" rIns="0" bIns="0" rtlCol="0">
            <a:spAutoFit/>
          </a:bodyPr>
          <a:lstStyle/>
          <a:p>
            <a:pPr marR="4607" algn="r">
              <a:lnSpc>
                <a:spcPts val="2757"/>
              </a:lnSpc>
              <a:spcBef>
                <a:spcPts val="95"/>
              </a:spcBef>
              <a:tabLst>
                <a:tab pos="488869" algn="l"/>
                <a:tab pos="1427453" algn="l"/>
                <a:tab pos="1852982" algn="l"/>
                <a:tab pos="3449726" algn="l"/>
                <a:tab pos="4623243" algn="l"/>
              </a:tabLst>
            </a:pPr>
            <a:r>
              <a:rPr sz="2000" b="1" spc="5" dirty="0">
                <a:latin typeface="Times New Roman"/>
                <a:cs typeface="Times New Roman"/>
              </a:rPr>
              <a:t>2</a:t>
            </a:r>
            <a:r>
              <a:rPr sz="2000" b="1" dirty="0">
                <a:latin typeface="Times New Roman"/>
                <a:cs typeface="Times New Roman"/>
              </a:rPr>
              <a:t>.	Если	в	</a:t>
            </a:r>
            <a:r>
              <a:rPr sz="2000" b="1" spc="-36" dirty="0">
                <a:latin typeface="Times New Roman"/>
                <a:cs typeface="Times New Roman"/>
              </a:rPr>
              <a:t>к</a:t>
            </a:r>
            <a:r>
              <a:rPr sz="2000" b="1" dirty="0">
                <a:latin typeface="Times New Roman"/>
                <a:cs typeface="Times New Roman"/>
              </a:rPr>
              <a:t>ош</a:t>
            </a:r>
            <a:r>
              <a:rPr sz="2000" b="1" spc="9" dirty="0">
                <a:latin typeface="Times New Roman"/>
                <a:cs typeface="Times New Roman"/>
              </a:rPr>
              <a:t>е</a:t>
            </a:r>
            <a:r>
              <a:rPr sz="2000" b="1" spc="-5" dirty="0">
                <a:latin typeface="Times New Roman"/>
                <a:cs typeface="Times New Roman"/>
              </a:rPr>
              <a:t>ль</a:t>
            </a:r>
            <a:r>
              <a:rPr sz="2000" b="1" spc="-50" dirty="0">
                <a:latin typeface="Times New Roman"/>
                <a:cs typeface="Times New Roman"/>
              </a:rPr>
              <a:t>к</a:t>
            </a:r>
            <a:r>
              <a:rPr sz="2000" b="1" dirty="0">
                <a:latin typeface="Times New Roman"/>
                <a:cs typeface="Times New Roman"/>
              </a:rPr>
              <a:t>е	</a:t>
            </a:r>
            <a:r>
              <a:rPr sz="2000" b="1" spc="-45" dirty="0">
                <a:latin typeface="Times New Roman"/>
                <a:cs typeface="Times New Roman"/>
              </a:rPr>
              <a:t>в</a:t>
            </a:r>
            <a:r>
              <a:rPr sz="2000" b="1" spc="-5" dirty="0">
                <a:latin typeface="Times New Roman"/>
                <a:cs typeface="Times New Roman"/>
              </a:rPr>
              <a:t>м</a:t>
            </a:r>
            <a:r>
              <a:rPr sz="2000" b="1" spc="18" dirty="0">
                <a:latin typeface="Times New Roman"/>
                <a:cs typeface="Times New Roman"/>
              </a:rPr>
              <a:t>е</a:t>
            </a:r>
            <a:r>
              <a:rPr sz="2000" b="1" dirty="0">
                <a:latin typeface="Times New Roman"/>
                <a:cs typeface="Times New Roman"/>
              </a:rPr>
              <a:t>сте	с</a:t>
            </a:r>
            <a:endParaRPr sz="2000">
              <a:latin typeface="Times New Roman"/>
              <a:cs typeface="Times New Roman"/>
            </a:endParaRPr>
          </a:p>
          <a:p>
            <a:pPr marR="10365" algn="r">
              <a:lnSpc>
                <a:spcPts val="2689"/>
              </a:lnSpc>
            </a:pPr>
            <a:r>
              <a:rPr sz="2000" b="1" spc="-32" dirty="0">
                <a:latin typeface="Times New Roman"/>
                <a:cs typeface="Times New Roman"/>
              </a:rPr>
              <a:t>то</a:t>
            </a:r>
            <a:endParaRPr sz="2000">
              <a:latin typeface="Times New Roman"/>
              <a:cs typeface="Times New Roman"/>
            </a:endParaRPr>
          </a:p>
          <a:p>
            <a:pPr marR="4607" algn="r">
              <a:lnSpc>
                <a:spcPts val="2761"/>
              </a:lnSpc>
            </a:pPr>
            <a:r>
              <a:rPr sz="2000" b="1" dirty="0">
                <a:latin typeface="Times New Roman"/>
                <a:cs typeface="Times New Roman"/>
              </a:rPr>
              <a:t>в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12638" y="4534281"/>
            <a:ext cx="3124392" cy="319405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1516">
              <a:spcBef>
                <a:spcPts val="91"/>
              </a:spcBef>
            </a:pPr>
            <a:r>
              <a:rPr sz="2000" b="1" spc="-9" dirty="0">
                <a:latin typeface="Times New Roman"/>
                <a:cs typeface="Times New Roman"/>
              </a:rPr>
              <a:t>ближайшем</a:t>
            </a:r>
            <a:r>
              <a:rPr sz="2000" b="1" spc="-63" dirty="0">
                <a:latin typeface="Times New Roman"/>
                <a:cs typeface="Times New Roman"/>
              </a:rPr>
              <a:t> </a:t>
            </a:r>
            <a:r>
              <a:rPr sz="2000" b="1" spc="-18" dirty="0">
                <a:latin typeface="Times New Roman"/>
                <a:cs typeface="Times New Roman"/>
              </a:rPr>
              <a:t>банкомате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2637" y="5216948"/>
            <a:ext cx="1334748" cy="319405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1516">
              <a:spcBef>
                <a:spcPts val="91"/>
              </a:spcBef>
              <a:tabLst>
                <a:tab pos="648371" algn="l"/>
              </a:tabLst>
            </a:pPr>
            <a:r>
              <a:rPr sz="2000" b="1" spc="5" dirty="0">
                <a:latin typeface="Times New Roman"/>
                <a:cs typeface="Times New Roman"/>
              </a:rPr>
              <a:t>3</a:t>
            </a:r>
            <a:r>
              <a:rPr sz="2000" b="1" dirty="0">
                <a:latin typeface="Times New Roman"/>
                <a:cs typeface="Times New Roman"/>
              </a:rPr>
              <a:t>.	Если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757907" y="5216948"/>
            <a:ext cx="1228797" cy="319405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1516">
              <a:spcBef>
                <a:spcPts val="91"/>
              </a:spcBef>
              <a:tabLst>
                <a:tab pos="926491" algn="l"/>
              </a:tabLst>
            </a:pPr>
            <a:r>
              <a:rPr sz="2000" b="1" spc="-5" dirty="0">
                <a:latin typeface="Times New Roman"/>
                <a:cs typeface="Times New Roman"/>
              </a:rPr>
              <a:t>н</a:t>
            </a:r>
            <a:r>
              <a:rPr sz="2000" b="1" spc="-18" dirty="0">
                <a:latin typeface="Times New Roman"/>
                <a:cs typeface="Times New Roman"/>
              </a:rPr>
              <a:t>е</a:t>
            </a:r>
            <a:r>
              <a:rPr sz="2000" b="1" spc="-172" dirty="0">
                <a:latin typeface="Times New Roman"/>
                <a:cs typeface="Times New Roman"/>
              </a:rPr>
              <a:t>т</a:t>
            </a:r>
            <a:r>
              <a:rPr sz="2000" b="1" dirty="0">
                <a:latin typeface="Times New Roman"/>
                <a:cs typeface="Times New Roman"/>
              </a:rPr>
              <a:t>,	</a:t>
            </a:r>
            <a:r>
              <a:rPr sz="2000" b="1" spc="-32" dirty="0">
                <a:latin typeface="Times New Roman"/>
                <a:cs typeface="Times New Roman"/>
              </a:rPr>
              <a:t>то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774491" y="5558018"/>
            <a:ext cx="1216129" cy="319987"/>
          </a:xfrm>
          <a:prstGeom prst="rect">
            <a:avLst/>
          </a:prstGeom>
        </p:spPr>
        <p:txBody>
          <a:bodyPr vert="horz" wrap="square" lIns="0" tIns="12092" rIns="0" bIns="0" rtlCol="0">
            <a:spAutoFit/>
          </a:bodyPr>
          <a:lstStyle/>
          <a:p>
            <a:pPr marL="11516">
              <a:spcBef>
                <a:spcPts val="95"/>
              </a:spcBef>
            </a:pPr>
            <a:r>
              <a:rPr sz="2000" b="1" spc="-14" dirty="0">
                <a:latin typeface="Times New Roman"/>
                <a:cs typeface="Times New Roman"/>
              </a:rPr>
              <a:t>п</a:t>
            </a:r>
            <a:r>
              <a:rPr sz="2000" b="1" dirty="0">
                <a:latin typeface="Times New Roman"/>
                <a:cs typeface="Times New Roman"/>
              </a:rPr>
              <a:t>о</a:t>
            </a:r>
            <a:r>
              <a:rPr sz="2000" b="1" spc="-9" dirty="0">
                <a:latin typeface="Times New Roman"/>
                <a:cs typeface="Times New Roman"/>
              </a:rPr>
              <a:t>п</a:t>
            </a:r>
            <a:r>
              <a:rPr sz="2000" b="1" dirty="0">
                <a:latin typeface="Times New Roman"/>
                <a:cs typeface="Times New Roman"/>
              </a:rPr>
              <a:t>ыт</a:t>
            </a:r>
            <a:r>
              <a:rPr sz="2000" b="1" spc="-50" dirty="0">
                <a:latin typeface="Times New Roman"/>
                <a:cs typeface="Times New Roman"/>
              </a:rPr>
              <a:t>к</a:t>
            </a:r>
            <a:r>
              <a:rPr sz="2000" b="1" dirty="0">
                <a:latin typeface="Times New Roman"/>
                <a:cs typeface="Times New Roman"/>
              </a:rPr>
              <a:t>у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12638" y="5558018"/>
            <a:ext cx="1644538" cy="704391"/>
          </a:xfrm>
          <a:prstGeom prst="rect">
            <a:avLst/>
          </a:prstGeom>
        </p:spPr>
        <p:txBody>
          <a:bodyPr vert="horz" wrap="square" lIns="0" tIns="38004" rIns="0" bIns="0" rtlCol="0">
            <a:spAutoFit/>
          </a:bodyPr>
          <a:lstStyle/>
          <a:p>
            <a:pPr marL="11516" marR="4607">
              <a:lnSpc>
                <a:spcPts val="2693"/>
              </a:lnSpc>
              <a:spcBef>
                <a:spcPts val="299"/>
              </a:spcBef>
            </a:pPr>
            <a:r>
              <a:rPr sz="2000" b="1" spc="-5" dirty="0">
                <a:latin typeface="Times New Roman"/>
                <a:cs typeface="Times New Roman"/>
              </a:rPr>
              <a:t>мошенник  </a:t>
            </a:r>
            <a:r>
              <a:rPr sz="2000" b="1" dirty="0">
                <a:latin typeface="Times New Roman"/>
                <a:cs typeface="Times New Roman"/>
              </a:rPr>
              <a:t>оп</a:t>
            </a:r>
            <a:r>
              <a:rPr sz="2000" b="1" spc="-68" dirty="0">
                <a:latin typeface="Times New Roman"/>
                <a:cs typeface="Times New Roman"/>
              </a:rPr>
              <a:t>у</a:t>
            </a:r>
            <a:r>
              <a:rPr sz="2000" b="1" spc="-18" dirty="0">
                <a:latin typeface="Times New Roman"/>
                <a:cs typeface="Times New Roman"/>
              </a:rPr>
              <a:t>с</a:t>
            </a:r>
            <a:r>
              <a:rPr sz="2000" b="1" spc="-32" dirty="0">
                <a:latin typeface="Times New Roman"/>
                <a:cs typeface="Times New Roman"/>
              </a:rPr>
              <a:t>т</a:t>
            </a:r>
            <a:r>
              <a:rPr sz="2000" b="1" dirty="0">
                <a:latin typeface="Times New Roman"/>
                <a:cs typeface="Times New Roman"/>
              </a:rPr>
              <a:t>ошить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934865" y="5216948"/>
            <a:ext cx="1433788" cy="907398"/>
          </a:xfrm>
          <a:prstGeom prst="rect">
            <a:avLst/>
          </a:prstGeom>
        </p:spPr>
        <p:txBody>
          <a:bodyPr vert="horz" wrap="square" lIns="0" tIns="29942" rIns="0" bIns="0" rtlCol="0">
            <a:spAutoFit/>
          </a:bodyPr>
          <a:lstStyle/>
          <a:p>
            <a:pPr marL="343188" marR="4607" indent="-331671">
              <a:lnSpc>
                <a:spcPct val="95000"/>
              </a:lnSpc>
              <a:spcBef>
                <a:spcPts val="235"/>
              </a:spcBef>
            </a:pPr>
            <a:r>
              <a:rPr sz="2000" b="1" dirty="0">
                <a:latin typeface="Times New Roman"/>
                <a:cs typeface="Times New Roman"/>
              </a:rPr>
              <a:t>ПИН</a:t>
            </a:r>
            <a:r>
              <a:rPr sz="2000" b="1" spc="-5" dirty="0">
                <a:latin typeface="Times New Roman"/>
                <a:cs typeface="Times New Roman"/>
              </a:rPr>
              <a:t>-</a:t>
            </a:r>
            <a:r>
              <a:rPr sz="2000" b="1" spc="-45" dirty="0">
                <a:latin typeface="Times New Roman"/>
                <a:cs typeface="Times New Roman"/>
              </a:rPr>
              <a:t>к</a:t>
            </a:r>
            <a:r>
              <a:rPr sz="2000" b="1" spc="-73" dirty="0">
                <a:latin typeface="Times New Roman"/>
                <a:cs typeface="Times New Roman"/>
              </a:rPr>
              <a:t>о</a:t>
            </a:r>
            <a:r>
              <a:rPr sz="2000" b="1" dirty="0">
                <a:latin typeface="Times New Roman"/>
                <a:cs typeface="Times New Roman"/>
              </a:rPr>
              <a:t>да  </a:t>
            </a:r>
            <a:r>
              <a:rPr sz="2000" b="1" spc="-5" dirty="0">
                <a:latin typeface="Times New Roman"/>
                <a:cs typeface="Times New Roman"/>
              </a:rPr>
              <a:t>делает  </a:t>
            </a:r>
            <a:r>
              <a:rPr sz="2000" b="1" spc="-59" dirty="0">
                <a:latin typeface="Times New Roman"/>
                <a:cs typeface="Times New Roman"/>
              </a:rPr>
              <a:t>карту,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840826" y="5899916"/>
            <a:ext cx="1149910" cy="319405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1516">
              <a:spcBef>
                <a:spcPts val="91"/>
              </a:spcBef>
            </a:pPr>
            <a:r>
              <a:rPr sz="2000" b="1" spc="-5" dirty="0">
                <a:latin typeface="Times New Roman"/>
                <a:cs typeface="Times New Roman"/>
              </a:rPr>
              <a:t>по</a:t>
            </a:r>
            <a:r>
              <a:rPr sz="2000" b="1" spc="-41" dirty="0">
                <a:latin typeface="Times New Roman"/>
                <a:cs typeface="Times New Roman"/>
              </a:rPr>
              <a:t>к</a:t>
            </a:r>
            <a:r>
              <a:rPr sz="2000" b="1" dirty="0">
                <a:latin typeface="Times New Roman"/>
                <a:cs typeface="Times New Roman"/>
              </a:rPr>
              <a:t>уп</a:t>
            </a:r>
            <a:r>
              <a:rPr sz="2000" b="1" spc="9" dirty="0">
                <a:latin typeface="Times New Roman"/>
                <a:cs typeface="Times New Roman"/>
              </a:rPr>
              <a:t>а</a:t>
            </a:r>
            <a:r>
              <a:rPr sz="2000" b="1" dirty="0">
                <a:latin typeface="Times New Roman"/>
                <a:cs typeface="Times New Roman"/>
              </a:rPr>
              <a:t>я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12638" y="6241261"/>
            <a:ext cx="3780249" cy="319405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1516">
              <a:spcBef>
                <a:spcPts val="91"/>
              </a:spcBef>
            </a:pPr>
            <a:r>
              <a:rPr sz="2000" b="1" spc="-9" dirty="0">
                <a:latin typeface="Times New Roman"/>
                <a:cs typeface="Times New Roman"/>
              </a:rPr>
              <a:t>высоко </a:t>
            </a:r>
            <a:r>
              <a:rPr sz="2000" b="1" spc="-5" dirty="0">
                <a:latin typeface="Times New Roman"/>
                <a:cs typeface="Times New Roman"/>
              </a:rPr>
              <a:t>ликвидные</a:t>
            </a:r>
            <a:r>
              <a:rPr sz="2000" b="1" spc="-68" dirty="0">
                <a:latin typeface="Times New Roman"/>
                <a:cs typeface="Times New Roman"/>
              </a:rPr>
              <a:t> </a:t>
            </a:r>
            <a:r>
              <a:rPr sz="2000" b="1" spc="-14" dirty="0">
                <a:latin typeface="Times New Roman"/>
                <a:cs typeface="Times New Roman"/>
              </a:rPr>
              <a:t>товары.</a:t>
            </a:r>
            <a:endParaRPr sz="2000">
              <a:latin typeface="Times New Roman"/>
              <a:cs typeface="Times New Roman"/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0" y="830786"/>
            <a:ext cx="7439487" cy="0"/>
          </a:xfrm>
          <a:prstGeom prst="line">
            <a:avLst/>
          </a:prstGeom>
          <a:ln w="25400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5000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28650" y="365125"/>
            <a:ext cx="7886700" cy="2042373"/>
          </a:xfrm>
          <a:prstGeom prst="rect">
            <a:avLst/>
          </a:prstGeom>
        </p:spPr>
        <p:txBody>
          <a:bodyPr vert="horz" wrap="square" lIns="0" tIns="10941" rIns="0" bIns="0" rtlCol="0">
            <a:spAutoFit/>
          </a:bodyPr>
          <a:lstStyle/>
          <a:p>
            <a:pPr marL="40883">
              <a:lnSpc>
                <a:spcPct val="100000"/>
              </a:lnSpc>
              <a:spcBef>
                <a:spcPts val="86"/>
              </a:spcBef>
            </a:pPr>
            <a:r>
              <a:rPr lang="ru-RU" spc="-911" dirty="0">
                <a:latin typeface="Times New Roman"/>
                <a:cs typeface="Times New Roman"/>
              </a:rPr>
              <a:t/>
            </a:r>
            <a:br>
              <a:rPr lang="ru-RU" spc="-911" dirty="0">
                <a:latin typeface="Times New Roman"/>
                <a:cs typeface="Times New Roman"/>
              </a:rPr>
            </a:br>
            <a:r>
              <a:rPr lang="ru-RU" spc="-911" dirty="0">
                <a:latin typeface="Times New Roman"/>
                <a:cs typeface="Times New Roman"/>
              </a:rPr>
              <a:t/>
            </a:r>
            <a:br>
              <a:rPr lang="ru-RU" spc="-911" dirty="0">
                <a:latin typeface="Times New Roman"/>
                <a:cs typeface="Times New Roman"/>
              </a:rPr>
            </a:br>
            <a:r>
              <a:rPr lang="ru-RU" spc="-911" dirty="0">
                <a:latin typeface="Times New Roman"/>
                <a:cs typeface="Times New Roman"/>
              </a:rPr>
              <a:t/>
            </a:r>
            <a:br>
              <a:rPr lang="ru-RU" spc="-911" dirty="0">
                <a:latin typeface="Times New Roman"/>
                <a:cs typeface="Times New Roman"/>
              </a:rPr>
            </a:br>
            <a:r>
              <a:rPr b="1" i="1" u="sng" spc="-911">
                <a:latin typeface="Times New Roman"/>
                <a:cs typeface="Times New Roman"/>
              </a:rPr>
              <a:t> </a:t>
            </a:r>
            <a:r>
              <a:rPr b="1" i="1" u="sng" spc="-36" dirty="0"/>
              <a:t>Результат </a:t>
            </a:r>
            <a:r>
              <a:rPr b="1" i="1" u="sng" spc="-9" dirty="0"/>
              <a:t>действий</a:t>
            </a:r>
            <a:r>
              <a:rPr b="1" i="1" u="sng" spc="-18" dirty="0"/>
              <a:t> </a:t>
            </a:r>
            <a:r>
              <a:rPr b="1" i="1" u="sng" spc="-5" dirty="0"/>
              <a:t>мошенников</a:t>
            </a:r>
          </a:p>
        </p:txBody>
      </p:sp>
      <p:sp>
        <p:nvSpPr>
          <p:cNvPr id="3" name="object 3"/>
          <p:cNvSpPr/>
          <p:nvPr/>
        </p:nvSpPr>
        <p:spPr>
          <a:xfrm>
            <a:off x="522556" y="3087767"/>
            <a:ext cx="7638234" cy="228450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233057" y="5714375"/>
            <a:ext cx="6788902" cy="573431"/>
          </a:xfrm>
          <a:prstGeom prst="rect">
            <a:avLst/>
          </a:prstGeom>
        </p:spPr>
        <p:txBody>
          <a:bodyPr vert="horz" wrap="square" lIns="0" tIns="59885" rIns="0" bIns="0" rtlCol="0">
            <a:spAutoFit/>
          </a:bodyPr>
          <a:lstStyle/>
          <a:p>
            <a:pPr marL="1545495" marR="4607" indent="-1533978">
              <a:lnSpc>
                <a:spcPts val="2013"/>
              </a:lnSpc>
              <a:spcBef>
                <a:spcPts val="472"/>
              </a:spcBef>
            </a:pPr>
            <a:r>
              <a:rPr sz="2000" b="1" spc="-9" dirty="0"/>
              <a:t>Несанкционированное </a:t>
            </a:r>
            <a:r>
              <a:rPr sz="2000" b="1" spc="-5" dirty="0"/>
              <a:t>списание денежных </a:t>
            </a:r>
            <a:r>
              <a:rPr sz="2000" b="1" spc="-14" dirty="0"/>
              <a:t>средств </a:t>
            </a:r>
            <a:r>
              <a:rPr sz="2000" b="1" spc="-5" dirty="0"/>
              <a:t>с  </a:t>
            </a:r>
            <a:r>
              <a:rPr sz="2000" b="1" spc="-14" dirty="0"/>
              <a:t>банковской </a:t>
            </a:r>
            <a:r>
              <a:rPr sz="2000" b="1" spc="-18" dirty="0"/>
              <a:t>карты</a:t>
            </a:r>
            <a:r>
              <a:rPr sz="2000" b="1" spc="36" dirty="0"/>
              <a:t> </a:t>
            </a:r>
            <a:r>
              <a:rPr sz="2000" b="1" spc="-9" dirty="0"/>
              <a:t>держателя</a:t>
            </a:r>
            <a:endParaRPr sz="200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0" y="830786"/>
            <a:ext cx="7439487" cy="0"/>
          </a:xfrm>
          <a:prstGeom prst="line">
            <a:avLst/>
          </a:prstGeom>
          <a:ln w="25400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5000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97481" y="1340414"/>
            <a:ext cx="3213068" cy="518879"/>
          </a:xfrm>
          <a:prstGeom prst="rect">
            <a:avLst/>
          </a:prstGeom>
        </p:spPr>
        <p:txBody>
          <a:bodyPr vert="horz" wrap="square" lIns="0" tIns="10941" rIns="0" bIns="0" rtlCol="0">
            <a:spAutoFit/>
          </a:bodyPr>
          <a:lstStyle/>
          <a:p>
            <a:pPr marL="11516">
              <a:lnSpc>
                <a:spcPct val="100000"/>
              </a:lnSpc>
              <a:spcBef>
                <a:spcPts val="86"/>
              </a:spcBef>
            </a:pPr>
            <a:r>
              <a:rPr b="1" i="1" u="sng" spc="-911" dirty="0">
                <a:latin typeface="Times New Roman"/>
                <a:cs typeface="Times New Roman"/>
              </a:rPr>
              <a:t> </a:t>
            </a:r>
            <a:r>
              <a:rPr b="1" i="1" u="sng" spc="-18" dirty="0"/>
              <a:t>Что</a:t>
            </a:r>
            <a:r>
              <a:rPr b="1" i="1" u="sng" spc="-59" dirty="0"/>
              <a:t> </a:t>
            </a:r>
            <a:r>
              <a:rPr b="1" i="1" u="sng" spc="-5" dirty="0"/>
              <a:t>делать?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45805" y="2250943"/>
            <a:ext cx="8502538" cy="2416019"/>
          </a:xfrm>
          <a:prstGeom prst="rect">
            <a:avLst/>
          </a:prstGeom>
        </p:spPr>
        <p:txBody>
          <a:bodyPr vert="horz" wrap="square" lIns="0" tIns="55853" rIns="0" bIns="0" rtlCol="0">
            <a:spAutoFit/>
          </a:bodyPr>
          <a:lstStyle/>
          <a:p>
            <a:pPr marL="11516" marR="4607">
              <a:lnSpc>
                <a:spcPts val="1832"/>
              </a:lnSpc>
              <a:spcBef>
                <a:spcPts val="439"/>
              </a:spcBef>
              <a:buSzPct val="45000"/>
              <a:buFont typeface="Wingdings"/>
              <a:buChar char=""/>
              <a:tabLst>
                <a:tab pos="152592" algn="l"/>
              </a:tabLst>
            </a:pPr>
            <a:r>
              <a:rPr sz="1800" b="1" spc="5" dirty="0"/>
              <a:t>Как </a:t>
            </a:r>
            <a:r>
              <a:rPr sz="1800" b="1" spc="-9" dirty="0"/>
              <a:t>можно </a:t>
            </a:r>
            <a:r>
              <a:rPr sz="1800" b="1" spc="-5" dirty="0"/>
              <a:t>скорее </a:t>
            </a:r>
            <a:r>
              <a:rPr sz="1800" b="1" spc="-14" dirty="0"/>
              <a:t>заблокировать </a:t>
            </a:r>
            <a:r>
              <a:rPr sz="1800" b="1" spc="-9" dirty="0"/>
              <a:t>банковскую </a:t>
            </a:r>
            <a:r>
              <a:rPr sz="1800" b="1" spc="-27" dirty="0"/>
              <a:t>карту, </a:t>
            </a:r>
            <a:r>
              <a:rPr sz="1800" b="1" spc="-9" dirty="0"/>
              <a:t>позвонив </a:t>
            </a:r>
            <a:r>
              <a:rPr sz="1800" b="1" dirty="0"/>
              <a:t>в </a:t>
            </a:r>
            <a:r>
              <a:rPr sz="1800" b="1" spc="-5" dirty="0"/>
              <a:t>службу  поддержки </a:t>
            </a:r>
            <a:r>
              <a:rPr sz="1800" b="1" spc="-9" dirty="0"/>
              <a:t>держателей </a:t>
            </a:r>
            <a:r>
              <a:rPr sz="1800" b="1" spc="-5" dirty="0"/>
              <a:t>банковских</a:t>
            </a:r>
            <a:r>
              <a:rPr sz="1800" b="1" spc="-68" dirty="0"/>
              <a:t> </a:t>
            </a:r>
            <a:r>
              <a:rPr sz="1800" b="1" spc="-9" dirty="0"/>
              <a:t>карт;</a:t>
            </a:r>
            <a:endParaRPr sz="1800"/>
          </a:p>
          <a:p>
            <a:pPr>
              <a:spcBef>
                <a:spcPts val="9"/>
              </a:spcBef>
              <a:buFont typeface="Wingdings"/>
              <a:buChar char=""/>
            </a:pPr>
            <a:endParaRPr sz="2200">
              <a:latin typeface="Times New Roman"/>
              <a:cs typeface="Times New Roman"/>
            </a:endParaRPr>
          </a:p>
          <a:p>
            <a:pPr marL="150864" indent="-139348">
              <a:buSzPct val="45000"/>
              <a:buFont typeface="Wingdings"/>
              <a:buChar char=""/>
              <a:tabLst>
                <a:tab pos="151440" algn="l"/>
              </a:tabLst>
            </a:pPr>
            <a:r>
              <a:rPr sz="1800" b="1" spc="-5" dirty="0"/>
              <a:t>Написать </a:t>
            </a:r>
            <a:r>
              <a:rPr sz="1800" b="1" spc="-9" dirty="0"/>
              <a:t>заявление </a:t>
            </a:r>
            <a:r>
              <a:rPr sz="1800" b="1" dirty="0"/>
              <a:t>о </a:t>
            </a:r>
            <a:r>
              <a:rPr sz="1800" b="1" spc="-9" dirty="0"/>
              <a:t>несогласии </a:t>
            </a:r>
            <a:r>
              <a:rPr sz="1800" b="1" dirty="0"/>
              <a:t>с </a:t>
            </a:r>
            <a:r>
              <a:rPr sz="1800" b="1" spc="-5" dirty="0"/>
              <a:t>транзакциями</a:t>
            </a:r>
            <a:r>
              <a:rPr sz="1800" b="1" spc="-77" dirty="0"/>
              <a:t> </a:t>
            </a:r>
            <a:r>
              <a:rPr sz="1800" b="1" spc="-5" dirty="0"/>
              <a:t>мошенников;</a:t>
            </a:r>
            <a:endParaRPr sz="1800"/>
          </a:p>
          <a:p>
            <a:pPr>
              <a:spcBef>
                <a:spcPts val="14"/>
              </a:spcBef>
              <a:buFont typeface="Wingdings"/>
              <a:buChar char=""/>
            </a:pPr>
            <a:endParaRPr sz="2200">
              <a:latin typeface="Times New Roman"/>
              <a:cs typeface="Times New Roman"/>
            </a:endParaRPr>
          </a:p>
          <a:p>
            <a:pPr marL="150864" indent="-139348">
              <a:buSzPct val="45000"/>
              <a:buFont typeface="Wingdings"/>
              <a:buChar char=""/>
              <a:tabLst>
                <a:tab pos="151440" algn="l"/>
              </a:tabLst>
            </a:pPr>
            <a:r>
              <a:rPr sz="1800" b="1" spc="-5" dirty="0"/>
              <a:t>Написать </a:t>
            </a:r>
            <a:r>
              <a:rPr sz="1800" b="1" spc="-9" dirty="0"/>
              <a:t>заявление </a:t>
            </a:r>
            <a:r>
              <a:rPr sz="1800" b="1" dirty="0"/>
              <a:t>на </a:t>
            </a:r>
            <a:r>
              <a:rPr sz="1800" b="1" spc="-9" dirty="0"/>
              <a:t>перевыпуск</a:t>
            </a:r>
            <a:r>
              <a:rPr sz="1800" b="1" spc="-27" dirty="0"/>
              <a:t> </a:t>
            </a:r>
            <a:r>
              <a:rPr sz="1800" b="1" spc="-9" dirty="0"/>
              <a:t>карты;</a:t>
            </a:r>
            <a:endParaRPr sz="1800"/>
          </a:p>
          <a:p>
            <a:pPr>
              <a:spcBef>
                <a:spcPts val="14"/>
              </a:spcBef>
              <a:buFont typeface="Wingdings"/>
              <a:buChar char=""/>
            </a:pPr>
            <a:endParaRPr sz="2200">
              <a:latin typeface="Times New Roman"/>
              <a:cs typeface="Times New Roman"/>
            </a:endParaRPr>
          </a:p>
          <a:p>
            <a:pPr marL="150864" indent="-139348">
              <a:buSzPct val="45000"/>
              <a:buFont typeface="Wingdings"/>
              <a:buChar char=""/>
              <a:tabLst>
                <a:tab pos="151440" algn="l"/>
              </a:tabLst>
            </a:pPr>
            <a:r>
              <a:rPr sz="1800" b="1" spc="-5" dirty="0"/>
              <a:t>При </a:t>
            </a:r>
            <a:r>
              <a:rPr sz="1800" b="1" spc="-14" dirty="0"/>
              <a:t>необходимости, </a:t>
            </a:r>
            <a:r>
              <a:rPr sz="1800" b="1" spc="-5" dirty="0"/>
              <a:t>обратиться </a:t>
            </a:r>
            <a:r>
              <a:rPr sz="1800" b="1" dirty="0"/>
              <a:t>в </a:t>
            </a:r>
            <a:r>
              <a:rPr sz="1800" b="1" spc="-14" dirty="0"/>
              <a:t>отделение </a:t>
            </a:r>
            <a:r>
              <a:rPr sz="1800" b="1" spc="-5" dirty="0"/>
              <a:t>полиции.</a:t>
            </a:r>
            <a:endParaRPr sz="1800"/>
          </a:p>
        </p:txBody>
      </p:sp>
      <p:sp>
        <p:nvSpPr>
          <p:cNvPr id="4" name="object 4"/>
          <p:cNvSpPr/>
          <p:nvPr/>
        </p:nvSpPr>
        <p:spPr>
          <a:xfrm>
            <a:off x="2284619" y="5135591"/>
            <a:ext cx="4638219" cy="146833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0" y="830786"/>
            <a:ext cx="7439487" cy="0"/>
          </a:xfrm>
          <a:prstGeom prst="line">
            <a:avLst/>
          </a:prstGeom>
          <a:ln w="25400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5000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50102" y="1527762"/>
            <a:ext cx="8040156" cy="518879"/>
          </a:xfrm>
          <a:prstGeom prst="rect">
            <a:avLst/>
          </a:prstGeom>
        </p:spPr>
        <p:txBody>
          <a:bodyPr vert="horz" wrap="square" lIns="0" tIns="10941" rIns="0" bIns="0" rtlCol="0">
            <a:spAutoFit/>
          </a:bodyPr>
          <a:lstStyle/>
          <a:p>
            <a:pPr marL="11516">
              <a:lnSpc>
                <a:spcPct val="100000"/>
              </a:lnSpc>
              <a:spcBef>
                <a:spcPts val="86"/>
              </a:spcBef>
            </a:pPr>
            <a:r>
              <a:rPr b="1" i="1" u="sng" spc="-911" dirty="0">
                <a:latin typeface="Times New Roman"/>
                <a:cs typeface="Times New Roman"/>
              </a:rPr>
              <a:t> </a:t>
            </a:r>
            <a:r>
              <a:rPr b="1" i="1" u="sng" spc="-5" dirty="0"/>
              <a:t>Как </a:t>
            </a:r>
            <a:r>
              <a:rPr b="1" i="1" u="sng" spc="-9" dirty="0"/>
              <a:t>защититься </a:t>
            </a:r>
            <a:r>
              <a:rPr b="1" i="1" u="sng" spc="-5" dirty="0"/>
              <a:t>от</a:t>
            </a:r>
            <a:r>
              <a:rPr b="1" i="1" u="sng" spc="18" dirty="0"/>
              <a:t> </a:t>
            </a:r>
            <a:r>
              <a:rPr b="1" i="1" u="sng" spc="-9" dirty="0"/>
              <a:t>мошенников: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20708" y="2809650"/>
            <a:ext cx="5012501" cy="319405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79655" indent="-168139">
              <a:spcBef>
                <a:spcPts val="91"/>
              </a:spcBef>
              <a:buSzPct val="43750"/>
              <a:buFont typeface="Wingdings"/>
              <a:buChar char=""/>
              <a:tabLst>
                <a:tab pos="180231" algn="l"/>
              </a:tabLst>
            </a:pPr>
            <a:r>
              <a:rPr sz="2000" b="1" spc="-14" dirty="0"/>
              <a:t>ПИН-код </a:t>
            </a:r>
            <a:r>
              <a:rPr sz="2000" b="1" dirty="0"/>
              <a:t>— </a:t>
            </a:r>
            <a:r>
              <a:rPr sz="2000" b="1" spc="-18" dirty="0"/>
              <a:t>ключ </a:t>
            </a:r>
            <a:r>
              <a:rPr sz="2000" b="1" dirty="0"/>
              <a:t>к </a:t>
            </a:r>
            <a:r>
              <a:rPr sz="2000" b="1" spc="-14" dirty="0"/>
              <a:t>вашим</a:t>
            </a:r>
            <a:r>
              <a:rPr sz="2000" b="1" spc="5" dirty="0"/>
              <a:t> </a:t>
            </a:r>
            <a:r>
              <a:rPr sz="2000" b="1" spc="-5" dirty="0"/>
              <a:t>деньгам;</a:t>
            </a:r>
            <a:endParaRPr sz="2000"/>
          </a:p>
        </p:txBody>
      </p:sp>
      <p:sp>
        <p:nvSpPr>
          <p:cNvPr id="4" name="object 4"/>
          <p:cNvSpPr txBox="1"/>
          <p:nvPr/>
        </p:nvSpPr>
        <p:spPr>
          <a:xfrm>
            <a:off x="6894326" y="3519522"/>
            <a:ext cx="1663539" cy="350183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1516">
              <a:spcBef>
                <a:spcPts val="91"/>
              </a:spcBef>
            </a:pPr>
            <a:r>
              <a:rPr sz="2200" b="1" spc="-14" dirty="0"/>
              <a:t>банковскую</a:t>
            </a:r>
            <a:endParaRPr sz="2200"/>
          </a:p>
        </p:txBody>
      </p:sp>
      <p:sp>
        <p:nvSpPr>
          <p:cNvPr id="5" name="object 5"/>
          <p:cNvSpPr txBox="1"/>
          <p:nvPr/>
        </p:nvSpPr>
        <p:spPr>
          <a:xfrm>
            <a:off x="320708" y="3505008"/>
            <a:ext cx="6501567" cy="630541"/>
          </a:xfrm>
          <a:prstGeom prst="rect">
            <a:avLst/>
          </a:prstGeom>
        </p:spPr>
        <p:txBody>
          <a:bodyPr vert="horz" wrap="square" lIns="0" tIns="65643" rIns="0" bIns="0" rtlCol="0">
            <a:spAutoFit/>
          </a:bodyPr>
          <a:lstStyle/>
          <a:p>
            <a:pPr marL="11516" marR="4607">
              <a:lnSpc>
                <a:spcPts val="2185"/>
              </a:lnSpc>
              <a:spcBef>
                <a:spcPts val="517"/>
              </a:spcBef>
              <a:buSzPct val="43750"/>
              <a:buFont typeface="Wingdings"/>
              <a:buChar char=""/>
              <a:tabLst>
                <a:tab pos="183110" algn="l"/>
                <a:tab pos="713439" algn="l"/>
                <a:tab pos="2482351" algn="l"/>
                <a:tab pos="3650686" algn="l"/>
                <a:tab pos="5751270" algn="l"/>
              </a:tabLst>
            </a:pPr>
            <a:r>
              <a:rPr lang="ru-RU" sz="2000" b="1" spc="-9" dirty="0"/>
              <a:t> </a:t>
            </a:r>
            <a:r>
              <a:rPr sz="2000" b="1" spc="-9"/>
              <a:t>Н</a:t>
            </a:r>
            <a:r>
              <a:rPr sz="2000" b="1"/>
              <a:t>е</a:t>
            </a:r>
            <a:r>
              <a:rPr sz="2000" b="1" dirty="0"/>
              <a:t>	п</a:t>
            </a:r>
            <a:r>
              <a:rPr sz="2000" b="1" spc="-36" dirty="0"/>
              <a:t>о</a:t>
            </a:r>
            <a:r>
              <a:rPr sz="2000" b="1" spc="-5" dirty="0"/>
              <a:t>з</a:t>
            </a:r>
            <a:r>
              <a:rPr sz="2000" b="1" spc="-41" dirty="0"/>
              <a:t>в</a:t>
            </a:r>
            <a:r>
              <a:rPr sz="2000" b="1" spc="-59" dirty="0"/>
              <a:t>о</a:t>
            </a:r>
            <a:r>
              <a:rPr sz="2000" b="1" spc="-5" dirty="0"/>
              <a:t>ля</a:t>
            </a:r>
            <a:r>
              <a:rPr sz="2000" b="1" spc="9" dirty="0"/>
              <a:t>й</a:t>
            </a:r>
            <a:r>
              <a:rPr sz="2000" b="1" spc="-23" dirty="0"/>
              <a:t>т</a:t>
            </a:r>
            <a:r>
              <a:rPr sz="2000" b="1" dirty="0"/>
              <a:t>е	ни</a:t>
            </a:r>
            <a:r>
              <a:rPr sz="2000" b="1" spc="-32" dirty="0"/>
              <a:t>к</a:t>
            </a:r>
            <a:r>
              <a:rPr sz="2000" b="1" spc="-36" dirty="0"/>
              <a:t>о</a:t>
            </a:r>
            <a:r>
              <a:rPr sz="2000" b="1" spc="-23" dirty="0"/>
              <a:t>м</a:t>
            </a:r>
            <a:r>
              <a:rPr sz="2000" b="1" dirty="0"/>
              <a:t>у	ис</a:t>
            </a:r>
            <a:r>
              <a:rPr sz="2000" b="1" spc="9" dirty="0"/>
              <a:t>п</a:t>
            </a:r>
            <a:r>
              <a:rPr sz="2000" b="1" spc="-59" dirty="0"/>
              <a:t>о</a:t>
            </a:r>
            <a:r>
              <a:rPr sz="2000" b="1" spc="-5" dirty="0"/>
              <a:t>ль</a:t>
            </a:r>
            <a:r>
              <a:rPr sz="2000" b="1" spc="-63" dirty="0"/>
              <a:t>з</a:t>
            </a:r>
            <a:r>
              <a:rPr sz="2000" b="1" dirty="0"/>
              <a:t>о</a:t>
            </a:r>
            <a:r>
              <a:rPr sz="2000" b="1" spc="-36" dirty="0"/>
              <a:t>в</a:t>
            </a:r>
            <a:r>
              <a:rPr sz="2000" b="1" spc="5" dirty="0"/>
              <a:t>а</a:t>
            </a:r>
            <a:r>
              <a:rPr sz="2000" b="1" spc="-14" dirty="0"/>
              <a:t>т</a:t>
            </a:r>
            <a:r>
              <a:rPr sz="2000" b="1" dirty="0"/>
              <a:t>ь	</a:t>
            </a:r>
            <a:r>
              <a:rPr sz="2000" b="1" spc="-5" dirty="0"/>
              <a:t>В</a:t>
            </a:r>
            <a:r>
              <a:rPr sz="2000" b="1" spc="-9" dirty="0"/>
              <a:t>а</a:t>
            </a:r>
            <a:r>
              <a:rPr sz="2000" b="1" spc="9" dirty="0"/>
              <a:t>ш</a:t>
            </a:r>
            <a:r>
              <a:rPr sz="2000" b="1" dirty="0"/>
              <a:t>у  </a:t>
            </a:r>
            <a:r>
              <a:rPr sz="2000" b="1" spc="-9" dirty="0"/>
              <a:t>карту;</a:t>
            </a:r>
            <a:endParaRPr sz="2000"/>
          </a:p>
        </p:txBody>
      </p:sp>
      <p:sp>
        <p:nvSpPr>
          <p:cNvPr id="6" name="object 6"/>
          <p:cNvSpPr txBox="1"/>
          <p:nvPr/>
        </p:nvSpPr>
        <p:spPr>
          <a:xfrm>
            <a:off x="320708" y="4479294"/>
            <a:ext cx="7953783" cy="1550511"/>
          </a:xfrm>
          <a:prstGeom prst="rect">
            <a:avLst/>
          </a:prstGeom>
        </p:spPr>
        <p:txBody>
          <a:bodyPr vert="horz" wrap="square" lIns="0" tIns="11516" rIns="0" bIns="0" rtlCol="0">
            <a:spAutoFit/>
          </a:bodyPr>
          <a:lstStyle/>
          <a:p>
            <a:pPr marL="179655" indent="-168139">
              <a:spcBef>
                <a:spcPts val="91"/>
              </a:spcBef>
              <a:buSzPct val="43750"/>
              <a:buFont typeface="Wingdings"/>
              <a:buChar char=""/>
              <a:tabLst>
                <a:tab pos="180231" algn="l"/>
              </a:tabLst>
            </a:pPr>
            <a:r>
              <a:rPr sz="2000" b="1" spc="-14" dirty="0"/>
              <a:t>Немедленно </a:t>
            </a:r>
            <a:r>
              <a:rPr sz="2000" b="1" spc="-18" dirty="0"/>
              <a:t>блокируйте </a:t>
            </a:r>
            <a:r>
              <a:rPr sz="2000" b="1" spc="-5" dirty="0"/>
              <a:t>карту </a:t>
            </a:r>
            <a:r>
              <a:rPr sz="2000" b="1" dirty="0"/>
              <a:t>при </a:t>
            </a:r>
            <a:r>
              <a:rPr sz="2000" b="1" spc="-5" dirty="0"/>
              <a:t>ее</a:t>
            </a:r>
            <a:r>
              <a:rPr sz="2000" b="1" spc="122" dirty="0"/>
              <a:t> </a:t>
            </a:r>
            <a:r>
              <a:rPr sz="2000" b="1" spc="-9" dirty="0"/>
              <a:t>утере;</a:t>
            </a:r>
            <a:endParaRPr sz="2000"/>
          </a:p>
          <a:p>
            <a:pPr>
              <a:spcBef>
                <a:spcPts val="45"/>
              </a:spcBef>
              <a:buFont typeface="Wingdings"/>
              <a:buChar char=""/>
            </a:pPr>
            <a:endParaRPr sz="2000">
              <a:latin typeface="Times New Roman"/>
              <a:cs typeface="Times New Roman"/>
            </a:endParaRPr>
          </a:p>
          <a:p>
            <a:pPr marL="179655" indent="-168139">
              <a:spcBef>
                <a:spcPts val="5"/>
              </a:spcBef>
              <a:buSzPct val="43750"/>
              <a:buFont typeface="Wingdings"/>
              <a:buChar char=""/>
              <a:tabLst>
                <a:tab pos="180231" algn="l"/>
              </a:tabLst>
            </a:pPr>
            <a:r>
              <a:rPr sz="2000" b="1" spc="-23" dirty="0"/>
              <a:t>Пользуйтесь </a:t>
            </a:r>
            <a:r>
              <a:rPr sz="2000" b="1" spc="-27" dirty="0"/>
              <a:t>только </a:t>
            </a:r>
            <a:r>
              <a:rPr sz="2000" b="1" spc="-9" dirty="0"/>
              <a:t>защищенными</a:t>
            </a:r>
            <a:r>
              <a:rPr sz="2000" b="1" spc="113" dirty="0"/>
              <a:t> </a:t>
            </a:r>
            <a:r>
              <a:rPr sz="2000" b="1" spc="-14" dirty="0"/>
              <a:t>банкоматами;</a:t>
            </a:r>
            <a:endParaRPr sz="2000"/>
          </a:p>
          <a:p>
            <a:pPr>
              <a:spcBef>
                <a:spcPts val="45"/>
              </a:spcBef>
              <a:buFont typeface="Wingdings"/>
              <a:buChar char=""/>
            </a:pPr>
            <a:endParaRPr sz="2000">
              <a:latin typeface="Times New Roman"/>
              <a:cs typeface="Times New Roman"/>
            </a:endParaRPr>
          </a:p>
          <a:p>
            <a:pPr marL="179655" indent="-168139">
              <a:buSzPct val="43750"/>
              <a:buFont typeface="Wingdings"/>
              <a:buChar char=""/>
              <a:tabLst>
                <a:tab pos="180231" algn="l"/>
              </a:tabLst>
            </a:pPr>
            <a:r>
              <a:rPr sz="2000" b="1" spc="-9" dirty="0"/>
              <a:t>Советуйтесь </a:t>
            </a:r>
            <a:r>
              <a:rPr sz="2000" b="1" spc="-27" dirty="0"/>
              <a:t>только </a:t>
            </a:r>
            <a:r>
              <a:rPr sz="2000" b="1" dirty="0"/>
              <a:t>с </a:t>
            </a:r>
            <a:r>
              <a:rPr sz="2000" b="1" spc="-14" dirty="0"/>
              <a:t>банком, </a:t>
            </a:r>
            <a:r>
              <a:rPr sz="2000" b="1" spc="-9" dirty="0"/>
              <a:t>опасайтесь</a:t>
            </a:r>
            <a:r>
              <a:rPr sz="2000" b="1" spc="136" dirty="0"/>
              <a:t> </a:t>
            </a:r>
            <a:r>
              <a:rPr sz="2000" b="1" spc="-9" dirty="0"/>
              <a:t>посторонних;</a:t>
            </a:r>
            <a:endParaRPr sz="200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0" y="830786"/>
            <a:ext cx="7439487" cy="0"/>
          </a:xfrm>
          <a:prstGeom prst="line">
            <a:avLst/>
          </a:prstGeom>
          <a:ln w="25400">
            <a:solidFill>
              <a:srgbClr val="C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5000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214282" y="428604"/>
          <a:ext cx="8786874" cy="6429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0034" y="0"/>
            <a:ext cx="72152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Правила платежной безопасности 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15362" name="Picture 2" descr="http://soc-sarov.ru/wp-content/uploads/sboj-v-it-sisteme-sberbanka-u-klientov-voznikli_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00826" y="50617"/>
            <a:ext cx="2500330" cy="16641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50785430"/>
      </p:ext>
    </p:extLst>
  </p:cSld>
  <p:clrMapOvr>
    <a:masterClrMapping/>
  </p:clrMapOvr>
  <p:transition spd="slow" advClick="0" advTm="5000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E4FADA6-F8F4-06BD-E4AB-97C754116723}"/>
              </a:ext>
            </a:extLst>
          </p:cNvPr>
          <p:cNvSpPr txBox="1"/>
          <p:nvPr/>
        </p:nvSpPr>
        <p:spPr>
          <a:xfrm>
            <a:off x="925033" y="776177"/>
            <a:ext cx="6560288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Использованный материал:</a:t>
            </a:r>
          </a:p>
          <a:p>
            <a:endParaRPr lang="ru-RU" sz="2400" dirty="0"/>
          </a:p>
          <a:p>
            <a:r>
              <a:rPr lang="en-US" sz="2400" dirty="0">
                <a:hlinkClick r:id="rId2"/>
              </a:rPr>
              <a:t>http://www.myshared.ru/slide/543987/</a:t>
            </a:r>
            <a:endParaRPr lang="ru-RU" sz="2400" dirty="0"/>
          </a:p>
          <a:p>
            <a:endParaRPr lang="ru-RU" sz="2400" dirty="0"/>
          </a:p>
          <a:p>
            <a:r>
              <a:rPr lang="en-US" sz="2400" dirty="0">
                <a:hlinkClick r:id="rId3"/>
              </a:rPr>
              <a:t>https://journal.tinkoff.ru/razvod-babushek</a:t>
            </a:r>
            <a:endParaRPr lang="ru-RU" sz="2400" dirty="0"/>
          </a:p>
          <a:p>
            <a:endParaRPr lang="ru-RU" sz="2400" dirty="0"/>
          </a:p>
          <a:p>
            <a:r>
              <a:rPr lang="en-US" sz="2400" dirty="0">
                <a:hlinkClick r:id="rId4"/>
              </a:rPr>
              <a:t>https://brobank.ru/banki-zashitjat-pensionerov-ot-moshennicestva</a:t>
            </a:r>
            <a:endParaRPr lang="ru-RU" sz="2400" dirty="0"/>
          </a:p>
          <a:p>
            <a:endParaRPr lang="ru-RU" sz="2400" dirty="0"/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  <a:hlinkClick r:id="rId5"/>
              </a:rPr>
              <a:t>theslide.ru/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  <a:hlinkClick r:id="rId5"/>
              </a:rPr>
              <a:t>ekonomika</a:t>
            </a:r>
            <a:r>
              <a:rPr lang="en-US" sz="2400" dirty="0">
                <a:latin typeface="Times New Roman" pitchFamily="18" charset="0"/>
                <a:cs typeface="Times New Roman" pitchFamily="18" charset="0"/>
                <a:hlinkClick r:id="rId5"/>
              </a:rPr>
              <a:t>/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  <a:hlinkClick r:id="rId5"/>
              </a:rPr>
              <a:t>finansovaya-gramotnost-eto-uverennost-v-svoem#slides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2706748"/>
      </p:ext>
    </p:extLst>
  </p:cSld>
  <p:clrMapOvr>
    <a:masterClrMapping/>
  </p:clrMapOvr>
  <p:transition spd="slow" advClick="0" advTm="5000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xmlns="" id="{81908A64-2533-3682-4EF8-C6FCCF4301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905000"/>
            <a:ext cx="7620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6264640"/>
      </p:ext>
    </p:extLst>
  </p:cSld>
  <p:clrMapOvr>
    <a:masterClrMapping/>
  </p:clrMapOvr>
  <p:transition spd="slow" advClick="0" advTm="5000">
    <p:wipe dir="r"/>
  </p:transition>
</p:sld>
</file>

<file path=ppt/theme/theme1.xml><?xml version="1.0" encoding="utf-8"?>
<a:theme xmlns:a="http://schemas.openxmlformats.org/drawingml/2006/main" name="Тема Office">
  <a:themeElements>
    <a:clrScheme name="Office 2007-2010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978</TotalTime>
  <Words>668</Words>
  <Application>Microsoft Office PowerPoint</Application>
  <PresentationFormat>Экран (4:3)</PresentationFormat>
  <Paragraphs>152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Wingdings</vt:lpstr>
      <vt:lpstr>Calibri</vt:lpstr>
      <vt:lpstr>Times New Roman</vt:lpstr>
      <vt:lpstr>Тема Office</vt:lpstr>
      <vt:lpstr>Направление по финансовой грамотности:  «Наша сила в доверии народа! МОШЕННИЧЕСТВО С БАНКОВСКИМИ КАРТАМИ"</vt:lpstr>
      <vt:lpstr> Виды банковских платежных карт</vt:lpstr>
      <vt:lpstr> Классификация банковских карт</vt:lpstr>
      <vt:lpstr> Внешний вид банковских карт</vt:lpstr>
      <vt:lpstr> Внешний вид банковских карт</vt:lpstr>
      <vt:lpstr> Основные схемы мошенничества:</vt:lpstr>
      <vt:lpstr> Скриминг в банкоматах</vt:lpstr>
      <vt:lpstr> Банкомат-фантом</vt:lpstr>
      <vt:lpstr> Фишинг</vt:lpstr>
      <vt:lpstr>SMS-мошенничество</vt:lpstr>
      <vt:lpstr>Презентация PowerPoint</vt:lpstr>
      <vt:lpstr>Презентация PowerPoint</vt:lpstr>
      <vt:lpstr>SIM-фрод SIM-карта утеряна, но не заблокирована /  неактивна длительное время</vt:lpstr>
      <vt:lpstr> Кража банковских карт</vt:lpstr>
      <vt:lpstr>    Результат действий мошенников</vt:lpstr>
      <vt:lpstr> Что делать?</vt:lpstr>
      <vt:lpstr> Как защититься от мошенников: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Erokhina</dc:creator>
  <cp:lastModifiedBy>Максунова Елена Васильевна</cp:lastModifiedBy>
  <cp:revision>66</cp:revision>
  <dcterms:modified xsi:type="dcterms:W3CDTF">2025-05-27T05:00:04Z</dcterms:modified>
</cp:coreProperties>
</file>